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75" r:id="rId4"/>
    <p:sldId id="276" r:id="rId5"/>
    <p:sldId id="267" r:id="rId6"/>
    <p:sldId id="259" r:id="rId7"/>
    <p:sldId id="268" r:id="rId8"/>
    <p:sldId id="278" r:id="rId9"/>
    <p:sldId id="274" r:id="rId10"/>
    <p:sldId id="279" r:id="rId11"/>
    <p:sldId id="273" r:id="rId12"/>
    <p:sldId id="272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8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91BF-ACAD-42FE-9EE4-A4A713D66CC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18;p48">
            <a:extLst>
              <a:ext uri="{FF2B5EF4-FFF2-40B4-BE49-F238E27FC236}">
                <a16:creationId xmlns:a16="http://schemas.microsoft.com/office/drawing/2014/main" id="{322EC294-967D-4FD3-AA5C-E6CD1253A827}"/>
              </a:ext>
            </a:extLst>
          </p:cNvPr>
          <p:cNvSpPr txBox="1">
            <a:spLocks/>
          </p:cNvSpPr>
          <p:nvPr/>
        </p:nvSpPr>
        <p:spPr>
          <a:xfrm>
            <a:off x="1577569" y="1109088"/>
            <a:ext cx="7688100" cy="1517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50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Production Line Analysis - Rings</a:t>
            </a:r>
          </a:p>
        </p:txBody>
      </p:sp>
      <p:sp>
        <p:nvSpPr>
          <p:cNvPr id="16" name="Google Shape;320;p48">
            <a:extLst>
              <a:ext uri="{FF2B5EF4-FFF2-40B4-BE49-F238E27FC236}">
                <a16:creationId xmlns:a16="http://schemas.microsoft.com/office/drawing/2014/main" id="{813B1E79-7D4E-10D6-30C6-39C314386F3F}"/>
              </a:ext>
            </a:extLst>
          </p:cNvPr>
          <p:cNvSpPr txBox="1">
            <a:spLocks/>
          </p:cNvSpPr>
          <p:nvPr/>
        </p:nvSpPr>
        <p:spPr>
          <a:xfrm>
            <a:off x="1577569" y="5246972"/>
            <a:ext cx="4890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100" dirty="0">
                <a:latin typeface="Open Sans SemiBold"/>
                <a:ea typeface="Open Sans SemiBold"/>
                <a:cs typeface="Open Sans SemiBold"/>
                <a:sym typeface="Open Sans SemiBold"/>
              </a:rPr>
              <a:t>Jason Heller</a:t>
            </a:r>
          </a:p>
        </p:txBody>
      </p:sp>
      <p:pic>
        <p:nvPicPr>
          <p:cNvPr id="17" name="Google Shape;321;p48">
            <a:extLst>
              <a:ext uri="{FF2B5EF4-FFF2-40B4-BE49-F238E27FC236}">
                <a16:creationId xmlns:a16="http://schemas.microsoft.com/office/drawing/2014/main" id="{020897FA-A019-395F-80BF-52C786486AC1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104" y="2052753"/>
            <a:ext cx="4258959" cy="319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AEE8D-9767-0C28-98BE-6CEFAE277C35}"/>
              </a:ext>
            </a:extLst>
          </p:cNvPr>
          <p:cNvSpPr txBox="1"/>
          <p:nvPr/>
        </p:nvSpPr>
        <p:spPr>
          <a:xfrm>
            <a:off x="1577569" y="1683421"/>
            <a:ext cx="343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Colormasters</a:t>
            </a:r>
            <a:r>
              <a:rPr lang="en-US" sz="18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Precious Jewelry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C65F4-76C5-91B8-531B-32A6B2FB8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52">
            <a:extLst>
              <a:ext uri="{FF2B5EF4-FFF2-40B4-BE49-F238E27FC236}">
                <a16:creationId xmlns:a16="http://schemas.microsoft.com/office/drawing/2014/main" id="{7C30C0F0-72EB-AF8B-5429-4E47494150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Factory Locations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6904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AD38-8D0C-638B-BC0E-3E36AF70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points&#10;&#10;AI-generated content may be incorrect.">
            <a:extLst>
              <a:ext uri="{FF2B5EF4-FFF2-40B4-BE49-F238E27FC236}">
                <a16:creationId xmlns:a16="http://schemas.microsoft.com/office/drawing/2014/main" id="{2693D067-98A3-AA4A-854C-23059B1D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6" y="54430"/>
            <a:ext cx="9071428" cy="6803570"/>
          </a:xfrm>
        </p:spPr>
      </p:pic>
    </p:spTree>
    <p:extLst>
      <p:ext uri="{BB962C8B-B14F-4D97-AF65-F5344CB8AC3E}">
        <p14:creationId xmlns:p14="http://schemas.microsoft.com/office/powerpoint/2010/main" val="209536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8DB0-33F4-7903-D3B0-47599DDD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80D4A-37DD-2458-E30C-D8445789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7" y="0"/>
            <a:ext cx="11640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D4933-963E-CF1B-BD86-FED09CF1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number of blue triangles&#10;&#10;AI-generated content may be incorrect.">
            <a:extLst>
              <a:ext uri="{FF2B5EF4-FFF2-40B4-BE49-F238E27FC236}">
                <a16:creationId xmlns:a16="http://schemas.microsoft.com/office/drawing/2014/main" id="{FF0ADCD9-E343-C0BB-7DF4-04D98216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13" y="288632"/>
            <a:ext cx="9144169" cy="630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84C9D-D4B5-89B3-2625-396052FB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E6A3-D1ED-0D5D-DA4B-7483159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Bottlenecks Found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A0E1-AF33-2148-193F-F4F35681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Process to Shop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holding location tends to have items sit in it for extended periods of time, waiting for a Jeweler to take the job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 Stone Replacement </a:t>
            </a:r>
            <a:r>
              <a:rPr lang="en-US" dirty="0"/>
              <a:t>location takes long due to the need to source a new stone</a:t>
            </a:r>
          </a:p>
          <a:p>
            <a:r>
              <a:rPr lang="en-US" dirty="0"/>
              <a:t>Items tend to take longer in </a:t>
            </a:r>
            <a:r>
              <a:rPr lang="en-US" b="1" dirty="0">
                <a:solidFill>
                  <a:schemeClr val="accent1"/>
                </a:solidFill>
              </a:rPr>
              <a:t>Final Inspection</a:t>
            </a:r>
            <a:r>
              <a:rPr lang="en-US" dirty="0"/>
              <a:t> – this is likely a data recording errors for jobs that fail inspection</a:t>
            </a:r>
          </a:p>
          <a:p>
            <a:r>
              <a:rPr lang="en-US" dirty="0"/>
              <a:t>The high volume caused by the Holidays slows down production overall</a:t>
            </a:r>
          </a:p>
        </p:txBody>
      </p:sp>
    </p:spTree>
    <p:extLst>
      <p:ext uri="{BB962C8B-B14F-4D97-AF65-F5344CB8AC3E}">
        <p14:creationId xmlns:p14="http://schemas.microsoft.com/office/powerpoint/2010/main" val="153410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DE-7176-E426-A9C7-BD13C295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016D-BD39-A8B1-618B-5431A2B0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common stones shapes/sizes for use in common repairs to bring down stone replacement time</a:t>
            </a:r>
          </a:p>
          <a:p>
            <a:r>
              <a:rPr lang="en-US" dirty="0"/>
              <a:t>Create stock rings before October to prepare for holiday volume spike</a:t>
            </a:r>
          </a:p>
          <a:p>
            <a:r>
              <a:rPr lang="en-US" dirty="0"/>
              <a:t>Bring on more jewelers/setters/QC to move pieces out of the holding location and into production faster</a:t>
            </a:r>
          </a:p>
        </p:txBody>
      </p:sp>
    </p:spTree>
    <p:extLst>
      <p:ext uri="{BB962C8B-B14F-4D97-AF65-F5344CB8AC3E}">
        <p14:creationId xmlns:p14="http://schemas.microsoft.com/office/powerpoint/2010/main" val="26275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38F9-1EE5-1E19-D9F4-E89A007A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8A97-FE97-2ECE-911A-39C1FD4A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dataset provided by </a:t>
            </a:r>
            <a:r>
              <a:rPr lang="en-US" dirty="0" err="1"/>
              <a:t>Colormasters</a:t>
            </a:r>
            <a:endParaRPr lang="en-US" dirty="0"/>
          </a:p>
          <a:p>
            <a:r>
              <a:rPr lang="en-US" dirty="0"/>
              <a:t>Make observations of the data based on production time</a:t>
            </a:r>
          </a:p>
          <a:p>
            <a:r>
              <a:rPr lang="en-US" dirty="0"/>
              <a:t>Identify bottlenecks in the production process</a:t>
            </a:r>
          </a:p>
          <a:p>
            <a:r>
              <a:rPr lang="en-US" dirty="0"/>
              <a:t>Make recommendations based on our observations</a:t>
            </a:r>
          </a:p>
        </p:txBody>
      </p:sp>
    </p:spTree>
    <p:extLst>
      <p:ext uri="{BB962C8B-B14F-4D97-AF65-F5344CB8AC3E}">
        <p14:creationId xmlns:p14="http://schemas.microsoft.com/office/powerpoint/2010/main" val="81694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C07F-3EFE-06BC-EAB7-1C3710DE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5B00C1-4223-D593-AEDC-F00C98C7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561" y="0"/>
            <a:ext cx="100008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9246-6342-425F-DDBB-9FAF7E289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FBA197D9-CB3E-2AE8-17B2-135BDF82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6DA2-A48C-E0AC-50B2-95DC0E10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004E-2034-E550-C74E-F0F0388B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dataset provided by </a:t>
            </a:r>
            <a:r>
              <a:rPr lang="en-US" dirty="0" err="1"/>
              <a:t>Colormasters</a:t>
            </a:r>
            <a:endParaRPr lang="en-US" dirty="0"/>
          </a:p>
          <a:p>
            <a:r>
              <a:rPr lang="en-US" dirty="0"/>
              <a:t>Make observations of the data based on production time</a:t>
            </a:r>
          </a:p>
          <a:p>
            <a:r>
              <a:rPr lang="en-US" dirty="0"/>
              <a:t>Identify bottlenecks in the production process</a:t>
            </a:r>
          </a:p>
          <a:p>
            <a:r>
              <a:rPr lang="en-US" dirty="0"/>
              <a:t>Make recommendations based on our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3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52">
            <a:extLst>
              <a:ext uri="{FF2B5EF4-FFF2-40B4-BE49-F238E27FC236}">
                <a16:creationId xmlns:a16="http://schemas.microsoft.com/office/drawing/2014/main" id="{D0E1DB13-5896-4E14-2B9E-7BCF58F6D6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Shank Size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273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8ACDA-DCE8-9851-8893-E7450E2D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36C3AE-6CA8-B2CF-3FFA-358285B9A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600" y="-21128"/>
            <a:ext cx="9926313" cy="68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3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18B9E-84D8-7A1A-D31F-9E848741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52">
            <a:extLst>
              <a:ext uri="{FF2B5EF4-FFF2-40B4-BE49-F238E27FC236}">
                <a16:creationId xmlns:a16="http://schemas.microsoft.com/office/drawing/2014/main" id="{94F178DE-0E3F-0F37-4AB4-9B4A014FB7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Volume Over Time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143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F0F8-FB54-9AC2-2473-703F1103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&#10;&#10;AI-generated content may be incorrect.">
            <a:extLst>
              <a:ext uri="{FF2B5EF4-FFF2-40B4-BE49-F238E27FC236}">
                <a16:creationId xmlns:a16="http://schemas.microsoft.com/office/drawing/2014/main" id="{E908D66B-0A1C-EB8B-E4CB-D35ED272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303926"/>
            <a:ext cx="10714928" cy="65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205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Lato Black</vt:lpstr>
      <vt:lpstr>Open Sans</vt:lpstr>
      <vt:lpstr>Open Sans SemiBold</vt:lpstr>
      <vt:lpstr>Office 2013 - 2022 Theme</vt:lpstr>
      <vt:lpstr>PowerPoint Presentation</vt:lpstr>
      <vt:lpstr>Objective</vt:lpstr>
      <vt:lpstr>PowerPoint Presentation</vt:lpstr>
      <vt:lpstr>PowerPoint Presentation</vt:lpstr>
      <vt:lpstr>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Bottlenecks Found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</dc:creator>
  <cp:lastModifiedBy>Jason H</cp:lastModifiedBy>
  <cp:revision>3</cp:revision>
  <dcterms:created xsi:type="dcterms:W3CDTF">2024-12-29T17:43:37Z</dcterms:created>
  <dcterms:modified xsi:type="dcterms:W3CDTF">2025-02-25T00:04:10Z</dcterms:modified>
</cp:coreProperties>
</file>