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endParaRPr lang="en-US" dirty="0"/>
          </a:p>
          <a:p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474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Differences in Rider Volume</vt:lpstr>
      <vt:lpstr>Total Riders Per Day for Each Rider Type</vt:lpstr>
      <vt:lpstr>Looking at Demand on a Monthly Basis</vt:lpstr>
      <vt:lpstr>Differences in Ride Duration</vt:lpstr>
      <vt:lpstr>Average Ride Length per Day</vt:lpstr>
      <vt:lpstr>Average Ride Length per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11</cp:revision>
  <dcterms:created xsi:type="dcterms:W3CDTF">2022-08-31T02:28:39Z</dcterms:created>
  <dcterms:modified xsi:type="dcterms:W3CDTF">2022-08-31T03:18:17Z</dcterms:modified>
</cp:coreProperties>
</file>