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01" r:id="rId2"/>
  </p:sldMasterIdLst>
  <p:notesMasterIdLst>
    <p:notesMasterId r:id="rId9"/>
  </p:notesMasterIdLst>
  <p:sldIdLst>
    <p:sldId id="279" r:id="rId3"/>
    <p:sldId id="280" r:id="rId4"/>
    <p:sldId id="260" r:id="rId5"/>
    <p:sldId id="261" r:id="rId6"/>
    <p:sldId id="281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596"/>
  </p:normalViewPr>
  <p:slideViewPr>
    <p:cSldViewPr snapToGrid="0" snapToObjects="1">
      <p:cViewPr varScale="1">
        <p:scale>
          <a:sx n="58" d="100"/>
          <a:sy n="58" d="100"/>
        </p:scale>
        <p:origin x="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2024/8/16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6842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6850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8642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0066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8240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143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形状 11"/>
          <p:cNvSpPr/>
          <p:nvPr userDrawn="1"/>
        </p:nvSpPr>
        <p:spPr>
          <a:xfrm rot="9000000">
            <a:off x="-731010" y="2143921"/>
            <a:ext cx="15337757" cy="1093891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任意形状 12"/>
          <p:cNvSpPr/>
          <p:nvPr userDrawn="1"/>
        </p:nvSpPr>
        <p:spPr>
          <a:xfrm rot="9000000">
            <a:off x="-7623331" y="5280098"/>
            <a:ext cx="20401914" cy="1455068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4" name="任意形状 13"/>
          <p:cNvSpPr/>
          <p:nvPr userDrawn="1"/>
        </p:nvSpPr>
        <p:spPr>
          <a:xfrm rot="9000000">
            <a:off x="-8629388" y="7137586"/>
            <a:ext cx="19448833" cy="2470527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 rot="9000000">
            <a:off x="-9115022" y="9773804"/>
            <a:ext cx="21890179" cy="596900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0" name="任意形状 19"/>
          <p:cNvSpPr/>
          <p:nvPr userDrawn="1"/>
        </p:nvSpPr>
        <p:spPr>
          <a:xfrm rot="9000000">
            <a:off x="-486639" y="1829440"/>
            <a:ext cx="13262977" cy="361654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974361" y="2169497"/>
            <a:ext cx="5851836" cy="76755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48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974361" y="3031279"/>
            <a:ext cx="5851836" cy="1037925"/>
          </a:xfrm>
          <a:prstGeom prst="rect">
            <a:avLst/>
          </a:prstGeom>
          <a:solidFill>
            <a:schemeClr val="accent1"/>
          </a:solidFill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6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974361" y="4076897"/>
            <a:ext cx="5851836" cy="53572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1" name="文本占位符 6"/>
          <p:cNvSpPr>
            <a:spLocks noGrp="1"/>
          </p:cNvSpPr>
          <p:nvPr>
            <p:ph type="body" sz="quarter" idx="19"/>
          </p:nvPr>
        </p:nvSpPr>
        <p:spPr>
          <a:xfrm>
            <a:off x="974361" y="4829454"/>
            <a:ext cx="5851836" cy="1656320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lnSpc>
                <a:spcPct val="130000"/>
              </a:lnSpc>
              <a:buFont typeface="Wingdings" charset="2"/>
              <a:buChar char="n"/>
              <a:defRPr sz="1600" b="1">
                <a:solidFill>
                  <a:schemeClr val="bg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4187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宋体" panose="02010600030101010101" pitchFamily="2" charset="-122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宋体" panose="02010600030101010101" pitchFamily="2" charset="-122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03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模板使用技巧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 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一键调整模板颜色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选择“设计”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“变体”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“颜色”；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选择你喜欢的颜色搭配，模板一秒调整为你选颜色。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1905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模板使用技巧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 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随时添加模板样式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选择“开始”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“新建幻灯片”；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选择你需要的页面，如封面页，目录页，副标题页，内容页等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2490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24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white">
                  <a:alpha val="7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white">
                  <a:alpha val="7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3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7302500" y="0"/>
            <a:ext cx="4889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任意形状 4"/>
          <p:cNvSpPr/>
          <p:nvPr userDrawn="1"/>
        </p:nvSpPr>
        <p:spPr>
          <a:xfrm rot="19800000">
            <a:off x="10372897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 rot="19800000">
            <a:off x="10106396" y="-339592"/>
            <a:ext cx="3432067" cy="435965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 rot="9000000">
            <a:off x="-5423997" y="8127200"/>
            <a:ext cx="6773754" cy="483105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9000000">
            <a:off x="-17299683" y="9570125"/>
            <a:ext cx="19665052" cy="1402513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9" name="任意形状 8"/>
          <p:cNvSpPr/>
          <p:nvPr userDrawn="1"/>
        </p:nvSpPr>
        <p:spPr>
          <a:xfrm rot="19800000">
            <a:off x="11766437" y="1050073"/>
            <a:ext cx="1589318" cy="201886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8" name="文本占位符 25"/>
          <p:cNvSpPr>
            <a:spLocks noGrp="1"/>
          </p:cNvSpPr>
          <p:nvPr>
            <p:ph type="body" sz="quarter" idx="11" hasCustomPrompt="1"/>
          </p:nvPr>
        </p:nvSpPr>
        <p:spPr>
          <a:xfrm>
            <a:off x="1529536" y="1825653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6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9" name="文本占位符 25"/>
          <p:cNvSpPr>
            <a:spLocks noGrp="1"/>
          </p:cNvSpPr>
          <p:nvPr>
            <p:ph type="body" sz="quarter" idx="12"/>
          </p:nvPr>
        </p:nvSpPr>
        <p:spPr>
          <a:xfrm>
            <a:off x="2671073" y="1825653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0" name="文本占位符 25"/>
          <p:cNvSpPr>
            <a:spLocks noGrp="1"/>
          </p:cNvSpPr>
          <p:nvPr>
            <p:ph type="body" sz="quarter" idx="13"/>
          </p:nvPr>
        </p:nvSpPr>
        <p:spPr>
          <a:xfrm>
            <a:off x="2671073" y="2251217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4" name="文本占位符 25"/>
          <p:cNvSpPr>
            <a:spLocks noGrp="1"/>
          </p:cNvSpPr>
          <p:nvPr>
            <p:ph type="body" sz="quarter" idx="14" hasCustomPrompt="1"/>
          </p:nvPr>
        </p:nvSpPr>
        <p:spPr>
          <a:xfrm>
            <a:off x="1529536" y="2933012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6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5" name="文本占位符 25"/>
          <p:cNvSpPr>
            <a:spLocks noGrp="1"/>
          </p:cNvSpPr>
          <p:nvPr>
            <p:ph type="body" sz="quarter" idx="15"/>
          </p:nvPr>
        </p:nvSpPr>
        <p:spPr>
          <a:xfrm>
            <a:off x="2671073" y="2931471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6" name="文本占位符 25"/>
          <p:cNvSpPr>
            <a:spLocks noGrp="1"/>
          </p:cNvSpPr>
          <p:nvPr>
            <p:ph type="body" sz="quarter" idx="16"/>
          </p:nvPr>
        </p:nvSpPr>
        <p:spPr>
          <a:xfrm>
            <a:off x="2671073" y="3357035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3" name="文本占位符 25"/>
          <p:cNvSpPr>
            <a:spLocks noGrp="1"/>
          </p:cNvSpPr>
          <p:nvPr>
            <p:ph type="body" sz="quarter" idx="17" hasCustomPrompt="1"/>
          </p:nvPr>
        </p:nvSpPr>
        <p:spPr>
          <a:xfrm>
            <a:off x="1529536" y="4040371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6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44" name="文本占位符 25"/>
          <p:cNvSpPr>
            <a:spLocks noGrp="1"/>
          </p:cNvSpPr>
          <p:nvPr>
            <p:ph type="body" sz="quarter" idx="18"/>
          </p:nvPr>
        </p:nvSpPr>
        <p:spPr>
          <a:xfrm>
            <a:off x="2671073" y="4044952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5" name="文本占位符 25"/>
          <p:cNvSpPr>
            <a:spLocks noGrp="1"/>
          </p:cNvSpPr>
          <p:nvPr>
            <p:ph type="body" sz="quarter" idx="19"/>
          </p:nvPr>
        </p:nvSpPr>
        <p:spPr>
          <a:xfrm>
            <a:off x="2671073" y="4470516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5057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7302500" y="0"/>
            <a:ext cx="4889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任意形状 4"/>
          <p:cNvSpPr/>
          <p:nvPr userDrawn="1"/>
        </p:nvSpPr>
        <p:spPr>
          <a:xfrm rot="19800000">
            <a:off x="10372897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 rot="19800000">
            <a:off x="10106396" y="-339592"/>
            <a:ext cx="3432067" cy="435965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 rot="9000000">
            <a:off x="-5423997" y="8127200"/>
            <a:ext cx="6773754" cy="483105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9000000">
            <a:off x="-17299683" y="9570125"/>
            <a:ext cx="19665052" cy="1402513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9" name="任意形状 8"/>
          <p:cNvSpPr/>
          <p:nvPr userDrawn="1"/>
        </p:nvSpPr>
        <p:spPr>
          <a:xfrm rot="19800000">
            <a:off x="11766437" y="1050073"/>
            <a:ext cx="1589318" cy="201886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8" name="文本占位符 25"/>
          <p:cNvSpPr>
            <a:spLocks noGrp="1"/>
          </p:cNvSpPr>
          <p:nvPr>
            <p:ph type="body" sz="quarter" idx="11" hasCustomPrompt="1"/>
          </p:nvPr>
        </p:nvSpPr>
        <p:spPr>
          <a:xfrm>
            <a:off x="1529536" y="1365567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6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9" name="文本占位符 25"/>
          <p:cNvSpPr>
            <a:spLocks noGrp="1"/>
          </p:cNvSpPr>
          <p:nvPr>
            <p:ph type="body" sz="quarter" idx="12"/>
          </p:nvPr>
        </p:nvSpPr>
        <p:spPr>
          <a:xfrm>
            <a:off x="2671073" y="1365567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0" name="文本占位符 25"/>
          <p:cNvSpPr>
            <a:spLocks noGrp="1"/>
          </p:cNvSpPr>
          <p:nvPr>
            <p:ph type="body" sz="quarter" idx="13"/>
          </p:nvPr>
        </p:nvSpPr>
        <p:spPr>
          <a:xfrm>
            <a:off x="2671073" y="1791131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4" name="文本占位符 25"/>
          <p:cNvSpPr>
            <a:spLocks noGrp="1"/>
          </p:cNvSpPr>
          <p:nvPr>
            <p:ph type="body" sz="quarter" idx="14" hasCustomPrompt="1"/>
          </p:nvPr>
        </p:nvSpPr>
        <p:spPr>
          <a:xfrm>
            <a:off x="1529536" y="2472926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6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5" name="文本占位符 25"/>
          <p:cNvSpPr>
            <a:spLocks noGrp="1"/>
          </p:cNvSpPr>
          <p:nvPr>
            <p:ph type="body" sz="quarter" idx="15"/>
          </p:nvPr>
        </p:nvSpPr>
        <p:spPr>
          <a:xfrm>
            <a:off x="2671073" y="2471385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6" name="文本占位符 25"/>
          <p:cNvSpPr>
            <a:spLocks noGrp="1"/>
          </p:cNvSpPr>
          <p:nvPr>
            <p:ph type="body" sz="quarter" idx="16"/>
          </p:nvPr>
        </p:nvSpPr>
        <p:spPr>
          <a:xfrm>
            <a:off x="2671073" y="2896949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3" name="文本占位符 25"/>
          <p:cNvSpPr>
            <a:spLocks noGrp="1"/>
          </p:cNvSpPr>
          <p:nvPr>
            <p:ph type="body" sz="quarter" idx="17" hasCustomPrompt="1"/>
          </p:nvPr>
        </p:nvSpPr>
        <p:spPr>
          <a:xfrm>
            <a:off x="1529536" y="3580285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6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44" name="文本占位符 25"/>
          <p:cNvSpPr>
            <a:spLocks noGrp="1"/>
          </p:cNvSpPr>
          <p:nvPr>
            <p:ph type="body" sz="quarter" idx="18"/>
          </p:nvPr>
        </p:nvSpPr>
        <p:spPr>
          <a:xfrm>
            <a:off x="2671073" y="3584866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5" name="文本占位符 25"/>
          <p:cNvSpPr>
            <a:spLocks noGrp="1"/>
          </p:cNvSpPr>
          <p:nvPr>
            <p:ph type="body" sz="quarter" idx="19"/>
          </p:nvPr>
        </p:nvSpPr>
        <p:spPr>
          <a:xfrm>
            <a:off x="2671073" y="4010430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6" name="文本占位符 25"/>
          <p:cNvSpPr>
            <a:spLocks noGrp="1"/>
          </p:cNvSpPr>
          <p:nvPr>
            <p:ph type="body" sz="quarter" idx="20" hasCustomPrompt="1"/>
          </p:nvPr>
        </p:nvSpPr>
        <p:spPr>
          <a:xfrm>
            <a:off x="1529536" y="4687645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6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47" name="文本占位符 25"/>
          <p:cNvSpPr>
            <a:spLocks noGrp="1"/>
          </p:cNvSpPr>
          <p:nvPr>
            <p:ph type="body" sz="quarter" idx="21"/>
          </p:nvPr>
        </p:nvSpPr>
        <p:spPr>
          <a:xfrm>
            <a:off x="2671073" y="4687645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8" name="文本占位符 25"/>
          <p:cNvSpPr>
            <a:spLocks noGrp="1"/>
          </p:cNvSpPr>
          <p:nvPr>
            <p:ph type="body" sz="quarter" idx="22"/>
          </p:nvPr>
        </p:nvSpPr>
        <p:spPr>
          <a:xfrm>
            <a:off x="2671073" y="5113209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4075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7302500" y="0"/>
            <a:ext cx="4889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任意形状 4"/>
          <p:cNvSpPr/>
          <p:nvPr userDrawn="1"/>
        </p:nvSpPr>
        <p:spPr>
          <a:xfrm rot="19800000">
            <a:off x="10372897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 rot="19800000">
            <a:off x="10106396" y="-339592"/>
            <a:ext cx="3432067" cy="435965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 rot="9000000">
            <a:off x="-5423997" y="8127200"/>
            <a:ext cx="6773754" cy="483105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9000000">
            <a:off x="-17299683" y="9570125"/>
            <a:ext cx="19665052" cy="1402513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9" name="任意形状 8"/>
          <p:cNvSpPr/>
          <p:nvPr userDrawn="1"/>
        </p:nvSpPr>
        <p:spPr>
          <a:xfrm rot="19800000">
            <a:off x="11766437" y="1050073"/>
            <a:ext cx="1589318" cy="201886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8" name="文本占位符 25"/>
          <p:cNvSpPr>
            <a:spLocks noGrp="1"/>
          </p:cNvSpPr>
          <p:nvPr>
            <p:ph type="body" sz="quarter" idx="11" hasCustomPrompt="1"/>
          </p:nvPr>
        </p:nvSpPr>
        <p:spPr>
          <a:xfrm>
            <a:off x="1529536" y="1232641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9" name="文本占位符 25"/>
          <p:cNvSpPr>
            <a:spLocks noGrp="1"/>
          </p:cNvSpPr>
          <p:nvPr>
            <p:ph type="body" sz="quarter" idx="12"/>
          </p:nvPr>
        </p:nvSpPr>
        <p:spPr>
          <a:xfrm>
            <a:off x="2671073" y="1232641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0" name="文本占位符 25"/>
          <p:cNvSpPr>
            <a:spLocks noGrp="1"/>
          </p:cNvSpPr>
          <p:nvPr>
            <p:ph type="body" sz="quarter" idx="13"/>
          </p:nvPr>
        </p:nvSpPr>
        <p:spPr>
          <a:xfrm>
            <a:off x="2671073" y="1658205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4" name="文本占位符 25"/>
          <p:cNvSpPr>
            <a:spLocks noGrp="1"/>
          </p:cNvSpPr>
          <p:nvPr>
            <p:ph type="body" sz="quarter" idx="14" hasCustomPrompt="1"/>
          </p:nvPr>
        </p:nvSpPr>
        <p:spPr>
          <a:xfrm>
            <a:off x="1529536" y="2041610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5" name="文本占位符 25"/>
          <p:cNvSpPr>
            <a:spLocks noGrp="1"/>
          </p:cNvSpPr>
          <p:nvPr>
            <p:ph type="body" sz="quarter" idx="15"/>
          </p:nvPr>
        </p:nvSpPr>
        <p:spPr>
          <a:xfrm>
            <a:off x="2671073" y="2041610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36" name="文本占位符 25"/>
          <p:cNvSpPr>
            <a:spLocks noGrp="1"/>
          </p:cNvSpPr>
          <p:nvPr>
            <p:ph type="body" sz="quarter" idx="16"/>
          </p:nvPr>
        </p:nvSpPr>
        <p:spPr>
          <a:xfrm>
            <a:off x="2671073" y="2467174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3" name="文本占位符 25"/>
          <p:cNvSpPr>
            <a:spLocks noGrp="1"/>
          </p:cNvSpPr>
          <p:nvPr>
            <p:ph type="body" sz="quarter" idx="17" hasCustomPrompt="1"/>
          </p:nvPr>
        </p:nvSpPr>
        <p:spPr>
          <a:xfrm>
            <a:off x="1529536" y="2847145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44" name="文本占位符 25"/>
          <p:cNvSpPr>
            <a:spLocks noGrp="1"/>
          </p:cNvSpPr>
          <p:nvPr>
            <p:ph type="body" sz="quarter" idx="18"/>
          </p:nvPr>
        </p:nvSpPr>
        <p:spPr>
          <a:xfrm>
            <a:off x="2671073" y="2847145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5" name="文本占位符 25"/>
          <p:cNvSpPr>
            <a:spLocks noGrp="1"/>
          </p:cNvSpPr>
          <p:nvPr>
            <p:ph type="body" sz="quarter" idx="19"/>
          </p:nvPr>
        </p:nvSpPr>
        <p:spPr>
          <a:xfrm>
            <a:off x="2671073" y="3272709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6" name="文本占位符 25"/>
          <p:cNvSpPr>
            <a:spLocks noGrp="1"/>
          </p:cNvSpPr>
          <p:nvPr>
            <p:ph type="body" sz="quarter" idx="20" hasCustomPrompt="1"/>
          </p:nvPr>
        </p:nvSpPr>
        <p:spPr>
          <a:xfrm>
            <a:off x="1529536" y="3652680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47" name="文本占位符 25"/>
          <p:cNvSpPr>
            <a:spLocks noGrp="1"/>
          </p:cNvSpPr>
          <p:nvPr>
            <p:ph type="body" sz="quarter" idx="21"/>
          </p:nvPr>
        </p:nvSpPr>
        <p:spPr>
          <a:xfrm>
            <a:off x="2671073" y="3652680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8" name="文本占位符 25"/>
          <p:cNvSpPr>
            <a:spLocks noGrp="1"/>
          </p:cNvSpPr>
          <p:nvPr>
            <p:ph type="body" sz="quarter" idx="22"/>
          </p:nvPr>
        </p:nvSpPr>
        <p:spPr>
          <a:xfrm>
            <a:off x="2671073" y="4078244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9" name="文本占位符 25"/>
          <p:cNvSpPr>
            <a:spLocks noGrp="1"/>
          </p:cNvSpPr>
          <p:nvPr>
            <p:ph type="body" sz="quarter" idx="23" hasCustomPrompt="1"/>
          </p:nvPr>
        </p:nvSpPr>
        <p:spPr>
          <a:xfrm>
            <a:off x="1529536" y="4458214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50" name="文本占位符 25"/>
          <p:cNvSpPr>
            <a:spLocks noGrp="1"/>
          </p:cNvSpPr>
          <p:nvPr>
            <p:ph type="body" sz="quarter" idx="24"/>
          </p:nvPr>
        </p:nvSpPr>
        <p:spPr>
          <a:xfrm>
            <a:off x="2671073" y="4458214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1" name="文本占位符 25"/>
          <p:cNvSpPr>
            <a:spLocks noGrp="1"/>
          </p:cNvSpPr>
          <p:nvPr>
            <p:ph type="body" sz="quarter" idx="25"/>
          </p:nvPr>
        </p:nvSpPr>
        <p:spPr>
          <a:xfrm>
            <a:off x="2671073" y="4883778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25" name="文本占位符 25"/>
          <p:cNvSpPr>
            <a:spLocks noGrp="1"/>
          </p:cNvSpPr>
          <p:nvPr>
            <p:ph type="body" sz="quarter" idx="26" hasCustomPrompt="1"/>
          </p:nvPr>
        </p:nvSpPr>
        <p:spPr>
          <a:xfrm>
            <a:off x="1529536" y="5257623"/>
            <a:ext cx="1141537" cy="80553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27"/>
          </p:nvPr>
        </p:nvSpPr>
        <p:spPr>
          <a:xfrm>
            <a:off x="2671073" y="5257623"/>
            <a:ext cx="3125103" cy="41943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accent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27" name="文本占位符 25"/>
          <p:cNvSpPr>
            <a:spLocks noGrp="1"/>
          </p:cNvSpPr>
          <p:nvPr>
            <p:ph type="body" sz="quarter" idx="28"/>
          </p:nvPr>
        </p:nvSpPr>
        <p:spPr>
          <a:xfrm>
            <a:off x="2671073" y="5683187"/>
            <a:ext cx="3125103" cy="37997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5488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_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 userDrawn="1"/>
        </p:nvGrpSpPr>
        <p:grpSpPr>
          <a:xfrm>
            <a:off x="-26468527" y="3973065"/>
            <a:ext cx="32229841" cy="11251983"/>
            <a:chOff x="-30083473" y="4244143"/>
            <a:chExt cx="36403800" cy="12709183"/>
          </a:xfrm>
        </p:grpSpPr>
        <p:sp>
          <p:nvSpPr>
            <p:cNvPr id="14" name="任意形状 13"/>
            <p:cNvSpPr/>
            <p:nvPr userDrawn="1"/>
          </p:nvSpPr>
          <p:spPr>
            <a:xfrm rot="9000000">
              <a:off x="-30083473" y="14357003"/>
              <a:ext cx="36403800" cy="2596323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任意形状 5"/>
            <p:cNvSpPr/>
            <p:nvPr userDrawn="1"/>
          </p:nvSpPr>
          <p:spPr>
            <a:xfrm rot="9000000">
              <a:off x="-3966283" y="4244143"/>
              <a:ext cx="5636687" cy="402009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形状 6"/>
            <p:cNvSpPr/>
            <p:nvPr userDrawn="1"/>
          </p:nvSpPr>
          <p:spPr>
            <a:xfrm rot="9000000">
              <a:off x="-10334592" y="6892697"/>
              <a:ext cx="12857760" cy="917017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8" name="任意形状 7"/>
            <p:cNvSpPr/>
            <p:nvPr userDrawn="1"/>
          </p:nvSpPr>
          <p:spPr>
            <a:xfrm rot="9000000">
              <a:off x="-8282487" y="6572714"/>
              <a:ext cx="12257106" cy="1556983"/>
            </a:xfrm>
            <a:custGeom>
              <a:avLst/>
              <a:gdLst>
                <a:gd name="connsiteX0" fmla="*/ 298449 w 4699001"/>
                <a:gd name="connsiteY0" fmla="*/ 0 h 596900"/>
                <a:gd name="connsiteX1" fmla="*/ 298450 w 4699001"/>
                <a:gd name="connsiteY1" fmla="*/ 0 h 596900"/>
                <a:gd name="connsiteX2" fmla="*/ 4699001 w 4699001"/>
                <a:gd name="connsiteY2" fmla="*/ 0 h 596900"/>
                <a:gd name="connsiteX3" fmla="*/ 4699001 w 4699001"/>
                <a:gd name="connsiteY3" fmla="*/ 596899 h 596900"/>
                <a:gd name="connsiteX4" fmla="*/ 298460 w 4699001"/>
                <a:gd name="connsiteY4" fmla="*/ 596899 h 596900"/>
                <a:gd name="connsiteX5" fmla="*/ 298450 w 4699001"/>
                <a:gd name="connsiteY5" fmla="*/ 596900 h 596900"/>
                <a:gd name="connsiteX6" fmla="*/ 0 w 4699001"/>
                <a:gd name="connsiteY6" fmla="*/ 298450 h 596900"/>
                <a:gd name="connsiteX7" fmla="*/ 238302 w 4699001"/>
                <a:gd name="connsiteY7" fmla="*/ 6064 h 596900"/>
                <a:gd name="connsiteX8" fmla="*/ 298449 w 4699001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99001" h="596900">
                  <a:moveTo>
                    <a:pt x="298449" y="0"/>
                  </a:moveTo>
                  <a:lnTo>
                    <a:pt x="298450" y="0"/>
                  </a:lnTo>
                  <a:lnTo>
                    <a:pt x="4699001" y="0"/>
                  </a:lnTo>
                  <a:lnTo>
                    <a:pt x="4699001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85000">
                  <a:schemeClr val="bg1">
                    <a:alpha val="50000"/>
                  </a:schemeClr>
                </a:gs>
                <a:gs pos="21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9" name="任意形状 8"/>
            <p:cNvSpPr/>
            <p:nvPr userDrawn="1"/>
          </p:nvSpPr>
          <p:spPr>
            <a:xfrm rot="9000000">
              <a:off x="-24267399" y="12952247"/>
              <a:ext cx="28000817" cy="763524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85000">
                  <a:schemeClr val="bg1">
                    <a:alpha val="50000"/>
                  </a:schemeClr>
                </a:gs>
                <a:gs pos="21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0" name="任意形状 9"/>
            <p:cNvSpPr/>
            <p:nvPr userDrawn="1"/>
          </p:nvSpPr>
          <p:spPr>
            <a:xfrm rot="9000000">
              <a:off x="-5607692" y="4350969"/>
              <a:ext cx="6907518" cy="188354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2" name="任意形状 11"/>
            <p:cNvSpPr/>
            <p:nvPr userDrawn="1"/>
          </p:nvSpPr>
          <p:spPr>
            <a:xfrm rot="9000000">
              <a:off x="-7545179" y="7821760"/>
              <a:ext cx="10040430" cy="273782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grpSp>
        <p:nvGrpSpPr>
          <p:cNvPr id="16" name="组 15"/>
          <p:cNvGrpSpPr/>
          <p:nvPr userDrawn="1"/>
        </p:nvGrpSpPr>
        <p:grpSpPr>
          <a:xfrm rot="10800000">
            <a:off x="3171601" y="-8548754"/>
            <a:ext cx="33439448" cy="11298060"/>
            <a:chOff x="-28468889" y="4244143"/>
            <a:chExt cx="37770058" cy="12761227"/>
          </a:xfrm>
        </p:grpSpPr>
        <p:sp>
          <p:nvSpPr>
            <p:cNvPr id="20" name="任意形状 19"/>
            <p:cNvSpPr/>
            <p:nvPr userDrawn="1"/>
          </p:nvSpPr>
          <p:spPr>
            <a:xfrm rot="9000000">
              <a:off x="-18461710" y="7608984"/>
              <a:ext cx="27762879" cy="3526635"/>
            </a:xfrm>
            <a:custGeom>
              <a:avLst/>
              <a:gdLst>
                <a:gd name="connsiteX0" fmla="*/ 298449 w 4699001"/>
                <a:gd name="connsiteY0" fmla="*/ 0 h 596900"/>
                <a:gd name="connsiteX1" fmla="*/ 298450 w 4699001"/>
                <a:gd name="connsiteY1" fmla="*/ 0 h 596900"/>
                <a:gd name="connsiteX2" fmla="*/ 4699001 w 4699001"/>
                <a:gd name="connsiteY2" fmla="*/ 0 h 596900"/>
                <a:gd name="connsiteX3" fmla="*/ 4699001 w 4699001"/>
                <a:gd name="connsiteY3" fmla="*/ 596899 h 596900"/>
                <a:gd name="connsiteX4" fmla="*/ 298460 w 4699001"/>
                <a:gd name="connsiteY4" fmla="*/ 596899 h 596900"/>
                <a:gd name="connsiteX5" fmla="*/ 298450 w 4699001"/>
                <a:gd name="connsiteY5" fmla="*/ 596900 h 596900"/>
                <a:gd name="connsiteX6" fmla="*/ 0 w 4699001"/>
                <a:gd name="connsiteY6" fmla="*/ 298450 h 596900"/>
                <a:gd name="connsiteX7" fmla="*/ 238302 w 4699001"/>
                <a:gd name="connsiteY7" fmla="*/ 6064 h 596900"/>
                <a:gd name="connsiteX8" fmla="*/ 298449 w 4699001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99001" h="596900">
                  <a:moveTo>
                    <a:pt x="298449" y="0"/>
                  </a:moveTo>
                  <a:lnTo>
                    <a:pt x="298450" y="0"/>
                  </a:lnTo>
                  <a:lnTo>
                    <a:pt x="4699001" y="0"/>
                  </a:lnTo>
                  <a:lnTo>
                    <a:pt x="4699001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85000">
                  <a:schemeClr val="bg1">
                    <a:alpha val="50000"/>
                  </a:schemeClr>
                </a:gs>
                <a:gs pos="21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7" name="任意形状 16"/>
            <p:cNvSpPr/>
            <p:nvPr userDrawn="1"/>
          </p:nvSpPr>
          <p:spPr>
            <a:xfrm rot="9000000">
              <a:off x="-28468889" y="14409047"/>
              <a:ext cx="36403800" cy="2596323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8" name="任意形状 17"/>
            <p:cNvSpPr/>
            <p:nvPr userDrawn="1"/>
          </p:nvSpPr>
          <p:spPr>
            <a:xfrm rot="9000000">
              <a:off x="-3966283" y="4244143"/>
              <a:ext cx="5636687" cy="402009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85000">
                  <a:schemeClr val="bg1">
                    <a:alpha val="50000"/>
                  </a:schemeClr>
                </a:gs>
                <a:gs pos="23000">
                  <a:schemeClr val="bg1">
                    <a:alpha val="5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任意形状 18"/>
            <p:cNvSpPr/>
            <p:nvPr userDrawn="1"/>
          </p:nvSpPr>
          <p:spPr>
            <a:xfrm rot="9000000">
              <a:off x="-10334592" y="6892697"/>
              <a:ext cx="12857760" cy="917017"/>
            </a:xfrm>
            <a:custGeom>
              <a:avLst/>
              <a:gdLst>
                <a:gd name="connsiteX0" fmla="*/ 298448 w 8369299"/>
                <a:gd name="connsiteY0" fmla="*/ 0 h 596900"/>
                <a:gd name="connsiteX1" fmla="*/ 298450 w 8369299"/>
                <a:gd name="connsiteY1" fmla="*/ 0 h 596900"/>
                <a:gd name="connsiteX2" fmla="*/ 8369299 w 8369299"/>
                <a:gd name="connsiteY2" fmla="*/ 0 h 596900"/>
                <a:gd name="connsiteX3" fmla="*/ 8369299 w 8369299"/>
                <a:gd name="connsiteY3" fmla="*/ 596899 h 596900"/>
                <a:gd name="connsiteX4" fmla="*/ 298460 w 8369299"/>
                <a:gd name="connsiteY4" fmla="*/ 596899 h 596900"/>
                <a:gd name="connsiteX5" fmla="*/ 298450 w 8369299"/>
                <a:gd name="connsiteY5" fmla="*/ 596900 h 596900"/>
                <a:gd name="connsiteX6" fmla="*/ 0 w 8369299"/>
                <a:gd name="connsiteY6" fmla="*/ 298450 h 596900"/>
                <a:gd name="connsiteX7" fmla="*/ 238302 w 8369299"/>
                <a:gd name="connsiteY7" fmla="*/ 6064 h 596900"/>
                <a:gd name="connsiteX8" fmla="*/ 298448 w 836929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9299" h="596900">
                  <a:moveTo>
                    <a:pt x="298448" y="0"/>
                  </a:moveTo>
                  <a:lnTo>
                    <a:pt x="298450" y="0"/>
                  </a:lnTo>
                  <a:lnTo>
                    <a:pt x="8369299" y="0"/>
                  </a:lnTo>
                  <a:lnTo>
                    <a:pt x="836929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4"/>
                  </a:cubicBezTo>
                  <a:lnTo>
                    <a:pt x="29844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21" name="任意形状 20"/>
            <p:cNvSpPr/>
            <p:nvPr userDrawn="1"/>
          </p:nvSpPr>
          <p:spPr>
            <a:xfrm rot="9000000">
              <a:off x="-24168838" y="13320081"/>
              <a:ext cx="26665384" cy="727109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22" name="任意形状 21"/>
            <p:cNvSpPr/>
            <p:nvPr userDrawn="1"/>
          </p:nvSpPr>
          <p:spPr>
            <a:xfrm rot="9000000">
              <a:off x="-5607692" y="4350969"/>
              <a:ext cx="6907518" cy="188354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23" name="任意形状 22"/>
            <p:cNvSpPr/>
            <p:nvPr userDrawn="1"/>
          </p:nvSpPr>
          <p:spPr>
            <a:xfrm rot="9000000">
              <a:off x="-7545179" y="7821760"/>
              <a:ext cx="10040430" cy="273782"/>
            </a:xfrm>
            <a:custGeom>
              <a:avLst/>
              <a:gdLst>
                <a:gd name="connsiteX0" fmla="*/ 298447 w 21890179"/>
                <a:gd name="connsiteY0" fmla="*/ 0 h 596900"/>
                <a:gd name="connsiteX1" fmla="*/ 298450 w 21890179"/>
                <a:gd name="connsiteY1" fmla="*/ 0 h 596900"/>
                <a:gd name="connsiteX2" fmla="*/ 21890179 w 21890179"/>
                <a:gd name="connsiteY2" fmla="*/ 0 h 596900"/>
                <a:gd name="connsiteX3" fmla="*/ 21890179 w 21890179"/>
                <a:gd name="connsiteY3" fmla="*/ 596899 h 596900"/>
                <a:gd name="connsiteX4" fmla="*/ 298460 w 21890179"/>
                <a:gd name="connsiteY4" fmla="*/ 596899 h 596900"/>
                <a:gd name="connsiteX5" fmla="*/ 298450 w 21890179"/>
                <a:gd name="connsiteY5" fmla="*/ 596900 h 596900"/>
                <a:gd name="connsiteX6" fmla="*/ 0 w 21890179"/>
                <a:gd name="connsiteY6" fmla="*/ 298450 h 596900"/>
                <a:gd name="connsiteX7" fmla="*/ 238302 w 21890179"/>
                <a:gd name="connsiteY7" fmla="*/ 6063 h 596900"/>
                <a:gd name="connsiteX8" fmla="*/ 298447 w 21890179"/>
                <a:gd name="connsiteY8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90179" h="596900">
                  <a:moveTo>
                    <a:pt x="298447" y="0"/>
                  </a:moveTo>
                  <a:lnTo>
                    <a:pt x="298450" y="0"/>
                  </a:lnTo>
                  <a:lnTo>
                    <a:pt x="21890179" y="0"/>
                  </a:lnTo>
                  <a:lnTo>
                    <a:pt x="21890179" y="596899"/>
                  </a:lnTo>
                  <a:lnTo>
                    <a:pt x="298460" y="596899"/>
                  </a:lnTo>
                  <a:lnTo>
                    <a:pt x="298450" y="596900"/>
                  </a:lnTo>
                  <a:cubicBezTo>
                    <a:pt x="133621" y="596900"/>
                    <a:pt x="0" y="463279"/>
                    <a:pt x="0" y="298450"/>
                  </a:cubicBezTo>
                  <a:cubicBezTo>
                    <a:pt x="0" y="154225"/>
                    <a:pt x="102304" y="33893"/>
                    <a:pt x="238302" y="6063"/>
                  </a:cubicBezTo>
                  <a:lnTo>
                    <a:pt x="29844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85000">
                  <a:schemeClr val="bg1">
                    <a:alpha val="50000"/>
                  </a:schemeClr>
                </a:gs>
                <a:gs pos="23000">
                  <a:schemeClr val="accent1">
                    <a:lumMod val="97000"/>
                    <a:lumOff val="3000"/>
                    <a:alpha val="40000"/>
                  </a:schemeClr>
                </a:gs>
                <a:gs pos="100000">
                  <a:schemeClr val="bg1">
                    <a:alpha val="5000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2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788705" y="1905868"/>
            <a:ext cx="3154780" cy="38001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7939941" y="2758896"/>
            <a:ext cx="3115865" cy="76755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7943485" y="3532628"/>
            <a:ext cx="3115865" cy="5163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74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形状 13"/>
          <p:cNvSpPr/>
          <p:nvPr userDrawn="1"/>
        </p:nvSpPr>
        <p:spPr>
          <a:xfrm rot="9000000">
            <a:off x="-26468527" y="12926412"/>
            <a:ext cx="32229841" cy="2298636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 rot="9000000">
            <a:off x="-3345862" y="3973065"/>
            <a:ext cx="4990400" cy="355916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 rot="9000000">
            <a:off x="-8983998" y="6317943"/>
            <a:ext cx="11383525" cy="81187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9000000">
            <a:off x="-7167182" y="6034648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85000">
                <a:schemeClr val="bg1">
                  <a:alpha val="50000"/>
                </a:schemeClr>
              </a:gs>
              <a:gs pos="21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9" name="任意形状 8"/>
          <p:cNvSpPr/>
          <p:nvPr userDrawn="1"/>
        </p:nvSpPr>
        <p:spPr>
          <a:xfrm rot="9000000">
            <a:off x="-21319308" y="11682722"/>
            <a:ext cx="24790321" cy="675980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85000">
                <a:schemeClr val="bg1">
                  <a:alpha val="50000"/>
                </a:schemeClr>
              </a:gs>
              <a:gs pos="21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0" name="任意形状 9"/>
          <p:cNvSpPr/>
          <p:nvPr userDrawn="1"/>
        </p:nvSpPr>
        <p:spPr>
          <a:xfrm rot="9000000">
            <a:off x="-4799071" y="4067643"/>
            <a:ext cx="6115521" cy="166758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2" name="任意形状 11"/>
          <p:cNvSpPr/>
          <p:nvPr userDrawn="1"/>
        </p:nvSpPr>
        <p:spPr>
          <a:xfrm rot="9000000">
            <a:off x="-6514411" y="7140482"/>
            <a:ext cx="8889222" cy="242391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0" name="任意形状 19"/>
          <p:cNvSpPr/>
          <p:nvPr userDrawn="1"/>
        </p:nvSpPr>
        <p:spPr>
          <a:xfrm rot="19800000">
            <a:off x="3171601" y="-3352012"/>
            <a:ext cx="24579664" cy="3122281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85000">
                <a:schemeClr val="bg1">
                  <a:alpha val="50000"/>
                </a:schemeClr>
              </a:gs>
              <a:gs pos="21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7" name="任意形状 16"/>
          <p:cNvSpPr/>
          <p:nvPr userDrawn="1"/>
        </p:nvSpPr>
        <p:spPr>
          <a:xfrm rot="19800000">
            <a:off x="4381208" y="-8548754"/>
            <a:ext cx="32229841" cy="2298636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8" name="任意形状 17"/>
          <p:cNvSpPr/>
          <p:nvPr userDrawn="1"/>
        </p:nvSpPr>
        <p:spPr>
          <a:xfrm rot="19800000">
            <a:off x="9927444" y="2393390"/>
            <a:ext cx="4990400" cy="355916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bg1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任意形状 18"/>
          <p:cNvSpPr/>
          <p:nvPr userDrawn="1"/>
        </p:nvSpPr>
        <p:spPr>
          <a:xfrm rot="19800000">
            <a:off x="9172455" y="-407446"/>
            <a:ext cx="11383525" cy="81187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1" name="任意形状 20"/>
          <p:cNvSpPr/>
          <p:nvPr userDrawn="1"/>
        </p:nvSpPr>
        <p:spPr>
          <a:xfrm rot="19800000">
            <a:off x="9196025" y="-5929751"/>
            <a:ext cx="23608005" cy="643741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 rot="19800000">
            <a:off x="10255532" y="2487971"/>
            <a:ext cx="6115521" cy="166758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 rot="19800000">
            <a:off x="9197171" y="-660502"/>
            <a:ext cx="8889222" cy="242391"/>
          </a:xfrm>
          <a:custGeom>
            <a:avLst/>
            <a:gdLst>
              <a:gd name="connsiteX0" fmla="*/ 298447 w 21890179"/>
              <a:gd name="connsiteY0" fmla="*/ 0 h 596900"/>
              <a:gd name="connsiteX1" fmla="*/ 298450 w 21890179"/>
              <a:gd name="connsiteY1" fmla="*/ 0 h 596900"/>
              <a:gd name="connsiteX2" fmla="*/ 21890179 w 21890179"/>
              <a:gd name="connsiteY2" fmla="*/ 0 h 596900"/>
              <a:gd name="connsiteX3" fmla="*/ 21890179 w 21890179"/>
              <a:gd name="connsiteY3" fmla="*/ 596899 h 596900"/>
              <a:gd name="connsiteX4" fmla="*/ 298460 w 21890179"/>
              <a:gd name="connsiteY4" fmla="*/ 596899 h 596900"/>
              <a:gd name="connsiteX5" fmla="*/ 298450 w 21890179"/>
              <a:gd name="connsiteY5" fmla="*/ 596900 h 596900"/>
              <a:gd name="connsiteX6" fmla="*/ 0 w 21890179"/>
              <a:gd name="connsiteY6" fmla="*/ 298450 h 596900"/>
              <a:gd name="connsiteX7" fmla="*/ 238302 w 21890179"/>
              <a:gd name="connsiteY7" fmla="*/ 6063 h 596900"/>
              <a:gd name="connsiteX8" fmla="*/ 298447 w 2189017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90179" h="596900">
                <a:moveTo>
                  <a:pt x="298447" y="0"/>
                </a:moveTo>
                <a:lnTo>
                  <a:pt x="298450" y="0"/>
                </a:lnTo>
                <a:lnTo>
                  <a:pt x="21890179" y="0"/>
                </a:lnTo>
                <a:lnTo>
                  <a:pt x="2189017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3"/>
                </a:cubicBezTo>
                <a:lnTo>
                  <a:pt x="29844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788705" y="1905868"/>
            <a:ext cx="3154780" cy="38001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80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7939941" y="2758896"/>
            <a:ext cx="3115865" cy="76755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7943485" y="3532628"/>
            <a:ext cx="3115865" cy="5163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03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12"/>
          <p:cNvSpPr/>
          <p:nvPr userDrawn="1"/>
        </p:nvSpPr>
        <p:spPr>
          <a:xfrm rot="12600000" flipH="1">
            <a:off x="9054249" y="6933693"/>
            <a:ext cx="18788731" cy="134001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7" name="任意形状 6"/>
          <p:cNvSpPr/>
          <p:nvPr userDrawn="1"/>
        </p:nvSpPr>
        <p:spPr>
          <a:xfrm rot="19800000">
            <a:off x="10024746" y="-2420910"/>
            <a:ext cx="10851740" cy="1378464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 rot="19800000">
            <a:off x="10074724" y="619305"/>
            <a:ext cx="4815959" cy="611757"/>
          </a:xfrm>
          <a:custGeom>
            <a:avLst/>
            <a:gdLst>
              <a:gd name="connsiteX0" fmla="*/ 298449 w 4699001"/>
              <a:gd name="connsiteY0" fmla="*/ 0 h 596900"/>
              <a:gd name="connsiteX1" fmla="*/ 298450 w 4699001"/>
              <a:gd name="connsiteY1" fmla="*/ 0 h 596900"/>
              <a:gd name="connsiteX2" fmla="*/ 4699001 w 4699001"/>
              <a:gd name="connsiteY2" fmla="*/ 0 h 596900"/>
              <a:gd name="connsiteX3" fmla="*/ 4699001 w 4699001"/>
              <a:gd name="connsiteY3" fmla="*/ 596899 h 596900"/>
              <a:gd name="connsiteX4" fmla="*/ 298460 w 4699001"/>
              <a:gd name="connsiteY4" fmla="*/ 596899 h 596900"/>
              <a:gd name="connsiteX5" fmla="*/ 298450 w 4699001"/>
              <a:gd name="connsiteY5" fmla="*/ 596900 h 596900"/>
              <a:gd name="connsiteX6" fmla="*/ 0 w 4699001"/>
              <a:gd name="connsiteY6" fmla="*/ 298450 h 596900"/>
              <a:gd name="connsiteX7" fmla="*/ 238302 w 4699001"/>
              <a:gd name="connsiteY7" fmla="*/ 6064 h 596900"/>
              <a:gd name="connsiteX8" fmla="*/ 298449 w 4699001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99001" h="596900">
                <a:moveTo>
                  <a:pt x="298449" y="0"/>
                </a:moveTo>
                <a:lnTo>
                  <a:pt x="298450" y="0"/>
                </a:lnTo>
                <a:lnTo>
                  <a:pt x="4699001" y="0"/>
                </a:lnTo>
                <a:lnTo>
                  <a:pt x="4699001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85000">
                <a:schemeClr val="bg1">
                  <a:alpha val="0"/>
                </a:schemeClr>
              </a:gs>
              <a:gs pos="21000">
                <a:schemeClr val="bg1">
                  <a:alpha val="29000"/>
                </a:schemeClr>
              </a:gs>
              <a:gs pos="100000">
                <a:schemeClr val="bg1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0" name="任意形状 9"/>
          <p:cNvSpPr/>
          <p:nvPr userDrawn="1"/>
        </p:nvSpPr>
        <p:spPr>
          <a:xfrm rot="12600000" flipH="1">
            <a:off x="8854258" y="8872618"/>
            <a:ext cx="18788731" cy="134001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85000">
                <a:schemeClr val="bg1">
                  <a:alpha val="50000"/>
                </a:schemeClr>
              </a:gs>
              <a:gs pos="22000">
                <a:schemeClr val="accent2"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任意形状 10"/>
          <p:cNvSpPr/>
          <p:nvPr userDrawn="1"/>
        </p:nvSpPr>
        <p:spPr>
          <a:xfrm rot="12600000" flipH="1" flipV="1">
            <a:off x="11598932" y="5166796"/>
            <a:ext cx="2230761" cy="159098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9" name="任意形状 8"/>
          <p:cNvSpPr/>
          <p:nvPr userDrawn="1"/>
        </p:nvSpPr>
        <p:spPr>
          <a:xfrm rot="12600000" flipH="1">
            <a:off x="10340150" y="7248898"/>
            <a:ext cx="4285106" cy="305614"/>
          </a:xfrm>
          <a:custGeom>
            <a:avLst/>
            <a:gdLst>
              <a:gd name="connsiteX0" fmla="*/ 298448 w 8369299"/>
              <a:gd name="connsiteY0" fmla="*/ 0 h 596900"/>
              <a:gd name="connsiteX1" fmla="*/ 298450 w 8369299"/>
              <a:gd name="connsiteY1" fmla="*/ 0 h 596900"/>
              <a:gd name="connsiteX2" fmla="*/ 8369299 w 8369299"/>
              <a:gd name="connsiteY2" fmla="*/ 0 h 596900"/>
              <a:gd name="connsiteX3" fmla="*/ 8369299 w 8369299"/>
              <a:gd name="connsiteY3" fmla="*/ 596899 h 596900"/>
              <a:gd name="connsiteX4" fmla="*/ 298460 w 8369299"/>
              <a:gd name="connsiteY4" fmla="*/ 596899 h 596900"/>
              <a:gd name="connsiteX5" fmla="*/ 298450 w 8369299"/>
              <a:gd name="connsiteY5" fmla="*/ 596900 h 596900"/>
              <a:gd name="connsiteX6" fmla="*/ 0 w 8369299"/>
              <a:gd name="connsiteY6" fmla="*/ 298450 h 596900"/>
              <a:gd name="connsiteX7" fmla="*/ 238302 w 8369299"/>
              <a:gd name="connsiteY7" fmla="*/ 6064 h 596900"/>
              <a:gd name="connsiteX8" fmla="*/ 298448 w 8369299"/>
              <a:gd name="connsiteY8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69299" h="596900">
                <a:moveTo>
                  <a:pt x="298448" y="0"/>
                </a:moveTo>
                <a:lnTo>
                  <a:pt x="298450" y="0"/>
                </a:lnTo>
                <a:lnTo>
                  <a:pt x="8369299" y="0"/>
                </a:lnTo>
                <a:lnTo>
                  <a:pt x="8369299" y="596899"/>
                </a:lnTo>
                <a:lnTo>
                  <a:pt x="298460" y="596899"/>
                </a:lnTo>
                <a:lnTo>
                  <a:pt x="298450" y="596900"/>
                </a:lnTo>
                <a:cubicBezTo>
                  <a:pt x="133621" y="596900"/>
                  <a:pt x="0" y="463279"/>
                  <a:pt x="0" y="298450"/>
                </a:cubicBezTo>
                <a:cubicBezTo>
                  <a:pt x="0" y="154225"/>
                  <a:pt x="102304" y="33893"/>
                  <a:pt x="238302" y="6064"/>
                </a:cubicBezTo>
                <a:lnTo>
                  <a:pt x="2984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85000">
                <a:schemeClr val="bg1">
                  <a:alpha val="50000"/>
                </a:schemeClr>
              </a:gs>
              <a:gs pos="23000">
                <a:schemeClr val="accent1">
                  <a:lumMod val="97000"/>
                  <a:lumOff val="3000"/>
                  <a:alpha val="40000"/>
                </a:schemeClr>
              </a:gs>
              <a:gs pos="100000">
                <a:schemeClr val="bg1">
                  <a:alpha val="5000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78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90705" y="395615"/>
            <a:ext cx="456069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23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69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8" r:id="rId2"/>
    <p:sldLayoutId id="2147483697" r:id="rId3"/>
    <p:sldLayoutId id="2147483699" r:id="rId4"/>
    <p:sldLayoutId id="2147483689" r:id="rId5"/>
    <p:sldLayoutId id="2147483691" r:id="rId6"/>
    <p:sldLayoutId id="2147483690" r:id="rId7"/>
    <p:sldLayoutId id="2147483693" r:id="rId8"/>
    <p:sldLayoutId id="214748368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155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lct.gitbook.io/ce-shi-wen-dang/milkv-duo-yun-xing-rtthread" TargetMode="External"/><Relationship Id="rId13" Type="http://schemas.openxmlformats.org/officeDocument/2006/relationships/hyperlink" Target="https://www.bilibili.com/video/BV1z9YRecEVk/?spm_id_from=333.999.0.0&amp;vd_source=8a52ecadc475c2b9b4199b8c93eaaf6f" TargetMode="External"/><Relationship Id="rId3" Type="http://schemas.openxmlformats.org/officeDocument/2006/relationships/hyperlink" Target="https://plct-technical-interview.gitbook.io/untitled/milkv-duo-xi-lie-jiao-xue-shi-pin-nei-rong-diao-yan-bao-gao" TargetMode="External"/><Relationship Id="rId7" Type="http://schemas.openxmlformats.org/officeDocument/2006/relationships/hyperlink" Target="https://plct.gitbook.io/ce-shi-wen-dang" TargetMode="External"/><Relationship Id="rId12" Type="http://schemas.openxmlformats.org/officeDocument/2006/relationships/hyperlink" Target="https://www.bilibili.com/video/BV1GGvSerEzM/?vd_source=8a52ecadc475c2b9b4199b8c93eaaf6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lct-technical-interview.gitbook.io/untitled" TargetMode="External"/><Relationship Id="rId11" Type="http://schemas.openxmlformats.org/officeDocument/2006/relationships/hyperlink" Target="https://www.bilibili.com/video/BV1iQeoePEVE/?vd_source=8a52ecadc475c2b9b4199b8c93eaaf6f" TargetMode="External"/><Relationship Id="rId5" Type="http://schemas.openxmlformats.org/officeDocument/2006/relationships/hyperlink" Target="https://plct-technical-interview.gitbook.io/untitled/fu-xian-kai-fa-ban-demo-shi-pin-fang-an" TargetMode="External"/><Relationship Id="rId10" Type="http://schemas.openxmlformats.org/officeDocument/2006/relationships/hyperlink" Target="https://github.com/jason-hue/plct/blob/main/%E6%B5%8B%E8%AF%95%E6%96%87%E6%A1%A3/Arduino-IDE-MilkV-Duo%20.md" TargetMode="External"/><Relationship Id="rId4" Type="http://schemas.openxmlformats.org/officeDocument/2006/relationships/hyperlink" Target="https://plct.gitbook.io/plct-chan-chu-bao-gao/milkv-duo-lun-tan-shi-he-fu-xian-de-ji-shu-wen-dang" TargetMode="External"/><Relationship Id="rId9" Type="http://schemas.openxmlformats.org/officeDocument/2006/relationships/hyperlink" Target="https://github.com/jason-hue/plct/blob/main/%E6%B5%8B%E8%AF%95%E6%96%87%E6%A1%A3/milkv-duo-256-st7789v-lvgl.md" TargetMode="External"/><Relationship Id="rId14" Type="http://schemas.openxmlformats.org/officeDocument/2006/relationships/hyperlink" Target="Impressions%20of%20joining%20the%20compan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>
          <a:xfrm>
            <a:off x="974360" y="3031279"/>
            <a:ext cx="6180819" cy="1037925"/>
          </a:xfrm>
        </p:spPr>
        <p:txBody>
          <a:bodyPr/>
          <a:lstStyle/>
          <a:p>
            <a:r>
              <a:rPr kumimoji="1" lang="zh-CN" altLang="en-US" dirty="0"/>
              <a:t>入职感想和产出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>
          <a:xfrm>
            <a:off x="974360" y="4076897"/>
            <a:ext cx="6523719" cy="535720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accent2"/>
                </a:solidFill>
              </a:rPr>
              <a:t>Onboarding experience and output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</a:rPr>
              <a:t>报告人：郑航</a:t>
            </a:r>
          </a:p>
        </p:txBody>
      </p:sp>
    </p:spTree>
    <p:extLst>
      <p:ext uri="{BB962C8B-B14F-4D97-AF65-F5344CB8AC3E}">
        <p14:creationId xmlns:p14="http://schemas.microsoft.com/office/powerpoint/2010/main" val="27105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latin typeface="微软雅黑"/>
                <a:ea typeface="微软雅黑"/>
                <a:cs typeface="微软雅黑"/>
              </a:rPr>
              <a:t>产出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>
                <a:latin typeface="Calibri"/>
                <a:ea typeface="宋体"/>
              </a:rPr>
              <a:t>output</a:t>
            </a:r>
            <a:endParaRPr kumimoji="1" lang="zh-CN" altLang="en-US" dirty="0"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0396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任意形状 38"/>
          <p:cNvSpPr/>
          <p:nvPr/>
        </p:nvSpPr>
        <p:spPr>
          <a:xfrm rot="4500000">
            <a:off x="1877644" y="1380700"/>
            <a:ext cx="2813842" cy="2925592"/>
          </a:xfrm>
          <a:custGeom>
            <a:avLst/>
            <a:gdLst>
              <a:gd name="connsiteX0" fmla="*/ 2104393 w 2813842"/>
              <a:gd name="connsiteY0" fmla="*/ 0 h 2925592"/>
              <a:gd name="connsiteX1" fmla="*/ 2107984 w 2813842"/>
              <a:gd name="connsiteY1" fmla="*/ 362 h 2925592"/>
              <a:gd name="connsiteX2" fmla="*/ 2110186 w 2813842"/>
              <a:gd name="connsiteY2" fmla="*/ 331 h 2925592"/>
              <a:gd name="connsiteX3" fmla="*/ 2110182 w 2813842"/>
              <a:gd name="connsiteY3" fmla="*/ 584 h 2925592"/>
              <a:gd name="connsiteX4" fmla="*/ 2247372 w 2813842"/>
              <a:gd name="connsiteY4" fmla="*/ 14414 h 2925592"/>
              <a:gd name="connsiteX5" fmla="*/ 2813842 w 2813842"/>
              <a:gd name="connsiteY5" fmla="*/ 709448 h 2925592"/>
              <a:gd name="connsiteX6" fmla="*/ 2104393 w 2813842"/>
              <a:gd name="connsiteY6" fmla="*/ 1418896 h 2925592"/>
              <a:gd name="connsiteX7" fmla="*/ 2044611 w 2813842"/>
              <a:gd name="connsiteY7" fmla="*/ 1412870 h 2925592"/>
              <a:gd name="connsiteX8" fmla="*/ 2000702 w 2813842"/>
              <a:gd name="connsiteY8" fmla="*/ 1414882 h 2925592"/>
              <a:gd name="connsiteX9" fmla="*/ 1520116 w 2813842"/>
              <a:gd name="connsiteY9" fmla="*/ 1708876 h 2925592"/>
              <a:gd name="connsiteX10" fmla="*/ 1469491 w 2813842"/>
              <a:gd name="connsiteY10" fmla="*/ 2345464 h 2925592"/>
              <a:gd name="connsiteX11" fmla="*/ 183360 w 2813842"/>
              <a:gd name="connsiteY11" fmla="*/ 2925592 h 2925592"/>
              <a:gd name="connsiteX12" fmla="*/ 341842 w 2813842"/>
              <a:gd name="connsiteY12" fmla="*/ 932765 h 2925592"/>
              <a:gd name="connsiteX13" fmla="*/ 1977571 w 2813842"/>
              <a:gd name="connsiteY13" fmla="*/ 2195 h 2925592"/>
              <a:gd name="connsiteX14" fmla="*/ 2099639 w 2813842"/>
              <a:gd name="connsiteY14" fmla="*/ 479 h 292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3842" h="2925592">
                <a:moveTo>
                  <a:pt x="2104393" y="0"/>
                </a:moveTo>
                <a:lnTo>
                  <a:pt x="2107984" y="362"/>
                </a:lnTo>
                <a:lnTo>
                  <a:pt x="2110186" y="331"/>
                </a:lnTo>
                <a:lnTo>
                  <a:pt x="2110182" y="584"/>
                </a:lnTo>
                <a:lnTo>
                  <a:pt x="2247372" y="14414"/>
                </a:lnTo>
                <a:cubicBezTo>
                  <a:pt x="2570656" y="80567"/>
                  <a:pt x="2813842" y="366608"/>
                  <a:pt x="2813842" y="709448"/>
                </a:cubicBezTo>
                <a:cubicBezTo>
                  <a:pt x="2813842" y="1101265"/>
                  <a:pt x="2496211" y="1418896"/>
                  <a:pt x="2104393" y="1418896"/>
                </a:cubicBezTo>
                <a:lnTo>
                  <a:pt x="2044611" y="1412870"/>
                </a:lnTo>
                <a:lnTo>
                  <a:pt x="2000702" y="1414882"/>
                </a:lnTo>
                <a:cubicBezTo>
                  <a:pt x="1806196" y="1436272"/>
                  <a:pt x="1629339" y="1543057"/>
                  <a:pt x="1520116" y="1708876"/>
                </a:cubicBezTo>
                <a:cubicBezTo>
                  <a:pt x="1395290" y="1898384"/>
                  <a:pt x="1376186" y="2138609"/>
                  <a:pt x="1469491" y="2345464"/>
                </a:cubicBezTo>
                <a:lnTo>
                  <a:pt x="183360" y="2925592"/>
                </a:lnTo>
                <a:cubicBezTo>
                  <a:pt x="-108729" y="2278036"/>
                  <a:pt x="-48924" y="1526016"/>
                  <a:pt x="341842" y="932765"/>
                </a:cubicBezTo>
                <a:cubicBezTo>
                  <a:pt x="708185" y="376592"/>
                  <a:pt x="1317583" y="32573"/>
                  <a:pt x="1977571" y="2195"/>
                </a:cubicBezTo>
                <a:lnTo>
                  <a:pt x="2099639" y="47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产出</a:t>
            </a:r>
          </a:p>
        </p:txBody>
      </p:sp>
      <p:grpSp>
        <p:nvGrpSpPr>
          <p:cNvPr id="80" name="组 79"/>
          <p:cNvGrpSpPr/>
          <p:nvPr/>
        </p:nvGrpSpPr>
        <p:grpSpPr>
          <a:xfrm>
            <a:off x="835566" y="1560786"/>
            <a:ext cx="2813842" cy="2925592"/>
            <a:chOff x="835566" y="1560786"/>
            <a:chExt cx="2813842" cy="2925592"/>
          </a:xfrm>
        </p:grpSpPr>
        <p:sp>
          <p:nvSpPr>
            <p:cNvPr id="37" name="任意形状 36"/>
            <p:cNvSpPr/>
            <p:nvPr/>
          </p:nvSpPr>
          <p:spPr>
            <a:xfrm>
              <a:off x="835566" y="1560786"/>
              <a:ext cx="2813842" cy="2925592"/>
            </a:xfrm>
            <a:custGeom>
              <a:avLst/>
              <a:gdLst>
                <a:gd name="connsiteX0" fmla="*/ 2104393 w 2813842"/>
                <a:gd name="connsiteY0" fmla="*/ 0 h 2925592"/>
                <a:gd name="connsiteX1" fmla="*/ 2107984 w 2813842"/>
                <a:gd name="connsiteY1" fmla="*/ 362 h 2925592"/>
                <a:gd name="connsiteX2" fmla="*/ 2110186 w 2813842"/>
                <a:gd name="connsiteY2" fmla="*/ 331 h 2925592"/>
                <a:gd name="connsiteX3" fmla="*/ 2110182 w 2813842"/>
                <a:gd name="connsiteY3" fmla="*/ 584 h 2925592"/>
                <a:gd name="connsiteX4" fmla="*/ 2247372 w 2813842"/>
                <a:gd name="connsiteY4" fmla="*/ 14414 h 2925592"/>
                <a:gd name="connsiteX5" fmla="*/ 2813842 w 2813842"/>
                <a:gd name="connsiteY5" fmla="*/ 709448 h 2925592"/>
                <a:gd name="connsiteX6" fmla="*/ 2104393 w 2813842"/>
                <a:gd name="connsiteY6" fmla="*/ 1418896 h 2925592"/>
                <a:gd name="connsiteX7" fmla="*/ 2044611 w 2813842"/>
                <a:gd name="connsiteY7" fmla="*/ 1412870 h 2925592"/>
                <a:gd name="connsiteX8" fmla="*/ 2000702 w 2813842"/>
                <a:gd name="connsiteY8" fmla="*/ 1414882 h 2925592"/>
                <a:gd name="connsiteX9" fmla="*/ 1520116 w 2813842"/>
                <a:gd name="connsiteY9" fmla="*/ 1708876 h 2925592"/>
                <a:gd name="connsiteX10" fmla="*/ 1469491 w 2813842"/>
                <a:gd name="connsiteY10" fmla="*/ 2345464 h 2925592"/>
                <a:gd name="connsiteX11" fmla="*/ 183360 w 2813842"/>
                <a:gd name="connsiteY11" fmla="*/ 2925592 h 2925592"/>
                <a:gd name="connsiteX12" fmla="*/ 341842 w 2813842"/>
                <a:gd name="connsiteY12" fmla="*/ 932765 h 2925592"/>
                <a:gd name="connsiteX13" fmla="*/ 1977571 w 2813842"/>
                <a:gd name="connsiteY13" fmla="*/ 2195 h 2925592"/>
                <a:gd name="connsiteX14" fmla="*/ 2099639 w 2813842"/>
                <a:gd name="connsiteY14" fmla="*/ 479 h 292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13842" h="2925592">
                  <a:moveTo>
                    <a:pt x="2104393" y="0"/>
                  </a:moveTo>
                  <a:lnTo>
                    <a:pt x="2107984" y="362"/>
                  </a:lnTo>
                  <a:lnTo>
                    <a:pt x="2110186" y="331"/>
                  </a:lnTo>
                  <a:lnTo>
                    <a:pt x="2110182" y="584"/>
                  </a:lnTo>
                  <a:lnTo>
                    <a:pt x="2247372" y="14414"/>
                  </a:lnTo>
                  <a:cubicBezTo>
                    <a:pt x="2570656" y="80567"/>
                    <a:pt x="2813842" y="366608"/>
                    <a:pt x="2813842" y="709448"/>
                  </a:cubicBezTo>
                  <a:cubicBezTo>
                    <a:pt x="2813842" y="1101265"/>
                    <a:pt x="2496211" y="1418896"/>
                    <a:pt x="2104393" y="1418896"/>
                  </a:cubicBezTo>
                  <a:lnTo>
                    <a:pt x="2044611" y="1412870"/>
                  </a:lnTo>
                  <a:lnTo>
                    <a:pt x="2000702" y="1414882"/>
                  </a:lnTo>
                  <a:cubicBezTo>
                    <a:pt x="1806196" y="1436272"/>
                    <a:pt x="1629339" y="1543057"/>
                    <a:pt x="1520116" y="1708876"/>
                  </a:cubicBezTo>
                  <a:cubicBezTo>
                    <a:pt x="1395290" y="1898384"/>
                    <a:pt x="1376186" y="2138609"/>
                    <a:pt x="1469491" y="2345464"/>
                  </a:cubicBezTo>
                  <a:lnTo>
                    <a:pt x="183360" y="2925592"/>
                  </a:lnTo>
                  <a:cubicBezTo>
                    <a:pt x="-108729" y="2278036"/>
                    <a:pt x="-48924" y="1526016"/>
                    <a:pt x="341842" y="932765"/>
                  </a:cubicBezTo>
                  <a:cubicBezTo>
                    <a:pt x="708185" y="376592"/>
                    <a:pt x="1317583" y="32573"/>
                    <a:pt x="1977571" y="2195"/>
                  </a:cubicBezTo>
                  <a:lnTo>
                    <a:pt x="2099639" y="4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grpSp>
          <p:nvGrpSpPr>
            <p:cNvPr id="49" name="组 48"/>
            <p:cNvGrpSpPr/>
            <p:nvPr/>
          </p:nvGrpSpPr>
          <p:grpSpPr>
            <a:xfrm>
              <a:off x="2319158" y="1672537"/>
              <a:ext cx="1217832" cy="1217830"/>
              <a:chOff x="1903443" y="3661626"/>
              <a:chExt cx="914400" cy="914400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1903443" y="3661626"/>
                <a:ext cx="914400" cy="914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2026638" y="3789649"/>
                <a:ext cx="668010" cy="66801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800" b="1">
                    <a:gradFill flip="none" rotWithShape="1">
                      <a:gsLst>
                        <a:gs pos="0">
                          <a:schemeClr val="accent1">
                            <a:lumMod val="89000"/>
                          </a:schemeClr>
                        </a:gs>
                        <a:gs pos="23000">
                          <a:schemeClr val="accent1">
                            <a:lumMod val="89000"/>
                          </a:schemeClr>
                        </a:gs>
                        <a:gs pos="69000">
                          <a:schemeClr val="accent1">
                            <a:lumMod val="75000"/>
                          </a:schemeClr>
                        </a:gs>
                        <a:gs pos="97000">
                          <a:schemeClr val="accent1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rPr>
                  <a:t>01</a:t>
                </a:r>
                <a:endParaRPr kumimoji="1" lang="zh-CN" altLang="en-US" sz="2800" b="1" dirty="0"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endParaRPr>
              </a:p>
            </p:txBody>
          </p:sp>
        </p:grpSp>
      </p:grpSp>
      <p:grpSp>
        <p:nvGrpSpPr>
          <p:cNvPr id="79" name="组 78"/>
          <p:cNvGrpSpPr/>
          <p:nvPr/>
        </p:nvGrpSpPr>
        <p:grpSpPr>
          <a:xfrm>
            <a:off x="819800" y="2864070"/>
            <a:ext cx="2925592" cy="2813842"/>
            <a:chOff x="819800" y="2864070"/>
            <a:chExt cx="2925592" cy="2813842"/>
          </a:xfrm>
        </p:grpSpPr>
        <p:sp>
          <p:nvSpPr>
            <p:cNvPr id="38" name="任意形状 37"/>
            <p:cNvSpPr/>
            <p:nvPr/>
          </p:nvSpPr>
          <p:spPr>
            <a:xfrm rot="16200000">
              <a:off x="875675" y="2808195"/>
              <a:ext cx="2813842" cy="2925592"/>
            </a:xfrm>
            <a:custGeom>
              <a:avLst/>
              <a:gdLst>
                <a:gd name="connsiteX0" fmla="*/ 2104393 w 2813842"/>
                <a:gd name="connsiteY0" fmla="*/ 0 h 2925592"/>
                <a:gd name="connsiteX1" fmla="*/ 2107984 w 2813842"/>
                <a:gd name="connsiteY1" fmla="*/ 362 h 2925592"/>
                <a:gd name="connsiteX2" fmla="*/ 2110186 w 2813842"/>
                <a:gd name="connsiteY2" fmla="*/ 331 h 2925592"/>
                <a:gd name="connsiteX3" fmla="*/ 2110182 w 2813842"/>
                <a:gd name="connsiteY3" fmla="*/ 584 h 2925592"/>
                <a:gd name="connsiteX4" fmla="*/ 2247372 w 2813842"/>
                <a:gd name="connsiteY4" fmla="*/ 14414 h 2925592"/>
                <a:gd name="connsiteX5" fmla="*/ 2813842 w 2813842"/>
                <a:gd name="connsiteY5" fmla="*/ 709448 h 2925592"/>
                <a:gd name="connsiteX6" fmla="*/ 2104393 w 2813842"/>
                <a:gd name="connsiteY6" fmla="*/ 1418896 h 2925592"/>
                <a:gd name="connsiteX7" fmla="*/ 2044611 w 2813842"/>
                <a:gd name="connsiteY7" fmla="*/ 1412870 h 2925592"/>
                <a:gd name="connsiteX8" fmla="*/ 2000702 w 2813842"/>
                <a:gd name="connsiteY8" fmla="*/ 1414882 h 2925592"/>
                <a:gd name="connsiteX9" fmla="*/ 1520116 w 2813842"/>
                <a:gd name="connsiteY9" fmla="*/ 1708876 h 2925592"/>
                <a:gd name="connsiteX10" fmla="*/ 1469491 w 2813842"/>
                <a:gd name="connsiteY10" fmla="*/ 2345464 h 2925592"/>
                <a:gd name="connsiteX11" fmla="*/ 183360 w 2813842"/>
                <a:gd name="connsiteY11" fmla="*/ 2925592 h 2925592"/>
                <a:gd name="connsiteX12" fmla="*/ 341842 w 2813842"/>
                <a:gd name="connsiteY12" fmla="*/ 932765 h 2925592"/>
                <a:gd name="connsiteX13" fmla="*/ 1977571 w 2813842"/>
                <a:gd name="connsiteY13" fmla="*/ 2195 h 2925592"/>
                <a:gd name="connsiteX14" fmla="*/ 2099639 w 2813842"/>
                <a:gd name="connsiteY14" fmla="*/ 479 h 292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13842" h="2925592">
                  <a:moveTo>
                    <a:pt x="2104393" y="0"/>
                  </a:moveTo>
                  <a:lnTo>
                    <a:pt x="2107984" y="362"/>
                  </a:lnTo>
                  <a:lnTo>
                    <a:pt x="2110186" y="331"/>
                  </a:lnTo>
                  <a:lnTo>
                    <a:pt x="2110182" y="584"/>
                  </a:lnTo>
                  <a:lnTo>
                    <a:pt x="2247372" y="14414"/>
                  </a:lnTo>
                  <a:cubicBezTo>
                    <a:pt x="2570656" y="80567"/>
                    <a:pt x="2813842" y="366608"/>
                    <a:pt x="2813842" y="709448"/>
                  </a:cubicBezTo>
                  <a:cubicBezTo>
                    <a:pt x="2813842" y="1101265"/>
                    <a:pt x="2496211" y="1418896"/>
                    <a:pt x="2104393" y="1418896"/>
                  </a:cubicBezTo>
                  <a:lnTo>
                    <a:pt x="2044611" y="1412870"/>
                  </a:lnTo>
                  <a:lnTo>
                    <a:pt x="2000702" y="1414882"/>
                  </a:lnTo>
                  <a:cubicBezTo>
                    <a:pt x="1806196" y="1436272"/>
                    <a:pt x="1629339" y="1543057"/>
                    <a:pt x="1520116" y="1708876"/>
                  </a:cubicBezTo>
                  <a:cubicBezTo>
                    <a:pt x="1395290" y="1898384"/>
                    <a:pt x="1376186" y="2138609"/>
                    <a:pt x="1469491" y="2345464"/>
                  </a:cubicBezTo>
                  <a:lnTo>
                    <a:pt x="183360" y="2925592"/>
                  </a:lnTo>
                  <a:cubicBezTo>
                    <a:pt x="-108729" y="2278036"/>
                    <a:pt x="-48924" y="1526016"/>
                    <a:pt x="341842" y="932765"/>
                  </a:cubicBezTo>
                  <a:cubicBezTo>
                    <a:pt x="708185" y="376592"/>
                    <a:pt x="1317583" y="32573"/>
                    <a:pt x="1977571" y="2195"/>
                  </a:cubicBezTo>
                  <a:lnTo>
                    <a:pt x="2099639" y="47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grpSp>
          <p:nvGrpSpPr>
            <p:cNvPr id="60" name="组 59"/>
            <p:cNvGrpSpPr/>
            <p:nvPr/>
          </p:nvGrpSpPr>
          <p:grpSpPr>
            <a:xfrm>
              <a:off x="927496" y="3035546"/>
              <a:ext cx="1217832" cy="1217830"/>
              <a:chOff x="1903443" y="3661626"/>
              <a:chExt cx="914400" cy="914400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1903443" y="3661626"/>
                <a:ext cx="914400" cy="91440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/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2026638" y="3789649"/>
                <a:ext cx="668010" cy="66801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800" b="1" dirty="0">
                    <a:solidFill>
                      <a:schemeClr val="accent2">
                        <a:lumMod val="50000"/>
                      </a:schemeClr>
                    </a:solidFill>
                  </a:rPr>
                  <a:t>04</a:t>
                </a:r>
                <a:endParaRPr kumimoji="1" lang="zh-CN" altLang="en-US" sz="28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81" name="组 80"/>
          <p:cNvGrpSpPr/>
          <p:nvPr/>
        </p:nvGrpSpPr>
        <p:grpSpPr>
          <a:xfrm>
            <a:off x="2126403" y="2754682"/>
            <a:ext cx="2802249" cy="2913539"/>
            <a:chOff x="2126403" y="2754682"/>
            <a:chExt cx="2802249" cy="2913539"/>
          </a:xfrm>
        </p:grpSpPr>
        <p:sp>
          <p:nvSpPr>
            <p:cNvPr id="40" name="任意形状 39"/>
            <p:cNvSpPr/>
            <p:nvPr/>
          </p:nvSpPr>
          <p:spPr>
            <a:xfrm rot="10800000">
              <a:off x="2126403" y="2754682"/>
              <a:ext cx="2802249" cy="2913539"/>
            </a:xfrm>
            <a:custGeom>
              <a:avLst/>
              <a:gdLst>
                <a:gd name="connsiteX0" fmla="*/ 2104393 w 2813842"/>
                <a:gd name="connsiteY0" fmla="*/ 0 h 2925592"/>
                <a:gd name="connsiteX1" fmla="*/ 2107984 w 2813842"/>
                <a:gd name="connsiteY1" fmla="*/ 362 h 2925592"/>
                <a:gd name="connsiteX2" fmla="*/ 2110186 w 2813842"/>
                <a:gd name="connsiteY2" fmla="*/ 331 h 2925592"/>
                <a:gd name="connsiteX3" fmla="*/ 2110182 w 2813842"/>
                <a:gd name="connsiteY3" fmla="*/ 584 h 2925592"/>
                <a:gd name="connsiteX4" fmla="*/ 2247372 w 2813842"/>
                <a:gd name="connsiteY4" fmla="*/ 14414 h 2925592"/>
                <a:gd name="connsiteX5" fmla="*/ 2813842 w 2813842"/>
                <a:gd name="connsiteY5" fmla="*/ 709448 h 2925592"/>
                <a:gd name="connsiteX6" fmla="*/ 2104393 w 2813842"/>
                <a:gd name="connsiteY6" fmla="*/ 1418896 h 2925592"/>
                <a:gd name="connsiteX7" fmla="*/ 2044611 w 2813842"/>
                <a:gd name="connsiteY7" fmla="*/ 1412870 h 2925592"/>
                <a:gd name="connsiteX8" fmla="*/ 2000702 w 2813842"/>
                <a:gd name="connsiteY8" fmla="*/ 1414882 h 2925592"/>
                <a:gd name="connsiteX9" fmla="*/ 1520116 w 2813842"/>
                <a:gd name="connsiteY9" fmla="*/ 1708876 h 2925592"/>
                <a:gd name="connsiteX10" fmla="*/ 1469491 w 2813842"/>
                <a:gd name="connsiteY10" fmla="*/ 2345464 h 2925592"/>
                <a:gd name="connsiteX11" fmla="*/ 183360 w 2813842"/>
                <a:gd name="connsiteY11" fmla="*/ 2925592 h 2925592"/>
                <a:gd name="connsiteX12" fmla="*/ 341842 w 2813842"/>
                <a:gd name="connsiteY12" fmla="*/ 932765 h 2925592"/>
                <a:gd name="connsiteX13" fmla="*/ 1977571 w 2813842"/>
                <a:gd name="connsiteY13" fmla="*/ 2195 h 2925592"/>
                <a:gd name="connsiteX14" fmla="*/ 2099639 w 2813842"/>
                <a:gd name="connsiteY14" fmla="*/ 479 h 292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13842" h="2925592">
                  <a:moveTo>
                    <a:pt x="2104393" y="0"/>
                  </a:moveTo>
                  <a:lnTo>
                    <a:pt x="2107984" y="362"/>
                  </a:lnTo>
                  <a:lnTo>
                    <a:pt x="2110186" y="331"/>
                  </a:lnTo>
                  <a:lnTo>
                    <a:pt x="2110182" y="584"/>
                  </a:lnTo>
                  <a:lnTo>
                    <a:pt x="2247372" y="14414"/>
                  </a:lnTo>
                  <a:cubicBezTo>
                    <a:pt x="2570656" y="80567"/>
                    <a:pt x="2813842" y="366608"/>
                    <a:pt x="2813842" y="709448"/>
                  </a:cubicBezTo>
                  <a:cubicBezTo>
                    <a:pt x="2813842" y="1101265"/>
                    <a:pt x="2496211" y="1418896"/>
                    <a:pt x="2104393" y="1418896"/>
                  </a:cubicBezTo>
                  <a:lnTo>
                    <a:pt x="2044611" y="1412870"/>
                  </a:lnTo>
                  <a:lnTo>
                    <a:pt x="2000702" y="1414882"/>
                  </a:lnTo>
                  <a:cubicBezTo>
                    <a:pt x="1806196" y="1436272"/>
                    <a:pt x="1629339" y="1543057"/>
                    <a:pt x="1520116" y="1708876"/>
                  </a:cubicBezTo>
                  <a:cubicBezTo>
                    <a:pt x="1395290" y="1898384"/>
                    <a:pt x="1376186" y="2138609"/>
                    <a:pt x="1469491" y="2345464"/>
                  </a:cubicBezTo>
                  <a:lnTo>
                    <a:pt x="183360" y="2925592"/>
                  </a:lnTo>
                  <a:cubicBezTo>
                    <a:pt x="-108729" y="2278036"/>
                    <a:pt x="-48924" y="1526016"/>
                    <a:pt x="341842" y="932765"/>
                  </a:cubicBezTo>
                  <a:cubicBezTo>
                    <a:pt x="708185" y="376592"/>
                    <a:pt x="1317583" y="32573"/>
                    <a:pt x="1977571" y="2195"/>
                  </a:cubicBezTo>
                  <a:lnTo>
                    <a:pt x="2099639" y="47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grpSp>
          <p:nvGrpSpPr>
            <p:cNvPr id="55" name="组 54"/>
            <p:cNvGrpSpPr/>
            <p:nvPr/>
          </p:nvGrpSpPr>
          <p:grpSpPr>
            <a:xfrm>
              <a:off x="2260678" y="4350693"/>
              <a:ext cx="1217832" cy="1217830"/>
              <a:chOff x="1903443" y="3661626"/>
              <a:chExt cx="914400" cy="914400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1903443" y="3661626"/>
                <a:ext cx="914400" cy="914400"/>
              </a:xfrm>
              <a:prstGeom prst="ellipse">
                <a:avLst/>
              </a:prstGeom>
              <a:solidFill>
                <a:schemeClr val="accent3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2026638" y="3789649"/>
                <a:ext cx="668010" cy="66801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800" b="1" dirty="0">
                    <a:solidFill>
                      <a:schemeClr val="accent3">
                        <a:lumMod val="25000"/>
                      </a:schemeClr>
                    </a:solidFill>
                  </a:rPr>
                  <a:t>03</a:t>
                </a:r>
                <a:endParaRPr kumimoji="1" lang="zh-CN" altLang="en-US" sz="2800" b="1" dirty="0">
                  <a:solidFill>
                    <a:schemeClr val="accent3">
                      <a:lumMod val="25000"/>
                    </a:schemeClr>
                  </a:solidFill>
                </a:endParaRPr>
              </a:p>
            </p:txBody>
          </p:sp>
        </p:grpSp>
      </p:grpSp>
      <p:grpSp>
        <p:nvGrpSpPr>
          <p:cNvPr id="69" name="组 68"/>
          <p:cNvGrpSpPr/>
          <p:nvPr/>
        </p:nvGrpSpPr>
        <p:grpSpPr>
          <a:xfrm>
            <a:off x="5873340" y="1039916"/>
            <a:ext cx="4477668" cy="980910"/>
            <a:chOff x="5873340" y="1340415"/>
            <a:chExt cx="4477668" cy="980910"/>
          </a:xfrm>
        </p:grpSpPr>
        <p:sp>
          <p:nvSpPr>
            <p:cNvPr id="63" name="矩形 62"/>
            <p:cNvSpPr/>
            <p:nvPr/>
          </p:nvSpPr>
          <p:spPr>
            <a:xfrm>
              <a:off x="6150552" y="1748861"/>
              <a:ext cx="4200456" cy="549061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调研了</a:t>
              </a:r>
              <a:r>
                <a:rPr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MilkV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 Duo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论坛中适合复现的技术文章，并汇总持续更新。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6150552" y="1340415"/>
              <a:ext cx="1005403" cy="380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accent1"/>
                  </a:solidFill>
                  <a:ea typeface="微软雅黑" charset="0"/>
                </a:rPr>
                <a:t>调研文档</a:t>
              </a:r>
              <a:endParaRPr lang="en-US" altLang="zh-CN" sz="1600" b="1" kern="0" dirty="0">
                <a:solidFill>
                  <a:schemeClr val="accent1"/>
                </a:solidFill>
                <a:ea typeface="微软雅黑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873340" y="1432319"/>
              <a:ext cx="144208" cy="8890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/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5873340" y="2244592"/>
            <a:ext cx="4477668" cy="980910"/>
            <a:chOff x="5873340" y="2545091"/>
            <a:chExt cx="4477668" cy="980910"/>
          </a:xfrm>
        </p:grpSpPr>
        <p:sp>
          <p:nvSpPr>
            <p:cNvPr id="66" name="矩形 65"/>
            <p:cNvSpPr/>
            <p:nvPr/>
          </p:nvSpPr>
          <p:spPr>
            <a:xfrm>
              <a:off x="6150552" y="2953537"/>
              <a:ext cx="4200456" cy="308995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查询总结了教学类视频制作的要点，并汇总成了文档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6150552" y="2545091"/>
              <a:ext cx="1005403" cy="380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accent2">
                      <a:lumMod val="75000"/>
                    </a:schemeClr>
                  </a:solidFill>
                  <a:ea typeface="微软雅黑" charset="0"/>
                </a:rPr>
                <a:t>视频脚本</a:t>
              </a:r>
              <a:endParaRPr lang="en-US" altLang="zh-CN" sz="1600" b="1" kern="0" dirty="0">
                <a:solidFill>
                  <a:schemeClr val="accent2">
                    <a:lumMod val="75000"/>
                  </a:schemeClr>
                </a:solidFill>
                <a:ea typeface="微软雅黑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5873340" y="2636995"/>
              <a:ext cx="144208" cy="88900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/>
            </a:p>
          </p:txBody>
        </p:sp>
      </p:grpSp>
      <p:grpSp>
        <p:nvGrpSpPr>
          <p:cNvPr id="70" name="组 69"/>
          <p:cNvGrpSpPr/>
          <p:nvPr/>
        </p:nvGrpSpPr>
        <p:grpSpPr>
          <a:xfrm>
            <a:off x="5873340" y="3415248"/>
            <a:ext cx="4477668" cy="980910"/>
            <a:chOff x="5873340" y="1340415"/>
            <a:chExt cx="4477668" cy="980910"/>
          </a:xfrm>
        </p:grpSpPr>
        <p:sp>
          <p:nvSpPr>
            <p:cNvPr id="71" name="矩形 70"/>
            <p:cNvSpPr/>
            <p:nvPr/>
          </p:nvSpPr>
          <p:spPr>
            <a:xfrm>
              <a:off x="6150552" y="1748861"/>
              <a:ext cx="4200456" cy="549061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对于每篇适合复现的技术文章，都要现在本地部署运行一遍，然后总结成测试文档，为视频拍摄提供参考</a:t>
              </a:r>
            </a:p>
          </p:txBody>
        </p:sp>
        <p:sp>
          <p:nvSpPr>
            <p:cNvPr id="72" name="矩形 71"/>
            <p:cNvSpPr/>
            <p:nvPr/>
          </p:nvSpPr>
          <p:spPr>
            <a:xfrm>
              <a:off x="6150552" y="1340415"/>
              <a:ext cx="1005403" cy="380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accent3">
                      <a:lumMod val="75000"/>
                    </a:schemeClr>
                  </a:solidFill>
                  <a:ea typeface="微软雅黑" charset="0"/>
                </a:rPr>
                <a:t>测试文档</a:t>
              </a:r>
              <a:endParaRPr lang="en-US" altLang="zh-CN" sz="1600" b="1" kern="0" dirty="0">
                <a:solidFill>
                  <a:schemeClr val="accent3">
                    <a:lumMod val="75000"/>
                  </a:schemeClr>
                </a:solidFill>
                <a:ea typeface="微软雅黑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5873340" y="1432319"/>
              <a:ext cx="144208" cy="88900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/>
            </a:p>
          </p:txBody>
        </p:sp>
      </p:grpSp>
      <p:grpSp>
        <p:nvGrpSpPr>
          <p:cNvPr id="74" name="组 73"/>
          <p:cNvGrpSpPr/>
          <p:nvPr/>
        </p:nvGrpSpPr>
        <p:grpSpPr>
          <a:xfrm>
            <a:off x="5873340" y="4619924"/>
            <a:ext cx="4477668" cy="980910"/>
            <a:chOff x="5873340" y="2545091"/>
            <a:chExt cx="4477668" cy="980910"/>
          </a:xfrm>
        </p:grpSpPr>
        <p:sp>
          <p:nvSpPr>
            <p:cNvPr id="75" name="矩形 74"/>
            <p:cNvSpPr/>
            <p:nvPr/>
          </p:nvSpPr>
          <p:spPr>
            <a:xfrm>
              <a:off x="6150552" y="2953537"/>
              <a:ext cx="4200456" cy="549061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在测试文档的基础上录制完整的编译部署视频，并剪辑配音，发布到</a:t>
              </a:r>
              <a:r>
                <a:rPr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Bilibili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6150552" y="2545091"/>
              <a:ext cx="1005403" cy="3804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sz="1600" b="1" kern="0" dirty="0">
                  <a:solidFill>
                    <a:schemeClr val="bg1">
                      <a:lumMod val="75000"/>
                    </a:schemeClr>
                  </a:solidFill>
                  <a:ea typeface="微软雅黑" charset="0"/>
                </a:rPr>
                <a:t>视频输出</a:t>
              </a:r>
              <a:endParaRPr lang="en-US" altLang="zh-CN" sz="1600" b="1" kern="0" dirty="0">
                <a:solidFill>
                  <a:schemeClr val="bg1">
                    <a:lumMod val="75000"/>
                  </a:schemeClr>
                </a:solidFill>
                <a:ea typeface="微软雅黑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873340" y="2636995"/>
              <a:ext cx="144208" cy="8890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/>
            </a:p>
          </p:txBody>
        </p:sp>
      </p:grpSp>
      <p:sp>
        <p:nvSpPr>
          <p:cNvPr id="14" name="空心弧 13"/>
          <p:cNvSpPr/>
          <p:nvPr/>
        </p:nvSpPr>
        <p:spPr>
          <a:xfrm>
            <a:off x="927496" y="1627619"/>
            <a:ext cx="4001156" cy="4001156"/>
          </a:xfrm>
          <a:prstGeom prst="blockArc">
            <a:avLst>
              <a:gd name="adj1" fmla="val 19403255"/>
              <a:gd name="adj2" fmla="val 613448"/>
              <a:gd name="adj3" fmla="val 349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grpSp>
        <p:nvGrpSpPr>
          <p:cNvPr id="82" name="组 81"/>
          <p:cNvGrpSpPr/>
          <p:nvPr/>
        </p:nvGrpSpPr>
        <p:grpSpPr>
          <a:xfrm>
            <a:off x="3533323" y="3000284"/>
            <a:ext cx="1434663" cy="1434661"/>
            <a:chOff x="3533323" y="3000284"/>
            <a:chExt cx="1434663" cy="1434661"/>
          </a:xfrm>
        </p:grpSpPr>
        <p:sp>
          <p:nvSpPr>
            <p:cNvPr id="36" name="椭圆 35"/>
            <p:cNvSpPr/>
            <p:nvPr/>
          </p:nvSpPr>
          <p:spPr>
            <a:xfrm>
              <a:off x="3533323" y="3000284"/>
              <a:ext cx="1434663" cy="143466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grpSp>
          <p:nvGrpSpPr>
            <p:cNvPr id="52" name="组 51"/>
            <p:cNvGrpSpPr/>
            <p:nvPr/>
          </p:nvGrpSpPr>
          <p:grpSpPr>
            <a:xfrm>
              <a:off x="3641738" y="3108699"/>
              <a:ext cx="1217832" cy="1217830"/>
              <a:chOff x="1903443" y="3661626"/>
              <a:chExt cx="914400" cy="914400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1903443" y="3661626"/>
                <a:ext cx="914400" cy="9144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800" b="1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2026638" y="3789649"/>
                <a:ext cx="668010" cy="66801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02</a:t>
                </a:r>
                <a:endParaRPr kumimoji="1" lang="zh-CN" altLang="en-US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897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具体产出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559126" y="955304"/>
            <a:ext cx="9316393" cy="1092933"/>
            <a:chOff x="851735" y="1403556"/>
            <a:chExt cx="9316393" cy="1092933"/>
          </a:xfrm>
        </p:grpSpPr>
        <p:sp>
          <p:nvSpPr>
            <p:cNvPr id="41" name="矩形 40"/>
            <p:cNvSpPr/>
            <p:nvPr/>
          </p:nvSpPr>
          <p:spPr>
            <a:xfrm>
              <a:off x="851735" y="1947428"/>
              <a:ext cx="9316393" cy="549061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Milk-V Duo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系列教学视频内容调研报告：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hlinkClick r:id="rId3"/>
                </a:rPr>
                <a:t>链接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  <a:p>
              <a:pPr defTabSz="609585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Milk-V Duo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论坛适合复现的技术文章：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hlinkClick r:id="rId4"/>
                </a:rPr>
                <a:t>链接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（持续更新）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924887" y="1403556"/>
              <a:ext cx="1107996" cy="41646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ea typeface="微软雅黑" charset="0"/>
                </a:rPr>
                <a:t>调研文档</a:t>
              </a:r>
              <a:endParaRPr lang="en-US" altLang="zh-CN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559125" y="2121988"/>
            <a:ext cx="9316393" cy="2525161"/>
            <a:chOff x="833447" y="3033873"/>
            <a:chExt cx="9316393" cy="2525161"/>
          </a:xfrm>
        </p:grpSpPr>
        <p:sp>
          <p:nvSpPr>
            <p:cNvPr id="43" name="矩形 42"/>
            <p:cNvSpPr/>
            <p:nvPr/>
          </p:nvSpPr>
          <p:spPr>
            <a:xfrm>
              <a:off x="833447" y="3569579"/>
              <a:ext cx="9316393" cy="1989455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复现开发板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demo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视频方案：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hlinkClick r:id="rId5"/>
                </a:rPr>
                <a:t>链接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  <a:p>
              <a:pPr defTabSz="609585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Llama2.c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部署文档：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hlinkClick r:id="rId6"/>
                </a:rPr>
                <a:t>链接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在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RISCV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开发板上开发自己的操作系统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-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环境搭建：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hlinkClick r:id="rId7"/>
                </a:rPr>
                <a:t>链接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  <a:p>
              <a:pPr defTabSz="609585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Milk-V Duo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运行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RT-Thread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系统：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hlinkClick r:id="rId8"/>
                </a:rPr>
                <a:t>链接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  <a:p>
              <a:pPr defTabSz="609585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Milk-V Duo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上运行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Open-</a:t>
              </a:r>
              <a:r>
                <a:rPr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Wrt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系统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  <a:p>
              <a:pPr defTabSz="609585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Milk-V Duo256MB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利用</a:t>
              </a:r>
              <a:r>
                <a:rPr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spi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驱动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st7789v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显示屏并运行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LVGL dem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：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hlinkClick r:id="rId9"/>
                </a:rPr>
                <a:t>链接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  <a:p>
              <a:pPr defTabSz="609585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Arduino for </a:t>
              </a:r>
              <a:r>
                <a:rPr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MilkV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 Duo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之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GPIO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测试：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hlinkClick r:id="rId10"/>
                </a:rPr>
                <a:t>链接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  <a:p>
              <a:pPr defTabSz="609585">
                <a:lnSpc>
                  <a:spcPct val="130000"/>
                </a:lnSpc>
              </a:pP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924887" y="3033873"/>
              <a:ext cx="2262158" cy="41646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ea typeface="微软雅黑" charset="0"/>
                </a:rPr>
                <a:t>视频脚本及测试文档</a:t>
              </a:r>
              <a:endParaRPr lang="en-US" altLang="zh-CN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650566" y="4502220"/>
            <a:ext cx="9316393" cy="1999536"/>
            <a:chOff x="924886" y="3704612"/>
            <a:chExt cx="9316393" cy="1999536"/>
          </a:xfrm>
        </p:grpSpPr>
        <p:sp>
          <p:nvSpPr>
            <p:cNvPr id="46" name="矩形 45"/>
            <p:cNvSpPr/>
            <p:nvPr/>
          </p:nvSpPr>
          <p:spPr>
            <a:xfrm>
              <a:off x="924886" y="4194824"/>
              <a:ext cx="9316393" cy="1509324"/>
            </a:xfrm>
            <a:prstGeom prst="rect">
              <a:avLst/>
            </a:prstGeom>
          </p:spPr>
          <p:txBody>
            <a:bodyPr wrap="square" numCol="1" spcCol="36000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Llama2.c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部署视频：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hlinkClick r:id="rId11"/>
                </a:rPr>
                <a:t>链接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  <a:p>
              <a:pPr defTabSz="609585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Arduino for Milk-V Duo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介绍：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hlinkClick r:id="rId11"/>
                </a:rPr>
                <a:t>链接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在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RISCV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开发板上编写第一个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bare mental app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：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hlinkClick r:id="rId12"/>
                </a:rPr>
                <a:t>链接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在</a:t>
              </a:r>
              <a:r>
                <a:rPr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MilkV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 Duo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运行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Rt-Thread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系统：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hlinkClick r:id="rId13"/>
                </a:rPr>
                <a:t>链接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  <a:p>
              <a:pPr defTabSz="609585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在</a:t>
              </a:r>
              <a:r>
                <a:rPr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MilkV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 Duo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上运行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Open-</a:t>
              </a:r>
              <a:r>
                <a:rPr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Wrt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系统：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hlinkClick r:id="rId13"/>
                </a:rPr>
                <a:t>链接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  <a:p>
              <a:pPr defTabSz="609585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Arduino for </a:t>
              </a:r>
              <a:r>
                <a:rPr lang="en-US" altLang="zh-CN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MilkV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 Duo GPIO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rPr>
                <a:t>测试：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hlinkClick r:id="rId14"/>
                </a:rPr>
                <a:t>链接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924887" y="3704612"/>
              <a:ext cx="646331" cy="41646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pPr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ea typeface="微软雅黑" charset="0"/>
                </a:rPr>
                <a:t>视频</a:t>
              </a:r>
              <a:endParaRPr lang="en-US" altLang="zh-CN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451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入职感想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440931" y="3532628"/>
            <a:ext cx="4751070" cy="516325"/>
          </a:xfrm>
        </p:spPr>
        <p:txBody>
          <a:bodyPr/>
          <a:lstStyle/>
          <a:p>
            <a:r>
              <a:rPr kumimoji="1" lang="en-US" altLang="zh-CN" dirty="0"/>
              <a:t>Impressions of joining the company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55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入职感想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80" t="885" r="20871" b="1288"/>
          <a:stretch/>
        </p:blipFill>
        <p:spPr>
          <a:xfrm rot="16200000" flipH="1">
            <a:off x="6115995" y="781998"/>
            <a:ext cx="6858001" cy="5294008"/>
          </a:xfrm>
          <a:prstGeom prst="flowChartManualInpu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8C1843C-66FE-DB1C-EF68-0179B647B821}"/>
              </a:ext>
            </a:extLst>
          </p:cNvPr>
          <p:cNvSpPr txBox="1"/>
          <p:nvPr/>
        </p:nvSpPr>
        <p:spPr>
          <a:xfrm>
            <a:off x="290705" y="957841"/>
            <a:ext cx="6059256" cy="6034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作为</a:t>
            </a:r>
            <a:r>
              <a:rPr lang="en-US" altLang="zh-CN" dirty="0"/>
              <a:t>PLCT</a:t>
            </a:r>
            <a:r>
              <a:rPr lang="zh-CN" altLang="en-US" dirty="0"/>
              <a:t>实验室</a:t>
            </a:r>
            <a:r>
              <a:rPr lang="en-US" altLang="zh-CN" dirty="0"/>
              <a:t>RISC-V</a:t>
            </a:r>
            <a:r>
              <a:rPr lang="zh-CN" altLang="en-US" dirty="0"/>
              <a:t>短视频制作小队的新成员</a:t>
            </a:r>
            <a:r>
              <a:rPr lang="en-US" altLang="zh-CN" dirty="0"/>
              <a:t>,</a:t>
            </a:r>
            <a:r>
              <a:rPr lang="zh-CN" altLang="en-US" dirty="0"/>
              <a:t>我怀着激动和期待的心情加入了这个充满活力的团队。回顾入职以来的经历</a:t>
            </a:r>
            <a:r>
              <a:rPr lang="en-US" altLang="zh-CN" dirty="0"/>
              <a:t>,</a:t>
            </a:r>
            <a:r>
              <a:rPr lang="zh-CN" altLang="en-US" dirty="0"/>
              <a:t>我有以下几点感想</a:t>
            </a:r>
            <a:r>
              <a:rPr lang="en-US" altLang="zh-CN" dirty="0"/>
              <a:t>: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技术与创意的完美结合</a:t>
            </a:r>
            <a:r>
              <a:rPr lang="en-US" altLang="zh-CN" dirty="0"/>
              <a:t>: </a:t>
            </a:r>
            <a:r>
              <a:rPr lang="zh-CN" altLang="en-US" dirty="0"/>
              <a:t>在这里</a:t>
            </a:r>
            <a:r>
              <a:rPr lang="en-US" altLang="zh-CN" dirty="0"/>
              <a:t>,</a:t>
            </a:r>
            <a:r>
              <a:rPr lang="zh-CN" altLang="en-US" dirty="0"/>
              <a:t>我看到了如何将复杂的</a:t>
            </a:r>
            <a:r>
              <a:rPr lang="en-US" altLang="zh-CN" dirty="0"/>
              <a:t>RISC-V</a:t>
            </a:r>
            <a:r>
              <a:rPr lang="zh-CN" altLang="en-US" dirty="0"/>
              <a:t>技术通过生动有趣的短视频形式展现出来。这种将专业知识与创意表达相结合的方式</a:t>
            </a:r>
            <a:r>
              <a:rPr lang="en-US" altLang="zh-CN" dirty="0"/>
              <a:t>,</a:t>
            </a:r>
            <a:r>
              <a:rPr lang="zh-CN" altLang="en-US" dirty="0"/>
              <a:t>让我深感兴奋和挑战。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团队协作的重要性</a:t>
            </a:r>
            <a:r>
              <a:rPr lang="en-US" altLang="zh-CN" dirty="0"/>
              <a:t>: </a:t>
            </a:r>
            <a:r>
              <a:rPr lang="zh-CN" altLang="en-US" dirty="0"/>
              <a:t>短视频的制作是一个需要多方配合的过程。从技术内容的准确性到视觉效果的吸引力</a:t>
            </a:r>
            <a:r>
              <a:rPr lang="en-US" altLang="zh-CN" dirty="0"/>
              <a:t>,</a:t>
            </a:r>
            <a:r>
              <a:rPr lang="zh-CN" altLang="en-US" dirty="0"/>
              <a:t>每一个环节都需要团队成员的紧密合作。这种协作精神让我深受启发。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持续学习的氛围</a:t>
            </a:r>
            <a:r>
              <a:rPr lang="en-US" altLang="zh-CN" dirty="0"/>
              <a:t>: RISC-V</a:t>
            </a:r>
            <a:r>
              <a:rPr lang="zh-CN" altLang="en-US" dirty="0"/>
              <a:t>作为一个快速发展的开源指令集架构</a:t>
            </a:r>
            <a:r>
              <a:rPr lang="en-US" altLang="zh-CN" dirty="0"/>
              <a:t>,</a:t>
            </a:r>
            <a:r>
              <a:rPr lang="zh-CN" altLang="en-US" dirty="0"/>
              <a:t>总有新的进展和应用。团队中浓厚的学习氛围激励着我不断更新知识</a:t>
            </a:r>
            <a:r>
              <a:rPr lang="en-US" altLang="zh-CN" dirty="0"/>
              <a:t>,</a:t>
            </a:r>
            <a:r>
              <a:rPr lang="zh-CN" altLang="en-US" dirty="0"/>
              <a:t>跟上技术发展的脚步。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传播价值的使命感</a:t>
            </a:r>
            <a:r>
              <a:rPr lang="en-US" altLang="zh-CN" dirty="0"/>
              <a:t>: </a:t>
            </a:r>
            <a:r>
              <a:rPr lang="zh-CN" altLang="en-US" dirty="0"/>
              <a:t>通过制作短视频</a:t>
            </a:r>
            <a:r>
              <a:rPr lang="en-US" altLang="zh-CN" dirty="0"/>
              <a:t>,</a:t>
            </a:r>
            <a:r>
              <a:rPr lang="zh-CN" altLang="en-US" dirty="0"/>
              <a:t>我们不仅在传播</a:t>
            </a:r>
            <a:r>
              <a:rPr lang="en-US" altLang="zh-CN" dirty="0"/>
              <a:t>RISC-V</a:t>
            </a:r>
            <a:r>
              <a:rPr lang="zh-CN" altLang="en-US" dirty="0"/>
              <a:t>的技术知识</a:t>
            </a:r>
            <a:r>
              <a:rPr lang="en-US" altLang="zh-CN" dirty="0"/>
              <a:t>,</a:t>
            </a:r>
            <a:r>
              <a:rPr lang="zh-CN" altLang="en-US" dirty="0"/>
              <a:t>也在为开源社区和技术教育做贡献。这种使命感让我对工作充满热情。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创新思维的培养</a:t>
            </a:r>
            <a:r>
              <a:rPr lang="en-US" altLang="zh-CN" dirty="0"/>
              <a:t>: </a:t>
            </a:r>
            <a:r>
              <a:rPr lang="zh-CN" altLang="en-US" dirty="0"/>
              <a:t>如何用简洁有趣的方式解释复杂的技术概念</a:t>
            </a:r>
            <a:r>
              <a:rPr lang="en-US" altLang="zh-CN" dirty="0"/>
              <a:t>,</a:t>
            </a:r>
            <a:r>
              <a:rPr lang="zh-CN" altLang="en-US" dirty="0"/>
              <a:t>这个过程极大地锻炼了我的创新思维和表达能力。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开放包容的文化</a:t>
            </a:r>
            <a:r>
              <a:rPr lang="en-US" altLang="zh-CN" dirty="0"/>
              <a:t>: PLCT</a:t>
            </a:r>
            <a:r>
              <a:rPr lang="zh-CN" altLang="en-US" dirty="0"/>
              <a:t>实验室的开放文化给了我们充分发挥创意的空间</a:t>
            </a:r>
            <a:r>
              <a:rPr lang="en-US" altLang="zh-CN" dirty="0"/>
              <a:t>,</a:t>
            </a:r>
            <a:r>
              <a:rPr lang="zh-CN" altLang="en-US" dirty="0"/>
              <a:t>也鼓励我们大胆尝试新的表现形式。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89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90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5B32AB"/>
      </a:accent1>
      <a:accent2>
        <a:srgbClr val="D0E9CE"/>
      </a:accent2>
      <a:accent3>
        <a:srgbClr val="D2D2D2"/>
      </a:accent3>
      <a:accent4>
        <a:srgbClr val="F8F8F8"/>
      </a:accent4>
      <a:accent5>
        <a:srgbClr val="E4DBCD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总结报告-通透色条-通用绿紫-PPT模板</Template>
  <TotalTime>73</TotalTime>
  <Words>561</Words>
  <Application>Microsoft Office PowerPoint</Application>
  <PresentationFormat>宽屏</PresentationFormat>
  <Paragraphs>55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Microsoft YaHei</vt:lpstr>
      <vt:lpstr>Microsoft YaHei</vt:lpstr>
      <vt:lpstr>Arial</vt:lpstr>
      <vt:lpstr>Calibri</vt:lpstr>
      <vt:lpstr>Century Gothic</vt:lpstr>
      <vt:lpstr>Segoe UI Light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航 郑</dc:creator>
  <cp:keywords/>
  <dc:description/>
  <cp:lastModifiedBy>航 郑</cp:lastModifiedBy>
  <cp:revision>2</cp:revision>
  <dcterms:created xsi:type="dcterms:W3CDTF">2024-08-15T07:34:42Z</dcterms:created>
  <dcterms:modified xsi:type="dcterms:W3CDTF">2024-08-16T02:05:14Z</dcterms:modified>
  <cp:category/>
</cp:coreProperties>
</file>