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64" r:id="rId4"/>
    <p:sldId id="265" r:id="rId5"/>
    <p:sldId id="257" r:id="rId6"/>
    <p:sldId id="259" r:id="rId7"/>
    <p:sldId id="260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4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D4E3D-B170-374D-8798-9330FE35020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250DF-E8FC-854A-9AE1-6FBB58FE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7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250DF-E8FC-854A-9AE1-6FBB58FE2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4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250DF-E8FC-854A-9AE1-6FBB58FE2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3069-C900-3E42-85B7-0DD1EC10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4B2CB-7D30-DE46-878E-361F47B22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CCE2-627E-1E4B-9B42-7834C166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177C-9FA3-644D-A133-D542903E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811B-B155-F941-92AD-ECEAA515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5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62C5-2017-1444-B664-2555C801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49797-C20E-F243-84CF-6CFB44F74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320B-20D0-1E41-B45E-D33F8AA8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21EE-B908-9840-BADA-4BD887C3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84FC-8DB3-F348-BD6A-05C81C0E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1B85B-3F2A-A642-A9FA-9D31E908B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F801B-0C43-604D-9713-C48DB2FE9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8207-6101-6A48-8503-26944A1B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EF4A-1148-7145-A763-8B6A8BBF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5E8C-FE7B-EB4D-BC80-853B94CC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5480-4E9D-BD45-888C-465DC509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2CC7-EECD-2649-8722-5285385E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673A-8FF5-FC43-B87C-10D4F99F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18AC-E63F-4F4F-A064-896F5FB8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FA9D-4F6E-0F4A-B104-8F7A050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7D22-6912-1D42-B8AA-71A0ECEF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4426-E023-A742-996D-C1A3F087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4371-30B2-7C4A-8E2C-13811894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7D263-E185-BE48-A166-D2F5E039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0B33-FFC8-8545-8BFA-3840E094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9F33-741C-DD4C-B453-72AA925B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5F4D-2502-1E4B-B2AA-98D9CD8CA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09CC4-043E-FD49-ADA2-CDCBA6778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5259-33AE-B54A-9316-9807F840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23595-F43A-2047-9F38-6C9A8FBF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1A83-9F86-804D-8FC2-54233F1D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2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1228-3DFD-6746-880F-A046CDC0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22D84-40E4-894C-97D7-F7DE4EA89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061DD-B6A8-1C45-A030-8F1F916CC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10B5A-BB37-154B-B5AD-9377951F9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0789D-8D91-D74B-BCB0-353810991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84888-F897-5345-A985-5AB42A5D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3B8E2-6B98-7744-9E63-A99AAD02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42409-6D6C-9D4F-82A0-17573F97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9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7D78-2E06-C843-8D98-37DC4F13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77FDD-75EE-7840-ADA8-F0308B53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B8FF8-1450-BC41-AAEA-CF35741F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D44B-CE0B-F746-ABD7-ED6CC8C4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90F10-9E2E-3843-AB58-BC184B4E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8F86C-AB97-764E-A797-9BDD89AA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BB87-3822-1747-8DFF-F54238AD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98B-087C-3E41-B520-26DF3A2B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943B-13F6-744F-BD3C-E747E69D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D6277-C560-8847-A64B-EBC1800C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039E6-F570-8648-B322-B08FB437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CC590-E8C9-2B4C-A891-82A9E255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749C4-4E98-DE4A-8D53-675F3445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E0B9-35CC-A24A-ACE2-3B713B10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4F46D-D362-3345-909A-E4C75A372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18C88-5CD7-894D-A09D-835FE2DB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9D78-426B-A04C-811D-365E414E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3AC2F-3883-9544-B2D1-BCE8487E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249ED-C604-B641-A547-91824E2B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6195A-196C-4E4E-9844-AED6C3B2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E82C5-E7AB-764C-AB75-636492DB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BC51-5258-5B47-898B-76BEC1EE5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03A0-5540-F14F-8FEF-772658E8B4B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E7FB-6A26-854A-AB89-A8CDC438B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F3E7-621A-BC40-A053-6EA661168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5E64-78CD-1949-96B9-39B8DA3F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BBC9-24C1-5E43-BA58-061321B8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 Statement</a:t>
            </a:r>
          </a:p>
          <a:p>
            <a:r>
              <a:rPr lang="en-US" dirty="0"/>
              <a:t>Calculating energy levels for H</a:t>
            </a:r>
            <a:r>
              <a:rPr lang="en-US" baseline="-25000" dirty="0"/>
              <a:t>2</a:t>
            </a:r>
            <a:r>
              <a:rPr lang="en-US" dirty="0"/>
              <a:t> + H -&gt; H + H</a:t>
            </a:r>
            <a:r>
              <a:rPr lang="en-US" baseline="-25000" dirty="0"/>
              <a:t>2</a:t>
            </a:r>
          </a:p>
          <a:p>
            <a:r>
              <a:rPr lang="en-US" dirty="0"/>
              <a:t>Moving the nuclei of the second hydrogen, first and third nuclei are held in place</a:t>
            </a:r>
          </a:p>
          <a:p>
            <a:r>
              <a:rPr lang="en-US" dirty="0"/>
              <a:t>Using </a:t>
            </a:r>
            <a:r>
              <a:rPr lang="en-US" dirty="0" err="1"/>
              <a:t>OpenFermion</a:t>
            </a:r>
            <a:r>
              <a:rPr lang="en-US" dirty="0"/>
              <a:t> and PYSCF to generate Hamiltonian</a:t>
            </a:r>
          </a:p>
          <a:p>
            <a:r>
              <a:rPr lang="en-US" dirty="0"/>
              <a:t>Using </a:t>
            </a:r>
            <a:r>
              <a:rPr lang="en-US" dirty="0" err="1"/>
              <a:t>ProjectQ</a:t>
            </a:r>
            <a:r>
              <a:rPr lang="en-US" dirty="0"/>
              <a:t> simulator to compute </a:t>
            </a:r>
            <a:r>
              <a:rPr lang="en-US"/>
              <a:t>expected value of VQE</a:t>
            </a:r>
            <a:endParaRPr lang="en-US" dirty="0"/>
          </a:p>
          <a:p>
            <a:r>
              <a:rPr lang="en-US" dirty="0" err="1"/>
              <a:t>Openfermion</a:t>
            </a:r>
            <a:r>
              <a:rPr lang="en-US" dirty="0"/>
              <a:t> – FCI energy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1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483-EAE0-4F40-834B-22C2B144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6" y="793548"/>
            <a:ext cx="10515600" cy="254307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Velocity: 0.03 </a:t>
            </a:r>
            <a:r>
              <a:rPr lang="en-US" sz="2500" dirty="0" err="1"/>
              <a:t>bohrs</a:t>
            </a:r>
            <a:r>
              <a:rPr lang="en-US" sz="2500" dirty="0"/>
              <a:t> / 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41530-327B-774C-8BFA-89036A87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66" y="1354141"/>
            <a:ext cx="5842000" cy="438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BC7FCA-41F2-0D4E-8D6E-EE546370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6" y="1354141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BBC9-24C1-5E43-BA58-061321B8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Do</a:t>
            </a:r>
          </a:p>
          <a:p>
            <a:r>
              <a:rPr lang="en-US" dirty="0"/>
              <a:t>Run UCCSD computation on real hardware</a:t>
            </a:r>
          </a:p>
          <a:p>
            <a:r>
              <a:rPr lang="en-US" dirty="0"/>
              <a:t>Configure movement of multiple nuclei</a:t>
            </a:r>
          </a:p>
        </p:txBody>
      </p:sp>
    </p:spTree>
    <p:extLst>
      <p:ext uri="{BB962C8B-B14F-4D97-AF65-F5344CB8AC3E}">
        <p14:creationId xmlns:p14="http://schemas.microsoft.com/office/powerpoint/2010/main" val="293199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483-EAE0-4F40-834B-22C2B144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6" y="793548"/>
            <a:ext cx="10515600" cy="254307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Benchmark run on Project-Q Simulator</a:t>
            </a:r>
            <a:r>
              <a:rPr lang="en-US" sz="2500"/>
              <a:t>, FCI Energy </a:t>
            </a:r>
            <a:r>
              <a:rPr lang="en-US" sz="2500" dirty="0"/>
              <a:t>calculated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10159-8883-1B4E-88F8-94511322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66" y="1238250"/>
            <a:ext cx="5842000" cy="438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C2BD7-A606-D145-A11C-4DB3B2D2C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66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483-EAE0-4F40-834B-22C2B144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6" y="793548"/>
            <a:ext cx="10515600" cy="254307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Velocity: 0.005 </a:t>
            </a:r>
            <a:r>
              <a:rPr lang="en-US" sz="2500" dirty="0" err="1"/>
              <a:t>bohrs</a:t>
            </a:r>
            <a:r>
              <a:rPr lang="en-US" sz="2500" dirty="0"/>
              <a:t> / 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49EB1-E047-1441-8386-BE6580F0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6" y="1503721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9C962-9810-004D-A436-7D891192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66" y="1503721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7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483-EAE0-4F40-834B-22C2B144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6" y="793548"/>
            <a:ext cx="10515600" cy="254307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Velocity: 0.005 </a:t>
            </a:r>
            <a:r>
              <a:rPr lang="en-US" sz="2500" dirty="0" err="1"/>
              <a:t>bohrs</a:t>
            </a:r>
            <a:r>
              <a:rPr lang="en-US" sz="2500" dirty="0"/>
              <a:t> / 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118B-6C70-B846-844C-C27681C4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66" y="1238250"/>
            <a:ext cx="5842000" cy="438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4B0BF-E636-2A43-8DC0-428B4E31A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66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483-EAE0-4F40-834B-22C2B144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6" y="793548"/>
            <a:ext cx="10515600" cy="254307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Velocity: 0.01 </a:t>
            </a:r>
            <a:r>
              <a:rPr lang="en-US" sz="2500" dirty="0" err="1"/>
              <a:t>bohrs</a:t>
            </a:r>
            <a:r>
              <a:rPr lang="en-US" sz="2500" dirty="0"/>
              <a:t> / 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06803-6690-F94F-AFB7-D52D8493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66" y="1297243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CDFD7-9DA0-874C-B970-6EF71734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36" y="129724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483-EAE0-4F40-834B-22C2B144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6" y="793548"/>
            <a:ext cx="10515600" cy="254307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Velocity: 0.01 </a:t>
            </a:r>
            <a:r>
              <a:rPr lang="en-US" sz="2500" dirty="0" err="1"/>
              <a:t>bohrs</a:t>
            </a:r>
            <a:r>
              <a:rPr lang="en-US" sz="2500" dirty="0"/>
              <a:t> / 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92CAC-84A2-A540-84C7-917DDE07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66" y="1244006"/>
            <a:ext cx="5842000" cy="438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2B45E-AAE5-8E49-B052-8D74D7E82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66" y="124400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2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483-EAE0-4F40-834B-22C2B144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6" y="793548"/>
            <a:ext cx="10515600" cy="254307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Velocity: 0.02 </a:t>
            </a:r>
            <a:r>
              <a:rPr lang="en-US" sz="2500" dirty="0" err="1"/>
              <a:t>bohrs</a:t>
            </a:r>
            <a:r>
              <a:rPr lang="en-US" sz="2500" dirty="0"/>
              <a:t> / 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00957-22C1-5847-8F6E-1264EB65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66" y="1356237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22D58-02B4-2547-94EE-140FF4F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66" y="135623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483-EAE0-4F40-834B-22C2B144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6" y="793548"/>
            <a:ext cx="10515600" cy="254307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Velocity: 0.02 </a:t>
            </a:r>
            <a:r>
              <a:rPr lang="en-US" sz="2500" dirty="0" err="1"/>
              <a:t>bohrs</a:t>
            </a:r>
            <a:r>
              <a:rPr lang="en-US" sz="2500" dirty="0"/>
              <a:t> / 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D47D1-B767-8A46-BA5B-14EEF46B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66" y="1267747"/>
            <a:ext cx="5842000" cy="438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1272C-5462-DE4F-A493-C1FE74FD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6" y="126774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7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483-EAE0-4F40-834B-22C2B144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66" y="793548"/>
            <a:ext cx="10515600" cy="254307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Velocity: 0.03 </a:t>
            </a:r>
            <a:r>
              <a:rPr lang="en-US" sz="2500" dirty="0" err="1"/>
              <a:t>bohrs</a:t>
            </a:r>
            <a:r>
              <a:rPr lang="en-US" sz="2500" dirty="0"/>
              <a:t> / 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43DD5-601B-E446-BE24-25C68506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66" y="1415231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BD015-D511-B444-ADCF-A97E62331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66" y="1415231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5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121</Words>
  <Application>Microsoft Macintosh PowerPoint</Application>
  <PresentationFormat>Widescreen</PresentationFormat>
  <Paragraphs>20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Benchmark run on Project-Q Simulator, FCI Energy calculated </vt:lpstr>
      <vt:lpstr>Velocity: 0.005 bohrs / au</vt:lpstr>
      <vt:lpstr>Velocity: 0.005 bohrs / au</vt:lpstr>
      <vt:lpstr>Velocity: 0.01 bohrs / au</vt:lpstr>
      <vt:lpstr>Velocity: 0.01 bohrs / au</vt:lpstr>
      <vt:lpstr>Velocity: 0.02 bohrs / au</vt:lpstr>
      <vt:lpstr>Velocity: 0.02 bohrs / au</vt:lpstr>
      <vt:lpstr>Velocity: 0.03 bohrs / au</vt:lpstr>
      <vt:lpstr>Velocity: 0.03 bohrs / au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Kang</dc:creator>
  <cp:lastModifiedBy>Jason Kang</cp:lastModifiedBy>
  <cp:revision>7</cp:revision>
  <dcterms:created xsi:type="dcterms:W3CDTF">2019-05-27T16:58:51Z</dcterms:created>
  <dcterms:modified xsi:type="dcterms:W3CDTF">2019-05-28T17:08:22Z</dcterms:modified>
</cp:coreProperties>
</file>