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4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3C3F2-988E-4D0B-B37A-996B8F66C167}" v="53" dt="2019-07-16T16:04:28.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rney, Jason" userId="1d545db0-240c-4034-9e97-4382dab14bfe" providerId="ADAL" clId="{A1C5F68E-F886-451F-9910-7450905A6EB0}"/>
    <pc:docChg chg="custSel addSld delSld modSld">
      <pc:chgData name="Kerney, Jason" userId="1d545db0-240c-4034-9e97-4382dab14bfe" providerId="ADAL" clId="{A1C5F68E-F886-451F-9910-7450905A6EB0}" dt="2019-04-22T20:40:06.121" v="16" actId="20577"/>
      <pc:docMkLst>
        <pc:docMk/>
      </pc:docMkLst>
      <pc:sldChg chg="modSp">
        <pc:chgData name="Kerney, Jason" userId="1d545db0-240c-4034-9e97-4382dab14bfe" providerId="ADAL" clId="{A1C5F68E-F886-451F-9910-7450905A6EB0}" dt="2019-04-22T20:39:47.204" v="12" actId="20577"/>
        <pc:sldMkLst>
          <pc:docMk/>
          <pc:sldMk cId="199389094" sldId="256"/>
        </pc:sldMkLst>
        <pc:spChg chg="mod">
          <ac:chgData name="Kerney, Jason" userId="1d545db0-240c-4034-9e97-4382dab14bfe" providerId="ADAL" clId="{A1C5F68E-F886-451F-9910-7450905A6EB0}" dt="2019-04-19T21:22:35.412" v="5" actId="207"/>
          <ac:spMkLst>
            <pc:docMk/>
            <pc:sldMk cId="199389094" sldId="256"/>
            <ac:spMk id="15" creationId="{9F1EC678-45F6-43BC-B9F2-EFBE0CF5C454}"/>
          </ac:spMkLst>
        </pc:spChg>
        <pc:spChg chg="mod">
          <ac:chgData name="Kerney, Jason" userId="1d545db0-240c-4034-9e97-4382dab14bfe" providerId="ADAL" clId="{A1C5F68E-F886-451F-9910-7450905A6EB0}" dt="2019-04-22T20:39:47.204" v="12" actId="20577"/>
          <ac:spMkLst>
            <pc:docMk/>
            <pc:sldMk cId="199389094" sldId="256"/>
            <ac:spMk id="32" creationId="{35C6613F-563E-4E74-9325-C03D1B3866C1}"/>
          </ac:spMkLst>
        </pc:spChg>
      </pc:sldChg>
      <pc:sldChg chg="modSp">
        <pc:chgData name="Kerney, Jason" userId="1d545db0-240c-4034-9e97-4382dab14bfe" providerId="ADAL" clId="{A1C5F68E-F886-451F-9910-7450905A6EB0}" dt="2019-04-22T20:39:54.794" v="14" actId="20577"/>
        <pc:sldMkLst>
          <pc:docMk/>
          <pc:sldMk cId="2468527818" sldId="257"/>
        </pc:sldMkLst>
        <pc:spChg chg="mod">
          <ac:chgData name="Kerney, Jason" userId="1d545db0-240c-4034-9e97-4382dab14bfe" providerId="ADAL" clId="{A1C5F68E-F886-451F-9910-7450905A6EB0}" dt="2019-04-19T21:22:40.678" v="6" actId="207"/>
          <ac:spMkLst>
            <pc:docMk/>
            <pc:sldMk cId="2468527818" sldId="257"/>
            <ac:spMk id="15" creationId="{9F1EC678-45F6-43BC-B9F2-EFBE0CF5C454}"/>
          </ac:spMkLst>
        </pc:spChg>
        <pc:spChg chg="mod">
          <ac:chgData name="Kerney, Jason" userId="1d545db0-240c-4034-9e97-4382dab14bfe" providerId="ADAL" clId="{A1C5F68E-F886-451F-9910-7450905A6EB0}" dt="2019-04-22T20:39:54.794" v="14" actId="20577"/>
          <ac:spMkLst>
            <pc:docMk/>
            <pc:sldMk cId="2468527818" sldId="257"/>
            <ac:spMk id="32" creationId="{35C6613F-563E-4E74-9325-C03D1B3866C1}"/>
          </ac:spMkLst>
        </pc:spChg>
      </pc:sldChg>
      <pc:sldChg chg="modSp">
        <pc:chgData name="Kerney, Jason" userId="1d545db0-240c-4034-9e97-4382dab14bfe" providerId="ADAL" clId="{A1C5F68E-F886-451F-9910-7450905A6EB0}" dt="2019-04-22T20:40:01.648" v="15" actId="20577"/>
        <pc:sldMkLst>
          <pc:docMk/>
          <pc:sldMk cId="59374401" sldId="258"/>
        </pc:sldMkLst>
        <pc:spChg chg="mod">
          <ac:chgData name="Kerney, Jason" userId="1d545db0-240c-4034-9e97-4382dab14bfe" providerId="ADAL" clId="{A1C5F68E-F886-451F-9910-7450905A6EB0}" dt="2019-04-22T20:40:01.648" v="15" actId="20577"/>
          <ac:spMkLst>
            <pc:docMk/>
            <pc:sldMk cId="59374401" sldId="258"/>
            <ac:spMk id="32" creationId="{35C6613F-563E-4E74-9325-C03D1B3866C1}"/>
          </ac:spMkLst>
        </pc:spChg>
      </pc:sldChg>
      <pc:sldChg chg="modSp">
        <pc:chgData name="Kerney, Jason" userId="1d545db0-240c-4034-9e97-4382dab14bfe" providerId="ADAL" clId="{A1C5F68E-F886-451F-9910-7450905A6EB0}" dt="2019-04-22T20:40:06.121" v="16" actId="20577"/>
        <pc:sldMkLst>
          <pc:docMk/>
          <pc:sldMk cId="118221358" sldId="259"/>
        </pc:sldMkLst>
        <pc:spChg chg="mod">
          <ac:chgData name="Kerney, Jason" userId="1d545db0-240c-4034-9e97-4382dab14bfe" providerId="ADAL" clId="{A1C5F68E-F886-451F-9910-7450905A6EB0}" dt="2019-04-22T20:40:06.121" v="16" actId="20577"/>
          <ac:spMkLst>
            <pc:docMk/>
            <pc:sldMk cId="118221358" sldId="259"/>
            <ac:spMk id="32" creationId="{35C6613F-563E-4E74-9325-C03D1B3866C1}"/>
          </ac:spMkLst>
        </pc:spChg>
      </pc:sldChg>
    </pc:docChg>
  </pc:docChgLst>
  <pc:docChgLst>
    <pc:chgData name="Kerney, Jason" userId="1d545db0-240c-4034-9e97-4382dab14bfe" providerId="ADAL" clId="{17F8D2F0-E2BA-4986-9E94-CA8D4C2C15DC}"/>
    <pc:docChg chg="undo custSel addSld modSld">
      <pc:chgData name="Kerney, Jason" userId="1d545db0-240c-4034-9e97-4382dab14bfe" providerId="ADAL" clId="{17F8D2F0-E2BA-4986-9E94-CA8D4C2C15DC}" dt="2019-05-14T12:36:32.037" v="192" actId="208"/>
      <pc:docMkLst>
        <pc:docMk/>
      </pc:docMkLst>
      <pc:sldChg chg="delSp modSp">
        <pc:chgData name="Kerney, Jason" userId="1d545db0-240c-4034-9e97-4382dab14bfe" providerId="ADAL" clId="{17F8D2F0-E2BA-4986-9E94-CA8D4C2C15DC}" dt="2019-05-14T12:36:32.037" v="192" actId="208"/>
        <pc:sldMkLst>
          <pc:docMk/>
          <pc:sldMk cId="199389094" sldId="256"/>
        </pc:sldMkLst>
        <pc:spChg chg="mod">
          <ac:chgData name="Kerney, Jason" userId="1d545db0-240c-4034-9e97-4382dab14bfe" providerId="ADAL" clId="{17F8D2F0-E2BA-4986-9E94-CA8D4C2C15DC}" dt="2019-05-14T12:29:56.830" v="2" actId="208"/>
          <ac:spMkLst>
            <pc:docMk/>
            <pc:sldMk cId="199389094" sldId="256"/>
            <ac:spMk id="4" creationId="{61BD0C17-717A-4248-8901-47FDAF82ECCC}"/>
          </ac:spMkLst>
        </pc:spChg>
        <pc:spChg chg="mod">
          <ac:chgData name="Kerney, Jason" userId="1d545db0-240c-4034-9e97-4382dab14bfe" providerId="ADAL" clId="{17F8D2F0-E2BA-4986-9E94-CA8D4C2C15DC}" dt="2019-05-14T12:33:53.187" v="179" actId="207"/>
          <ac:spMkLst>
            <pc:docMk/>
            <pc:sldMk cId="199389094" sldId="256"/>
            <ac:spMk id="5" creationId="{F4872210-6713-447D-BD40-073C1BDFC583}"/>
          </ac:spMkLst>
        </pc:spChg>
        <pc:spChg chg="mod">
          <ac:chgData name="Kerney, Jason" userId="1d545db0-240c-4034-9e97-4382dab14bfe" providerId="ADAL" clId="{17F8D2F0-E2BA-4986-9E94-CA8D4C2C15DC}" dt="2019-05-14T12:30:18.109" v="5" actId="207"/>
          <ac:spMkLst>
            <pc:docMk/>
            <pc:sldMk cId="199389094" sldId="256"/>
            <ac:spMk id="7" creationId="{592ABEB2-1C7F-459C-80D7-59309245F45B}"/>
          </ac:spMkLst>
        </pc:spChg>
        <pc:spChg chg="mod topLvl">
          <ac:chgData name="Kerney, Jason" userId="1d545db0-240c-4034-9e97-4382dab14bfe" providerId="ADAL" clId="{17F8D2F0-E2BA-4986-9E94-CA8D4C2C15DC}" dt="2019-05-14T12:34:01.665" v="182" actId="208"/>
          <ac:spMkLst>
            <pc:docMk/>
            <pc:sldMk cId="199389094" sldId="256"/>
            <ac:spMk id="9" creationId="{7E055AE1-EB7D-49CB-9982-209E6F8086DC}"/>
          </ac:spMkLst>
        </pc:spChg>
        <pc:spChg chg="del mod topLvl">
          <ac:chgData name="Kerney, Jason" userId="1d545db0-240c-4034-9e97-4382dab14bfe" providerId="ADAL" clId="{17F8D2F0-E2BA-4986-9E94-CA8D4C2C15DC}" dt="2019-05-14T12:34:08.015" v="183" actId="478"/>
          <ac:spMkLst>
            <pc:docMk/>
            <pc:sldMk cId="199389094" sldId="256"/>
            <ac:spMk id="10" creationId="{5A2BF926-F2D6-4012-B08F-2819847BE4C1}"/>
          </ac:spMkLst>
        </pc:spChg>
        <pc:spChg chg="mod topLvl">
          <ac:chgData name="Kerney, Jason" userId="1d545db0-240c-4034-9e97-4382dab14bfe" providerId="ADAL" clId="{17F8D2F0-E2BA-4986-9E94-CA8D4C2C15DC}" dt="2019-05-14T12:33:57.643" v="181" actId="208"/>
          <ac:spMkLst>
            <pc:docMk/>
            <pc:sldMk cId="199389094" sldId="256"/>
            <ac:spMk id="11" creationId="{78480635-C736-4EA0-8697-88CA62FDCF84}"/>
          </ac:spMkLst>
        </pc:spChg>
        <pc:spChg chg="mod topLvl">
          <ac:chgData name="Kerney, Jason" userId="1d545db0-240c-4034-9e97-4382dab14bfe" providerId="ADAL" clId="{17F8D2F0-E2BA-4986-9E94-CA8D4C2C15DC}" dt="2019-05-14T12:32:55.664" v="87" actId="20577"/>
          <ac:spMkLst>
            <pc:docMk/>
            <pc:sldMk cId="199389094" sldId="256"/>
            <ac:spMk id="12" creationId="{5AF12AB6-DD2C-4E1C-895C-4213688C2FAF}"/>
          </ac:spMkLst>
        </pc:spChg>
        <pc:spChg chg="mod">
          <ac:chgData name="Kerney, Jason" userId="1d545db0-240c-4034-9e97-4382dab14bfe" providerId="ADAL" clId="{17F8D2F0-E2BA-4986-9E94-CA8D4C2C15DC}" dt="2019-05-14T12:31:40.002" v="39" actId="207"/>
          <ac:spMkLst>
            <pc:docMk/>
            <pc:sldMk cId="199389094" sldId="256"/>
            <ac:spMk id="15" creationId="{9F1EC678-45F6-43BC-B9F2-EFBE0CF5C454}"/>
          </ac:spMkLst>
        </pc:spChg>
        <pc:spChg chg="mod topLvl">
          <ac:chgData name="Kerney, Jason" userId="1d545db0-240c-4034-9e97-4382dab14bfe" providerId="ADAL" clId="{17F8D2F0-E2BA-4986-9E94-CA8D4C2C15DC}" dt="2019-05-14T12:31:20.907" v="37" actId="165"/>
          <ac:spMkLst>
            <pc:docMk/>
            <pc:sldMk cId="199389094" sldId="256"/>
            <ac:spMk id="18" creationId="{B498501B-1F4B-4544-8914-DF236690AF01}"/>
          </ac:spMkLst>
        </pc:spChg>
        <pc:spChg chg="mod">
          <ac:chgData name="Kerney, Jason" userId="1d545db0-240c-4034-9e97-4382dab14bfe" providerId="ADAL" clId="{17F8D2F0-E2BA-4986-9E94-CA8D4C2C15DC}" dt="2019-05-14T12:34:13.843" v="184" actId="208"/>
          <ac:spMkLst>
            <pc:docMk/>
            <pc:sldMk cId="199389094" sldId="256"/>
            <ac:spMk id="28" creationId="{5D88F59A-4FA1-4064-9264-F51E9A24FA40}"/>
          </ac:spMkLst>
        </pc:spChg>
        <pc:spChg chg="mod">
          <ac:chgData name="Kerney, Jason" userId="1d545db0-240c-4034-9e97-4382dab14bfe" providerId="ADAL" clId="{17F8D2F0-E2BA-4986-9E94-CA8D4C2C15DC}" dt="2019-05-14T12:36:24.103" v="188" actId="208"/>
          <ac:spMkLst>
            <pc:docMk/>
            <pc:sldMk cId="199389094" sldId="256"/>
            <ac:spMk id="29" creationId="{818E93DA-00AD-4572-8887-EBBC923269BB}"/>
          </ac:spMkLst>
        </pc:spChg>
        <pc:spChg chg="mod">
          <ac:chgData name="Kerney, Jason" userId="1d545db0-240c-4034-9e97-4382dab14bfe" providerId="ADAL" clId="{17F8D2F0-E2BA-4986-9E94-CA8D4C2C15DC}" dt="2019-05-14T12:33:10.014" v="122" actId="20577"/>
          <ac:spMkLst>
            <pc:docMk/>
            <pc:sldMk cId="199389094" sldId="256"/>
            <ac:spMk id="31" creationId="{3B11C4BB-231F-4706-A7E9-886E901E9390}"/>
          </ac:spMkLst>
        </pc:spChg>
        <pc:spChg chg="mod topLvl">
          <ac:chgData name="Kerney, Jason" userId="1d545db0-240c-4034-9e97-4382dab14bfe" providerId="ADAL" clId="{17F8D2F0-E2BA-4986-9E94-CA8D4C2C15DC}" dt="2019-05-14T12:36:10.444" v="185" actId="208"/>
          <ac:spMkLst>
            <pc:docMk/>
            <pc:sldMk cId="199389094" sldId="256"/>
            <ac:spMk id="35" creationId="{768A5720-F2E2-4579-8BFA-A0048A1C4EC4}"/>
          </ac:spMkLst>
        </pc:spChg>
        <pc:spChg chg="mod topLvl">
          <ac:chgData name="Kerney, Jason" userId="1d545db0-240c-4034-9e97-4382dab14bfe" providerId="ADAL" clId="{17F8D2F0-E2BA-4986-9E94-CA8D4C2C15DC}" dt="2019-05-14T12:36:28.466" v="190" actId="208"/>
          <ac:spMkLst>
            <pc:docMk/>
            <pc:sldMk cId="199389094" sldId="256"/>
            <ac:spMk id="36" creationId="{E778E447-332C-462B-854E-3D47110543D5}"/>
          </ac:spMkLst>
        </pc:spChg>
        <pc:spChg chg="mod topLvl">
          <ac:chgData name="Kerney, Jason" userId="1d545db0-240c-4034-9e97-4382dab14bfe" providerId="ADAL" clId="{17F8D2F0-E2BA-4986-9E94-CA8D4C2C15DC}" dt="2019-05-14T12:32:12.618" v="45" actId="165"/>
          <ac:spMkLst>
            <pc:docMk/>
            <pc:sldMk cId="199389094" sldId="256"/>
            <ac:spMk id="37" creationId="{FA53FB22-BAE5-425D-88F2-1788B78E8C96}"/>
          </ac:spMkLst>
        </pc:spChg>
        <pc:spChg chg="mod topLvl">
          <ac:chgData name="Kerney, Jason" userId="1d545db0-240c-4034-9e97-4382dab14bfe" providerId="ADAL" clId="{17F8D2F0-E2BA-4986-9E94-CA8D4C2C15DC}" dt="2019-05-14T12:32:12.618" v="45" actId="165"/>
          <ac:spMkLst>
            <pc:docMk/>
            <pc:sldMk cId="199389094" sldId="256"/>
            <ac:spMk id="39" creationId="{1AC65713-19B4-4FD9-9784-138ABA27A1A2}"/>
          </ac:spMkLst>
        </pc:spChg>
        <pc:spChg chg="mod">
          <ac:chgData name="Kerney, Jason" userId="1d545db0-240c-4034-9e97-4382dab14bfe" providerId="ADAL" clId="{17F8D2F0-E2BA-4986-9E94-CA8D4C2C15DC}" dt="2019-05-14T12:36:14.784" v="186" actId="208"/>
          <ac:spMkLst>
            <pc:docMk/>
            <pc:sldMk cId="199389094" sldId="256"/>
            <ac:spMk id="41" creationId="{1FC26E02-7D39-4FA3-87DA-39020BD749AB}"/>
          </ac:spMkLst>
        </pc:spChg>
        <pc:spChg chg="mod">
          <ac:chgData name="Kerney, Jason" userId="1d545db0-240c-4034-9e97-4382dab14bfe" providerId="ADAL" clId="{17F8D2F0-E2BA-4986-9E94-CA8D4C2C15DC}" dt="2019-05-14T12:36:32.037" v="192" actId="208"/>
          <ac:spMkLst>
            <pc:docMk/>
            <pc:sldMk cId="199389094" sldId="256"/>
            <ac:spMk id="42" creationId="{1C56B2A8-2343-425A-8542-CC4931922C4A}"/>
          </ac:spMkLst>
        </pc:spChg>
        <pc:spChg chg="mod">
          <ac:chgData name="Kerney, Jason" userId="1d545db0-240c-4034-9e97-4382dab14bfe" providerId="ADAL" clId="{17F8D2F0-E2BA-4986-9E94-CA8D4C2C15DC}" dt="2019-05-14T12:33:37.979" v="177" actId="20577"/>
          <ac:spMkLst>
            <pc:docMk/>
            <pc:sldMk cId="199389094" sldId="256"/>
            <ac:spMk id="44" creationId="{F1AA6EAB-5A01-4BF9-925C-479D7AC3B48C}"/>
          </ac:spMkLst>
        </pc:spChg>
        <pc:grpChg chg="del">
          <ac:chgData name="Kerney, Jason" userId="1d545db0-240c-4034-9e97-4382dab14bfe" providerId="ADAL" clId="{17F8D2F0-E2BA-4986-9E94-CA8D4C2C15DC}" dt="2019-05-14T12:31:20.907" v="37" actId="165"/>
          <ac:grpSpMkLst>
            <pc:docMk/>
            <pc:sldMk cId="199389094" sldId="256"/>
            <ac:grpSpMk id="26" creationId="{725D6B2B-CEDD-42DE-91E0-0E0FBB1AB816}"/>
          </ac:grpSpMkLst>
        </pc:grpChg>
        <pc:grpChg chg="del mod">
          <ac:chgData name="Kerney, Jason" userId="1d545db0-240c-4034-9e97-4382dab14bfe" providerId="ADAL" clId="{17F8D2F0-E2BA-4986-9E94-CA8D4C2C15DC}" dt="2019-05-14T12:32:12.618" v="45" actId="165"/>
          <ac:grpSpMkLst>
            <pc:docMk/>
            <pc:sldMk cId="199389094" sldId="256"/>
            <ac:grpSpMk id="46" creationId="{F62C8A06-D0ED-4E53-AEC5-35DEDED055C7}"/>
          </ac:grpSpMkLst>
        </pc:grpChg>
        <pc:picChg chg="del mod">
          <ac:chgData name="Kerney, Jason" userId="1d545db0-240c-4034-9e97-4382dab14bfe" providerId="ADAL" clId="{17F8D2F0-E2BA-4986-9E94-CA8D4C2C15DC}" dt="2019-05-14T12:30:26.130" v="8" actId="478"/>
          <ac:picMkLst>
            <pc:docMk/>
            <pc:sldMk cId="199389094" sldId="256"/>
            <ac:picMk id="3" creationId="{61C0423E-1A0A-4861-AA8C-5C5DF38D9B86}"/>
          </ac:picMkLst>
        </pc:picChg>
      </pc:sldChg>
      <pc:sldChg chg="add">
        <pc:chgData name="Kerney, Jason" userId="1d545db0-240c-4034-9e97-4382dab14bfe" providerId="ADAL" clId="{17F8D2F0-E2BA-4986-9E94-CA8D4C2C15DC}" dt="2019-05-14T12:29:32.794" v="0"/>
        <pc:sldMkLst>
          <pc:docMk/>
          <pc:sldMk cId="1328527795" sldId="260"/>
        </pc:sldMkLst>
      </pc:sldChg>
    </pc:docChg>
  </pc:docChgLst>
  <pc:docChgLst>
    <pc:chgData name="Kerney, Jason" userId="1d545db0-240c-4034-9e97-4382dab14bfe" providerId="ADAL" clId="{E3A3C3F2-988E-4D0B-B37A-996B8F66C167}"/>
    <pc:docChg chg="undo custSel addSld delSld modSld">
      <pc:chgData name="Kerney, Jason" userId="1d545db0-240c-4034-9e97-4382dab14bfe" providerId="ADAL" clId="{E3A3C3F2-988E-4D0B-B37A-996B8F66C167}" dt="2019-07-16T16:04:28.784" v="52"/>
      <pc:docMkLst>
        <pc:docMk/>
      </pc:docMkLst>
      <pc:sldChg chg="addSp delSp">
        <pc:chgData name="Kerney, Jason" userId="1d545db0-240c-4034-9e97-4382dab14bfe" providerId="ADAL" clId="{E3A3C3F2-988E-4D0B-B37A-996B8F66C167}" dt="2019-07-16T16:04:22.683" v="49"/>
        <pc:sldMkLst>
          <pc:docMk/>
          <pc:sldMk cId="199389094" sldId="256"/>
        </pc:sldMkLst>
        <pc:picChg chg="add del">
          <ac:chgData name="Kerney, Jason" userId="1d545db0-240c-4034-9e97-4382dab14bfe" providerId="ADAL" clId="{E3A3C3F2-988E-4D0B-B37A-996B8F66C167}" dt="2019-07-16T16:01:05.121" v="28"/>
          <ac:picMkLst>
            <pc:docMk/>
            <pc:sldMk cId="199389094" sldId="256"/>
            <ac:picMk id="25" creationId="{074BFF60-CDDA-413F-BBC5-0C9F4F414FB5}"/>
          </ac:picMkLst>
        </pc:picChg>
        <pc:picChg chg="add del">
          <ac:chgData name="Kerney, Jason" userId="1d545db0-240c-4034-9e97-4382dab14bfe" providerId="ADAL" clId="{E3A3C3F2-988E-4D0B-B37A-996B8F66C167}" dt="2019-07-16T16:02:45.029" v="40"/>
          <ac:picMkLst>
            <pc:docMk/>
            <pc:sldMk cId="199389094" sldId="256"/>
            <ac:picMk id="26" creationId="{A24F6CF2-0918-423A-BD37-F4D0FD4F1359}"/>
          </ac:picMkLst>
        </pc:picChg>
        <pc:picChg chg="add">
          <ac:chgData name="Kerney, Jason" userId="1d545db0-240c-4034-9e97-4382dab14bfe" providerId="ADAL" clId="{E3A3C3F2-988E-4D0B-B37A-996B8F66C167}" dt="2019-07-16T16:04:22.683" v="49"/>
          <ac:picMkLst>
            <pc:docMk/>
            <pc:sldMk cId="199389094" sldId="256"/>
            <ac:picMk id="27" creationId="{5606EAEC-A714-40EF-849F-066970D6E6DD}"/>
          </ac:picMkLst>
        </pc:picChg>
      </pc:sldChg>
      <pc:sldChg chg="addSp delSp modSp">
        <pc:chgData name="Kerney, Jason" userId="1d545db0-240c-4034-9e97-4382dab14bfe" providerId="ADAL" clId="{E3A3C3F2-988E-4D0B-B37A-996B8F66C167}" dt="2019-07-16T16:04:13.607" v="48" actId="1076"/>
        <pc:sldMkLst>
          <pc:docMk/>
          <pc:sldMk cId="2468527818" sldId="257"/>
        </pc:sldMkLst>
        <pc:picChg chg="add del mod">
          <ac:chgData name="Kerney, Jason" userId="1d545db0-240c-4034-9e97-4382dab14bfe" providerId="ADAL" clId="{E3A3C3F2-988E-4D0B-B37A-996B8F66C167}" dt="2019-07-16T16:03:49.061" v="43" actId="478"/>
          <ac:picMkLst>
            <pc:docMk/>
            <pc:sldMk cId="2468527818" sldId="257"/>
            <ac:picMk id="3" creationId="{C020B713-AEFE-4CC1-875E-2FA2A29BE029}"/>
          </ac:picMkLst>
        </pc:picChg>
        <pc:picChg chg="add mod">
          <ac:chgData name="Kerney, Jason" userId="1d545db0-240c-4034-9e97-4382dab14bfe" providerId="ADAL" clId="{E3A3C3F2-988E-4D0B-B37A-996B8F66C167}" dt="2019-07-16T16:04:13.607" v="48" actId="1076"/>
          <ac:picMkLst>
            <pc:docMk/>
            <pc:sldMk cId="2468527818" sldId="257"/>
            <ac:picMk id="8" creationId="{C5873101-FD87-439F-8F33-9C54D0CFF529}"/>
          </ac:picMkLst>
        </pc:picChg>
        <pc:picChg chg="add del">
          <ac:chgData name="Kerney, Jason" userId="1d545db0-240c-4034-9e97-4382dab14bfe" providerId="ADAL" clId="{E3A3C3F2-988E-4D0B-B37A-996B8F66C167}" dt="2019-07-16T16:01:02.325" v="26"/>
          <ac:picMkLst>
            <pc:docMk/>
            <pc:sldMk cId="2468527818" sldId="257"/>
            <ac:picMk id="33" creationId="{38FA5944-1070-4147-93E2-8B62876243E1}"/>
          </ac:picMkLst>
        </pc:picChg>
      </pc:sldChg>
      <pc:sldChg chg="addSp delSp add del">
        <pc:chgData name="Kerney, Jason" userId="1d545db0-240c-4034-9e97-4382dab14bfe" providerId="ADAL" clId="{E3A3C3F2-988E-4D0B-B37A-996B8F66C167}" dt="2019-07-16T16:04:26.687" v="51"/>
        <pc:sldMkLst>
          <pc:docMk/>
          <pc:sldMk cId="59374401" sldId="258"/>
        </pc:sldMkLst>
        <pc:picChg chg="add del">
          <ac:chgData name="Kerney, Jason" userId="1d545db0-240c-4034-9e97-4382dab14bfe" providerId="ADAL" clId="{E3A3C3F2-988E-4D0B-B37A-996B8F66C167}" dt="2019-07-16T16:00:37.238" v="17"/>
          <ac:picMkLst>
            <pc:docMk/>
            <pc:sldMk cId="59374401" sldId="258"/>
            <ac:picMk id="34" creationId="{4233C7E6-E84B-45D6-9CC6-BEEDBFF581CA}"/>
          </ac:picMkLst>
        </pc:picChg>
        <pc:picChg chg="add del">
          <ac:chgData name="Kerney, Jason" userId="1d545db0-240c-4034-9e97-4382dab14bfe" providerId="ADAL" clId="{E3A3C3F2-988E-4D0B-B37A-996B8F66C167}" dt="2019-07-16T16:00:58.644" v="24"/>
          <ac:picMkLst>
            <pc:docMk/>
            <pc:sldMk cId="59374401" sldId="258"/>
            <ac:picMk id="40" creationId="{387B624F-3299-40A8-9D68-64CA91481DFA}"/>
          </ac:picMkLst>
        </pc:picChg>
        <pc:picChg chg="add del">
          <ac:chgData name="Kerney, Jason" userId="1d545db0-240c-4034-9e97-4382dab14bfe" providerId="ADAL" clId="{E3A3C3F2-988E-4D0B-B37A-996B8F66C167}" dt="2019-07-16T16:02:41.920" v="38"/>
          <ac:picMkLst>
            <pc:docMk/>
            <pc:sldMk cId="59374401" sldId="258"/>
            <ac:picMk id="46" creationId="{7FA56C6C-276E-49CE-BE41-4B8A460F24C6}"/>
          </ac:picMkLst>
        </pc:picChg>
        <pc:picChg chg="add">
          <ac:chgData name="Kerney, Jason" userId="1d545db0-240c-4034-9e97-4382dab14bfe" providerId="ADAL" clId="{E3A3C3F2-988E-4D0B-B37A-996B8F66C167}" dt="2019-07-16T16:04:26.687" v="51"/>
          <ac:picMkLst>
            <pc:docMk/>
            <pc:sldMk cId="59374401" sldId="258"/>
            <ac:picMk id="47" creationId="{7A470DE4-F4AC-4F88-AEDA-D76B36943616}"/>
          </ac:picMkLst>
        </pc:picChg>
      </pc:sldChg>
      <pc:sldChg chg="addSp delSp">
        <pc:chgData name="Kerney, Jason" userId="1d545db0-240c-4034-9e97-4382dab14bfe" providerId="ADAL" clId="{E3A3C3F2-988E-4D0B-B37A-996B8F66C167}" dt="2019-07-16T16:04:28.784" v="52"/>
        <pc:sldMkLst>
          <pc:docMk/>
          <pc:sldMk cId="118221358" sldId="259"/>
        </pc:sldMkLst>
        <pc:picChg chg="add del">
          <ac:chgData name="Kerney, Jason" userId="1d545db0-240c-4034-9e97-4382dab14bfe" providerId="ADAL" clId="{E3A3C3F2-988E-4D0B-B37A-996B8F66C167}" dt="2019-07-16T16:00:52.159" v="21"/>
          <ac:picMkLst>
            <pc:docMk/>
            <pc:sldMk cId="118221358" sldId="259"/>
            <ac:picMk id="34" creationId="{721C5EA8-E246-47F3-B952-14188854DE58}"/>
          </ac:picMkLst>
        </pc:picChg>
        <pc:picChg chg="add del">
          <ac:chgData name="Kerney, Jason" userId="1d545db0-240c-4034-9e97-4382dab14bfe" providerId="ADAL" clId="{E3A3C3F2-988E-4D0B-B37A-996B8F66C167}" dt="2019-07-16T16:02:38.793" v="37"/>
          <ac:picMkLst>
            <pc:docMk/>
            <pc:sldMk cId="118221358" sldId="259"/>
            <ac:picMk id="38" creationId="{395EBC0D-BC3E-4007-8020-B16578283998}"/>
          </ac:picMkLst>
        </pc:picChg>
        <pc:picChg chg="add">
          <ac:chgData name="Kerney, Jason" userId="1d545db0-240c-4034-9e97-4382dab14bfe" providerId="ADAL" clId="{E3A3C3F2-988E-4D0B-B37A-996B8F66C167}" dt="2019-07-16T16:04:28.784" v="52"/>
          <ac:picMkLst>
            <pc:docMk/>
            <pc:sldMk cId="118221358" sldId="259"/>
            <ac:picMk id="40" creationId="{E5A1F57E-E581-4558-BD8D-62CE242D9A87}"/>
          </ac:picMkLst>
        </pc:picChg>
      </pc:sldChg>
      <pc:sldChg chg="addSp delSp">
        <pc:chgData name="Kerney, Jason" userId="1d545db0-240c-4034-9e97-4382dab14bfe" providerId="ADAL" clId="{E3A3C3F2-988E-4D0B-B37A-996B8F66C167}" dt="2019-07-16T16:04:24.211" v="50"/>
        <pc:sldMkLst>
          <pc:docMk/>
          <pc:sldMk cId="1328527795" sldId="260"/>
        </pc:sldMkLst>
        <pc:picChg chg="add del">
          <ac:chgData name="Kerney, Jason" userId="1d545db0-240c-4034-9e97-4382dab14bfe" providerId="ADAL" clId="{E3A3C3F2-988E-4D0B-B37A-996B8F66C167}" dt="2019-07-16T16:01:03.720" v="27"/>
          <ac:picMkLst>
            <pc:docMk/>
            <pc:sldMk cId="1328527795" sldId="260"/>
            <ac:picMk id="33" creationId="{8A917B0D-CA6B-4887-8DAB-B946C6ACB8C1}"/>
          </ac:picMkLst>
        </pc:picChg>
        <pc:picChg chg="add del">
          <ac:chgData name="Kerney, Jason" userId="1d545db0-240c-4034-9e97-4382dab14bfe" providerId="ADAL" clId="{E3A3C3F2-988E-4D0B-B37A-996B8F66C167}" dt="2019-07-16T16:02:44.156" v="39"/>
          <ac:picMkLst>
            <pc:docMk/>
            <pc:sldMk cId="1328527795" sldId="260"/>
            <ac:picMk id="38" creationId="{96EF11FA-A124-44EA-B740-3277355DC565}"/>
          </ac:picMkLst>
        </pc:picChg>
        <pc:picChg chg="add">
          <ac:chgData name="Kerney, Jason" userId="1d545db0-240c-4034-9e97-4382dab14bfe" providerId="ADAL" clId="{E3A3C3F2-988E-4D0B-B37A-996B8F66C167}" dt="2019-07-16T16:04:24.211" v="50"/>
          <ac:picMkLst>
            <pc:docMk/>
            <pc:sldMk cId="1328527795" sldId="260"/>
            <ac:picMk id="40" creationId="{C6E0268C-FBB0-4334-B2C9-879D53F1AD5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50FF-B596-41E7-9D95-DA840223FE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8E0AA-5292-4960-BBED-7B82D72E2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6A8F4-1ECF-4C51-BADD-873ABA0222E0}"/>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5" name="Footer Placeholder 4">
            <a:extLst>
              <a:ext uri="{FF2B5EF4-FFF2-40B4-BE49-F238E27FC236}">
                <a16:creationId xmlns:a16="http://schemas.microsoft.com/office/drawing/2014/main" id="{C7B7989E-04EB-4732-B068-84207D6A5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4F008-5431-45F1-B1E5-90F8CEC2B1EA}"/>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17062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3CAD-54BC-4315-B312-6B24CEF3E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BA5593-35C8-48F2-96A8-4C89966B1A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31C9E-2397-4042-B130-90A0FE30E864}"/>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5" name="Footer Placeholder 4">
            <a:extLst>
              <a:ext uri="{FF2B5EF4-FFF2-40B4-BE49-F238E27FC236}">
                <a16:creationId xmlns:a16="http://schemas.microsoft.com/office/drawing/2014/main" id="{522709DC-2130-4D4F-B77C-6B4F4C65B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2370B-9C0F-45D4-8C6B-D9FC6C343476}"/>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49570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72FE4-D362-4595-9F0E-509B0C16CF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18FFEC-B7E8-4D4B-A2A4-992EDA34A5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46E5-C9D0-4DA6-AC3D-B4053E022FF7}"/>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5" name="Footer Placeholder 4">
            <a:extLst>
              <a:ext uri="{FF2B5EF4-FFF2-40B4-BE49-F238E27FC236}">
                <a16:creationId xmlns:a16="http://schemas.microsoft.com/office/drawing/2014/main" id="{4B814507-F5D1-4436-9906-36B1DDE4F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C5E12-A4B1-4D66-BDF9-EE8BFB80677A}"/>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190743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09BE-52F8-4EBD-A89D-24A0C2BA9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132C73-65C4-4779-A048-42C8D9656E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CEE30-34C4-46DB-B989-9D0F1F1BF946}"/>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5" name="Footer Placeholder 4">
            <a:extLst>
              <a:ext uri="{FF2B5EF4-FFF2-40B4-BE49-F238E27FC236}">
                <a16:creationId xmlns:a16="http://schemas.microsoft.com/office/drawing/2014/main" id="{55DBFEEC-3BD4-48D0-80AF-4478D2391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71156-E46F-4E98-B5E2-C0A903A53464}"/>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359417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63C2-B395-4C06-A884-A920D8E25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85DF2B-1FAD-4B16-B5DB-8070B97CF4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868912-F4CD-40D2-BD81-F744B2E51CB2}"/>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5" name="Footer Placeholder 4">
            <a:extLst>
              <a:ext uri="{FF2B5EF4-FFF2-40B4-BE49-F238E27FC236}">
                <a16:creationId xmlns:a16="http://schemas.microsoft.com/office/drawing/2014/main" id="{9903ED83-061C-449B-8544-499444157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E9300-40B0-45E4-A577-3A551D3D913C}"/>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264496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E246-6D92-4E57-9853-998719BD3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E1963-CA02-49FB-BEED-128858291E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A55841-1C2F-4E00-A16E-FC22B2FF17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128F4E-80A8-4176-ADE8-33B0D73F61BF}"/>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6" name="Footer Placeholder 5">
            <a:extLst>
              <a:ext uri="{FF2B5EF4-FFF2-40B4-BE49-F238E27FC236}">
                <a16:creationId xmlns:a16="http://schemas.microsoft.com/office/drawing/2014/main" id="{F6ABB8CB-3E98-487F-B294-8A114C3F5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BA705-7722-4D66-B6F1-656901BB27B5}"/>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250300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C81C-3E79-4E22-8100-A16CD487D3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91F7C6-73F9-4E84-A51E-63EB3C7B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CD206B-026F-414F-B11E-8D3E978DAC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FDE8F8-ACC8-42C5-A67F-FBE964ED9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89DF2B-EF53-4DC3-BD2F-150D028545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E9D9D4-A136-4712-9F50-BAEEE0F9527C}"/>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8" name="Footer Placeholder 7">
            <a:extLst>
              <a:ext uri="{FF2B5EF4-FFF2-40B4-BE49-F238E27FC236}">
                <a16:creationId xmlns:a16="http://schemas.microsoft.com/office/drawing/2014/main" id="{BA77FDD9-E255-48A5-A75B-D5C53A6A91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5FF9F1-CD6B-4AF9-A721-B2AE01DB01EC}"/>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41730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53BE-04F0-48D1-B843-7E63B7464D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AFE6FD-6C1F-48B4-999C-4469A70E4313}"/>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4" name="Footer Placeholder 3">
            <a:extLst>
              <a:ext uri="{FF2B5EF4-FFF2-40B4-BE49-F238E27FC236}">
                <a16:creationId xmlns:a16="http://schemas.microsoft.com/office/drawing/2014/main" id="{C7940408-C5AE-47D4-8728-E28A5B5E78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A0374-0F68-415D-83CC-169F0071E3E8}"/>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268639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556BAE-3F75-49C6-817F-B0C11791E7A9}"/>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3" name="Footer Placeholder 2">
            <a:extLst>
              <a:ext uri="{FF2B5EF4-FFF2-40B4-BE49-F238E27FC236}">
                <a16:creationId xmlns:a16="http://schemas.microsoft.com/office/drawing/2014/main" id="{99A86D3A-ED65-4414-85A3-251377C680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640B8B-BE91-46AB-9236-33C87CA3B72A}"/>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271758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F75C-5D56-49F7-8AA5-7CC705875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5A95BA-208D-4233-B1B8-F941EC5B5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F6B0D-1CFC-4070-A707-6643B88B7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9CBB9D-EB76-4F3B-AED4-6C08A4128563}"/>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6" name="Footer Placeholder 5">
            <a:extLst>
              <a:ext uri="{FF2B5EF4-FFF2-40B4-BE49-F238E27FC236}">
                <a16:creationId xmlns:a16="http://schemas.microsoft.com/office/drawing/2014/main" id="{0B062CF8-A5D5-4A56-9D14-A1699EE65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555CA-801C-4E51-AE91-84D220E6F765}"/>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103021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A3E4-45CA-4804-B551-58958278F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C8135D-CAEA-42DC-A92A-451C0B658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43960-9945-47AF-BC56-9397143D5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D1D337-97B4-4C38-8168-02F891866E20}"/>
              </a:ext>
            </a:extLst>
          </p:cNvPr>
          <p:cNvSpPr>
            <a:spLocks noGrp="1"/>
          </p:cNvSpPr>
          <p:nvPr>
            <p:ph type="dt" sz="half" idx="10"/>
          </p:nvPr>
        </p:nvSpPr>
        <p:spPr/>
        <p:txBody>
          <a:bodyPr/>
          <a:lstStyle/>
          <a:p>
            <a:fld id="{D9DB7B70-439A-44DB-B222-AFF05EA5D654}" type="datetimeFigureOut">
              <a:rPr lang="en-US" smtClean="0"/>
              <a:t>7/16/2019</a:t>
            </a:fld>
            <a:endParaRPr lang="en-US"/>
          </a:p>
        </p:txBody>
      </p:sp>
      <p:sp>
        <p:nvSpPr>
          <p:cNvPr id="6" name="Footer Placeholder 5">
            <a:extLst>
              <a:ext uri="{FF2B5EF4-FFF2-40B4-BE49-F238E27FC236}">
                <a16:creationId xmlns:a16="http://schemas.microsoft.com/office/drawing/2014/main" id="{CE88A537-0C3D-41B0-A3AF-A57CED898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4523F-BFF1-4234-8965-1293CC640B2A}"/>
              </a:ext>
            </a:extLst>
          </p:cNvPr>
          <p:cNvSpPr>
            <a:spLocks noGrp="1"/>
          </p:cNvSpPr>
          <p:nvPr>
            <p:ph type="sldNum" sz="quarter" idx="12"/>
          </p:nvPr>
        </p:nvSpPr>
        <p:spPr/>
        <p:txBody>
          <a:bodyPr/>
          <a:lstStyle/>
          <a:p>
            <a:fld id="{9D40CA52-E651-40F7-B712-45B602186743}" type="slidenum">
              <a:rPr lang="en-US" smtClean="0"/>
              <a:t>‹#›</a:t>
            </a:fld>
            <a:endParaRPr lang="en-US"/>
          </a:p>
        </p:txBody>
      </p:sp>
    </p:spTree>
    <p:extLst>
      <p:ext uri="{BB962C8B-B14F-4D97-AF65-F5344CB8AC3E}">
        <p14:creationId xmlns:p14="http://schemas.microsoft.com/office/powerpoint/2010/main" val="47010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DFA79-86A4-488F-9D0C-84FFEE1D9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B4F419-9281-4F6C-B6B0-69FA62030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3856D-D98C-4F1B-8CB7-46C90456A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B7B70-439A-44DB-B222-AFF05EA5D654}" type="datetimeFigureOut">
              <a:rPr lang="en-US" smtClean="0"/>
              <a:t>7/16/2019</a:t>
            </a:fld>
            <a:endParaRPr lang="en-US"/>
          </a:p>
        </p:txBody>
      </p:sp>
      <p:sp>
        <p:nvSpPr>
          <p:cNvPr id="5" name="Footer Placeholder 4">
            <a:extLst>
              <a:ext uri="{FF2B5EF4-FFF2-40B4-BE49-F238E27FC236}">
                <a16:creationId xmlns:a16="http://schemas.microsoft.com/office/drawing/2014/main" id="{EE9CCAB9-AFDC-43F0-8375-002E461A9E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E552C4-F2F9-4117-8468-0D38C083B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CA52-E651-40F7-B712-45B602186743}" type="slidenum">
              <a:rPr lang="en-US" smtClean="0"/>
              <a:t>‹#›</a:t>
            </a:fld>
            <a:endParaRPr lang="en-US"/>
          </a:p>
        </p:txBody>
      </p:sp>
    </p:spTree>
    <p:extLst>
      <p:ext uri="{BB962C8B-B14F-4D97-AF65-F5344CB8AC3E}">
        <p14:creationId xmlns:p14="http://schemas.microsoft.com/office/powerpoint/2010/main" val="202696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BD0C17-717A-4248-8901-47FDAF82ECCC}"/>
              </a:ext>
            </a:extLst>
          </p:cNvPr>
          <p:cNvSpPr/>
          <p:nvPr/>
        </p:nvSpPr>
        <p:spPr>
          <a:xfrm>
            <a:off x="211122" y="187119"/>
            <a:ext cx="11828477" cy="6476301"/>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592ABEB2-1C7F-459C-80D7-59309245F45B}"/>
              </a:ext>
            </a:extLst>
          </p:cNvPr>
          <p:cNvSpPr/>
          <p:nvPr/>
        </p:nvSpPr>
        <p:spPr>
          <a:xfrm>
            <a:off x="302003" y="187119"/>
            <a:ext cx="11587994" cy="400110"/>
          </a:xfrm>
          <a:prstGeom prst="rect">
            <a:avLst/>
          </a:prstGeom>
          <a:solidFill>
            <a:schemeClr val="tx2">
              <a:lumMod val="20000"/>
              <a:lumOff val="8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872210-6713-447D-BD40-073C1BDFC583}"/>
              </a:ext>
            </a:extLst>
          </p:cNvPr>
          <p:cNvSpPr txBox="1"/>
          <p:nvPr/>
        </p:nvSpPr>
        <p:spPr>
          <a:xfrm>
            <a:off x="302003" y="187119"/>
            <a:ext cx="4295164" cy="400110"/>
          </a:xfrm>
          <a:prstGeom prst="rect">
            <a:avLst/>
          </a:prstGeom>
          <a:solidFill>
            <a:schemeClr val="bg2">
              <a:lumMod val="90000"/>
            </a:schemeClr>
          </a:solidFill>
          <a:ln>
            <a:solidFill>
              <a:schemeClr val="tx1"/>
            </a:solidFill>
          </a:ln>
        </p:spPr>
        <p:txBody>
          <a:bodyPr wrap="square" rtlCol="0">
            <a:spAutoFit/>
          </a:bodyPr>
          <a:lstStyle/>
          <a:p>
            <a:r>
              <a:rPr lang="en-US" sz="2000" dirty="0">
                <a:solidFill>
                  <a:schemeClr val="bg1"/>
                </a:solidFill>
                <a:latin typeface="Comic Sans MS" panose="030F0702030302020204" pitchFamily="66" charset="0"/>
              </a:rPr>
              <a:t>Team Culture: Name</a:t>
            </a:r>
          </a:p>
        </p:txBody>
      </p:sp>
      <p:sp>
        <p:nvSpPr>
          <p:cNvPr id="15" name="Rectangle 14">
            <a:extLst>
              <a:ext uri="{FF2B5EF4-FFF2-40B4-BE49-F238E27FC236}">
                <a16:creationId xmlns:a16="http://schemas.microsoft.com/office/drawing/2014/main" id="{9F1EC678-45F6-43BC-B9F2-EFBE0CF5C454}"/>
              </a:ext>
            </a:extLst>
          </p:cNvPr>
          <p:cNvSpPr/>
          <p:nvPr/>
        </p:nvSpPr>
        <p:spPr>
          <a:xfrm>
            <a:off x="2508309" y="587228"/>
            <a:ext cx="9381688" cy="985571"/>
          </a:xfrm>
          <a:prstGeom prst="rect">
            <a:avLst/>
          </a:prstGeom>
          <a:solidFill>
            <a:schemeClr val="bg2">
              <a:lumMod val="90000"/>
              <a:alpha val="4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tx1"/>
                </a:solidFill>
                <a:latin typeface="Comic Sans MS" panose="030F0702030302020204" pitchFamily="66" charset="0"/>
              </a:rPr>
              <a:t>Short Description</a:t>
            </a:r>
          </a:p>
        </p:txBody>
      </p:sp>
      <p:sp>
        <p:nvSpPr>
          <p:cNvPr id="9" name="Rectangle 8">
            <a:extLst>
              <a:ext uri="{FF2B5EF4-FFF2-40B4-BE49-F238E27FC236}">
                <a16:creationId xmlns:a16="http://schemas.microsoft.com/office/drawing/2014/main" id="{7E055AE1-EB7D-49CB-9982-209E6F8086DC}"/>
              </a:ext>
            </a:extLst>
          </p:cNvPr>
          <p:cNvSpPr/>
          <p:nvPr/>
        </p:nvSpPr>
        <p:spPr>
          <a:xfrm>
            <a:off x="360726" y="1693152"/>
            <a:ext cx="11529270" cy="1895911"/>
          </a:xfrm>
          <a:prstGeom prst="rect">
            <a:avLst/>
          </a:prstGeom>
          <a:solidFill>
            <a:schemeClr val="bg2"/>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78480635-C736-4EA0-8697-88CA62FDCF84}"/>
              </a:ext>
            </a:extLst>
          </p:cNvPr>
          <p:cNvSpPr txBox="1"/>
          <p:nvPr/>
        </p:nvSpPr>
        <p:spPr>
          <a:xfrm>
            <a:off x="402671" y="1553254"/>
            <a:ext cx="4194495" cy="338554"/>
          </a:xfrm>
          <a:prstGeom prst="rect">
            <a:avLst/>
          </a:prstGeom>
          <a:solidFill>
            <a:schemeClr val="bg2">
              <a:lumMod val="90000"/>
            </a:schemeClr>
          </a:solidFill>
          <a:ln>
            <a:solidFill>
              <a:schemeClr val="tx1"/>
            </a:solidFill>
          </a:ln>
        </p:spPr>
        <p:txBody>
          <a:bodyPr wrap="square" rtlCol="0">
            <a:spAutoFit/>
          </a:bodyPr>
          <a:lstStyle/>
          <a:p>
            <a:r>
              <a:rPr lang="en-US" sz="1600" dirty="0">
                <a:latin typeface="Comic Sans MS" panose="030F0702030302020204" pitchFamily="66" charset="0"/>
              </a:rPr>
              <a:t>Rules Part 1: Game Design</a:t>
            </a:r>
          </a:p>
        </p:txBody>
      </p:sp>
      <p:sp>
        <p:nvSpPr>
          <p:cNvPr id="12" name="TextBox 11">
            <a:extLst>
              <a:ext uri="{FF2B5EF4-FFF2-40B4-BE49-F238E27FC236}">
                <a16:creationId xmlns:a16="http://schemas.microsoft.com/office/drawing/2014/main" id="{5AF12AB6-DD2C-4E1C-895C-4213688C2FAF}"/>
              </a:ext>
            </a:extLst>
          </p:cNvPr>
          <p:cNvSpPr txBox="1"/>
          <p:nvPr/>
        </p:nvSpPr>
        <p:spPr>
          <a:xfrm>
            <a:off x="461393" y="2089880"/>
            <a:ext cx="1128319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Design a game using your values of …</a:t>
            </a:r>
          </a:p>
          <a:p>
            <a:pPr marL="285750" indent="-285750">
              <a:buFont typeface="Wingdings" panose="05000000000000000000" pitchFamily="2" charset="2"/>
              <a:buChar char="Ø"/>
            </a:pPr>
            <a:endParaRPr lang="en-US" dirty="0">
              <a:latin typeface="Comic Sans MS" panose="030F0702030302020204" pitchFamily="66" charset="0"/>
            </a:endParaRPr>
          </a:p>
          <a:p>
            <a:pPr marL="285750" indent="-285750">
              <a:buFont typeface="Wingdings" panose="05000000000000000000" pitchFamily="2" charset="2"/>
              <a:buChar char="Ø"/>
            </a:pPr>
            <a:r>
              <a:rPr lang="en-US" dirty="0">
                <a:latin typeface="Comic Sans MS" panose="030F0702030302020204" pitchFamily="66" charset="0"/>
              </a:rPr>
              <a:t>Score Points for Design</a:t>
            </a:r>
          </a:p>
        </p:txBody>
      </p:sp>
      <p:sp>
        <p:nvSpPr>
          <p:cNvPr id="18" name="Oval 17">
            <a:extLst>
              <a:ext uri="{FF2B5EF4-FFF2-40B4-BE49-F238E27FC236}">
                <a16:creationId xmlns:a16="http://schemas.microsoft.com/office/drawing/2014/main" id="{B498501B-1F4B-4544-8914-DF236690AF01}"/>
              </a:ext>
            </a:extLst>
          </p:cNvPr>
          <p:cNvSpPr/>
          <p:nvPr/>
        </p:nvSpPr>
        <p:spPr>
          <a:xfrm>
            <a:off x="11386656" y="3083009"/>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28" name="Rectangle 27">
            <a:extLst>
              <a:ext uri="{FF2B5EF4-FFF2-40B4-BE49-F238E27FC236}">
                <a16:creationId xmlns:a16="http://schemas.microsoft.com/office/drawing/2014/main" id="{5D88F59A-4FA1-4064-9264-F51E9A24FA40}"/>
              </a:ext>
            </a:extLst>
          </p:cNvPr>
          <p:cNvSpPr/>
          <p:nvPr/>
        </p:nvSpPr>
        <p:spPr>
          <a:xfrm>
            <a:off x="350941" y="3728809"/>
            <a:ext cx="11529270" cy="837464"/>
          </a:xfrm>
          <a:prstGeom prst="rect">
            <a:avLst/>
          </a:prstGeom>
          <a:solidFill>
            <a:schemeClr val="bg2"/>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818E93DA-00AD-4572-8887-EBBC923269BB}"/>
              </a:ext>
            </a:extLst>
          </p:cNvPr>
          <p:cNvSpPr/>
          <p:nvPr/>
        </p:nvSpPr>
        <p:spPr>
          <a:xfrm>
            <a:off x="451608" y="3639090"/>
            <a:ext cx="4211274" cy="258995"/>
          </a:xfrm>
          <a:prstGeom prst="rect">
            <a:avLst/>
          </a:prstGeom>
          <a:solidFill>
            <a:schemeClr val="bg2">
              <a:lumMod val="9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14B8CA5C-B81D-41FB-BD42-94EE5B5F4169}"/>
              </a:ext>
            </a:extLst>
          </p:cNvPr>
          <p:cNvSpPr txBox="1"/>
          <p:nvPr/>
        </p:nvSpPr>
        <p:spPr>
          <a:xfrm>
            <a:off x="392886" y="3588910"/>
            <a:ext cx="4194495" cy="338554"/>
          </a:xfrm>
          <a:prstGeom prst="rect">
            <a:avLst/>
          </a:prstGeom>
          <a:noFill/>
        </p:spPr>
        <p:txBody>
          <a:bodyPr wrap="square" rtlCol="0">
            <a:spAutoFit/>
          </a:bodyPr>
          <a:lstStyle/>
          <a:p>
            <a:r>
              <a:rPr lang="en-US" sz="1600" dirty="0">
                <a:latin typeface="Comic Sans MS" panose="030F0702030302020204" pitchFamily="66" charset="0"/>
              </a:rPr>
              <a:t>Rules Part 2: Group Activity</a:t>
            </a:r>
          </a:p>
        </p:txBody>
      </p:sp>
      <p:sp>
        <p:nvSpPr>
          <p:cNvPr id="31" name="TextBox 30">
            <a:extLst>
              <a:ext uri="{FF2B5EF4-FFF2-40B4-BE49-F238E27FC236}">
                <a16:creationId xmlns:a16="http://schemas.microsoft.com/office/drawing/2014/main" id="{3B11C4BB-231F-4706-A7E9-886E901E9390}"/>
              </a:ext>
            </a:extLst>
          </p:cNvPr>
          <p:cNvSpPr txBox="1"/>
          <p:nvPr/>
        </p:nvSpPr>
        <p:spPr>
          <a:xfrm>
            <a:off x="451608" y="3905053"/>
            <a:ext cx="112831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Score points for group work</a:t>
            </a:r>
          </a:p>
        </p:txBody>
      </p:sp>
      <p:sp>
        <p:nvSpPr>
          <p:cNvPr id="32" name="Oval 31">
            <a:extLst>
              <a:ext uri="{FF2B5EF4-FFF2-40B4-BE49-F238E27FC236}">
                <a16:creationId xmlns:a16="http://schemas.microsoft.com/office/drawing/2014/main" id="{35C6613F-563E-4E74-9325-C03D1B3866C1}"/>
              </a:ext>
            </a:extLst>
          </p:cNvPr>
          <p:cNvSpPr/>
          <p:nvPr/>
        </p:nvSpPr>
        <p:spPr>
          <a:xfrm>
            <a:off x="11376871" y="4081146"/>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5" name="Rectangle 34">
            <a:extLst>
              <a:ext uri="{FF2B5EF4-FFF2-40B4-BE49-F238E27FC236}">
                <a16:creationId xmlns:a16="http://schemas.microsoft.com/office/drawing/2014/main" id="{768A5720-F2E2-4579-8BFA-A0048A1C4EC4}"/>
              </a:ext>
            </a:extLst>
          </p:cNvPr>
          <p:cNvSpPr/>
          <p:nvPr/>
        </p:nvSpPr>
        <p:spPr>
          <a:xfrm>
            <a:off x="360726" y="4714305"/>
            <a:ext cx="11529270" cy="837464"/>
          </a:xfrm>
          <a:prstGeom prst="rect">
            <a:avLst/>
          </a:prstGeom>
          <a:solidFill>
            <a:schemeClr val="bg2"/>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E778E447-332C-462B-854E-3D47110543D5}"/>
              </a:ext>
            </a:extLst>
          </p:cNvPr>
          <p:cNvSpPr/>
          <p:nvPr/>
        </p:nvSpPr>
        <p:spPr>
          <a:xfrm>
            <a:off x="461393" y="4624586"/>
            <a:ext cx="4211274" cy="258995"/>
          </a:xfrm>
          <a:prstGeom prst="rect">
            <a:avLst/>
          </a:prstGeom>
          <a:solidFill>
            <a:schemeClr val="bg2">
              <a:lumMod val="9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FA53FB22-BAE5-425D-88F2-1788B78E8C96}"/>
              </a:ext>
            </a:extLst>
          </p:cNvPr>
          <p:cNvSpPr txBox="1"/>
          <p:nvPr/>
        </p:nvSpPr>
        <p:spPr>
          <a:xfrm>
            <a:off x="402671" y="4574406"/>
            <a:ext cx="4194495" cy="338554"/>
          </a:xfrm>
          <a:prstGeom prst="rect">
            <a:avLst/>
          </a:prstGeom>
          <a:noFill/>
        </p:spPr>
        <p:txBody>
          <a:bodyPr wrap="square" rtlCol="0">
            <a:spAutoFit/>
          </a:bodyPr>
          <a:lstStyle/>
          <a:p>
            <a:r>
              <a:rPr lang="en-US" sz="1600" dirty="0">
                <a:latin typeface="Comic Sans MS" panose="030F0702030302020204" pitchFamily="66" charset="0"/>
              </a:rPr>
              <a:t>Rules Part 3: Teach/Learn The Game</a:t>
            </a:r>
          </a:p>
        </p:txBody>
      </p:sp>
      <p:sp>
        <p:nvSpPr>
          <p:cNvPr id="39" name="Oval 38">
            <a:extLst>
              <a:ext uri="{FF2B5EF4-FFF2-40B4-BE49-F238E27FC236}">
                <a16:creationId xmlns:a16="http://schemas.microsoft.com/office/drawing/2014/main" id="{1AC65713-19B4-4FD9-9784-138ABA27A1A2}"/>
              </a:ext>
            </a:extLst>
          </p:cNvPr>
          <p:cNvSpPr/>
          <p:nvPr/>
        </p:nvSpPr>
        <p:spPr>
          <a:xfrm>
            <a:off x="11386656" y="5066642"/>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1" name="Rectangle 40">
            <a:extLst>
              <a:ext uri="{FF2B5EF4-FFF2-40B4-BE49-F238E27FC236}">
                <a16:creationId xmlns:a16="http://schemas.microsoft.com/office/drawing/2014/main" id="{1FC26E02-7D39-4FA3-87DA-39020BD749AB}"/>
              </a:ext>
            </a:extLst>
          </p:cNvPr>
          <p:cNvSpPr/>
          <p:nvPr/>
        </p:nvSpPr>
        <p:spPr>
          <a:xfrm>
            <a:off x="360726" y="5713989"/>
            <a:ext cx="11529270" cy="949431"/>
          </a:xfrm>
          <a:prstGeom prst="rect">
            <a:avLst/>
          </a:prstGeom>
          <a:solidFill>
            <a:schemeClr val="bg2"/>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C56B2A8-2343-425A-8542-CC4931922C4A}"/>
              </a:ext>
            </a:extLst>
          </p:cNvPr>
          <p:cNvSpPr/>
          <p:nvPr/>
        </p:nvSpPr>
        <p:spPr>
          <a:xfrm>
            <a:off x="461393" y="5624271"/>
            <a:ext cx="4211274" cy="258995"/>
          </a:xfrm>
          <a:prstGeom prst="rect">
            <a:avLst/>
          </a:prstGeom>
          <a:solidFill>
            <a:schemeClr val="bg2">
              <a:lumMod val="9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93CFC50D-BE1A-4EBD-818B-36EF80A14078}"/>
              </a:ext>
            </a:extLst>
          </p:cNvPr>
          <p:cNvSpPr txBox="1"/>
          <p:nvPr/>
        </p:nvSpPr>
        <p:spPr>
          <a:xfrm>
            <a:off x="402671" y="5574091"/>
            <a:ext cx="4194495" cy="338554"/>
          </a:xfrm>
          <a:prstGeom prst="rect">
            <a:avLst/>
          </a:prstGeom>
          <a:noFill/>
        </p:spPr>
        <p:txBody>
          <a:bodyPr wrap="square" rtlCol="0">
            <a:spAutoFit/>
          </a:bodyPr>
          <a:lstStyle/>
          <a:p>
            <a:r>
              <a:rPr lang="en-US" sz="1600" dirty="0">
                <a:latin typeface="Comic Sans MS" panose="030F0702030302020204" pitchFamily="66" charset="0"/>
              </a:rPr>
              <a:t>Rules Part 4: Play a Game</a:t>
            </a:r>
          </a:p>
        </p:txBody>
      </p:sp>
      <p:sp>
        <p:nvSpPr>
          <p:cNvPr id="44" name="TextBox 43">
            <a:extLst>
              <a:ext uri="{FF2B5EF4-FFF2-40B4-BE49-F238E27FC236}">
                <a16:creationId xmlns:a16="http://schemas.microsoft.com/office/drawing/2014/main" id="{F1AA6EAB-5A01-4BF9-925C-479D7AC3B48C}"/>
              </a:ext>
            </a:extLst>
          </p:cNvPr>
          <p:cNvSpPr txBox="1"/>
          <p:nvPr/>
        </p:nvSpPr>
        <p:spPr>
          <a:xfrm>
            <a:off x="461393" y="5906936"/>
            <a:ext cx="112831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Score points for playing someone else’s game</a:t>
            </a:r>
          </a:p>
        </p:txBody>
      </p:sp>
      <p:sp>
        <p:nvSpPr>
          <p:cNvPr id="45" name="Oval 44">
            <a:extLst>
              <a:ext uri="{FF2B5EF4-FFF2-40B4-BE49-F238E27FC236}">
                <a16:creationId xmlns:a16="http://schemas.microsoft.com/office/drawing/2014/main" id="{451C321F-A5A7-44B2-95E7-890522D7BF82}"/>
              </a:ext>
            </a:extLst>
          </p:cNvPr>
          <p:cNvSpPr/>
          <p:nvPr/>
        </p:nvSpPr>
        <p:spPr>
          <a:xfrm>
            <a:off x="11386656" y="6149131"/>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4" name="TextBox 33">
            <a:extLst>
              <a:ext uri="{FF2B5EF4-FFF2-40B4-BE49-F238E27FC236}">
                <a16:creationId xmlns:a16="http://schemas.microsoft.com/office/drawing/2014/main" id="{489A7710-2452-4B0F-9E92-35BCC3288317}"/>
              </a:ext>
            </a:extLst>
          </p:cNvPr>
          <p:cNvSpPr txBox="1"/>
          <p:nvPr/>
        </p:nvSpPr>
        <p:spPr>
          <a:xfrm>
            <a:off x="461393" y="5033086"/>
            <a:ext cx="112831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Using your team values, decide how to teach your game and learn another team’s game. Execute it.</a:t>
            </a:r>
          </a:p>
        </p:txBody>
      </p:sp>
      <p:pic>
        <p:nvPicPr>
          <p:cNvPr id="27" name="Picture 26">
            <a:extLst>
              <a:ext uri="{FF2B5EF4-FFF2-40B4-BE49-F238E27FC236}">
                <a16:creationId xmlns:a16="http://schemas.microsoft.com/office/drawing/2014/main" id="{5606EAEC-A714-40EF-849F-066970D6E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1796" y="236369"/>
            <a:ext cx="838200" cy="295275"/>
          </a:xfrm>
          <a:prstGeom prst="rect">
            <a:avLst/>
          </a:prstGeom>
        </p:spPr>
      </p:pic>
    </p:spTree>
    <p:extLst>
      <p:ext uri="{BB962C8B-B14F-4D97-AF65-F5344CB8AC3E}">
        <p14:creationId xmlns:p14="http://schemas.microsoft.com/office/powerpoint/2010/main" val="19938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BD0C17-717A-4248-8901-47FDAF82ECCC}"/>
              </a:ext>
            </a:extLst>
          </p:cNvPr>
          <p:cNvSpPr/>
          <p:nvPr/>
        </p:nvSpPr>
        <p:spPr>
          <a:xfrm>
            <a:off x="211122" y="187119"/>
            <a:ext cx="11828477" cy="64763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592ABEB2-1C7F-459C-80D7-59309245F45B}"/>
              </a:ext>
            </a:extLst>
          </p:cNvPr>
          <p:cNvSpPr/>
          <p:nvPr/>
        </p:nvSpPr>
        <p:spPr>
          <a:xfrm>
            <a:off x="302003" y="187119"/>
            <a:ext cx="11587994" cy="40011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872210-6713-447D-BD40-073C1BDFC583}"/>
              </a:ext>
            </a:extLst>
          </p:cNvPr>
          <p:cNvSpPr txBox="1"/>
          <p:nvPr/>
        </p:nvSpPr>
        <p:spPr>
          <a:xfrm>
            <a:off x="302003" y="187119"/>
            <a:ext cx="4295164" cy="400110"/>
          </a:xfrm>
          <a:prstGeom prst="rect">
            <a:avLst/>
          </a:prstGeom>
          <a:noFill/>
        </p:spPr>
        <p:txBody>
          <a:bodyPr wrap="square" rtlCol="0">
            <a:spAutoFit/>
          </a:bodyPr>
          <a:lstStyle/>
          <a:p>
            <a:r>
              <a:rPr lang="en-US" sz="2000" dirty="0">
                <a:solidFill>
                  <a:schemeClr val="bg1"/>
                </a:solidFill>
                <a:latin typeface="Comic Sans MS" panose="030F0702030302020204" pitchFamily="66" charset="0"/>
              </a:rPr>
              <a:t>Team Culture: SPEED</a:t>
            </a:r>
          </a:p>
        </p:txBody>
      </p:sp>
      <p:sp>
        <p:nvSpPr>
          <p:cNvPr id="15" name="Rectangle 14">
            <a:extLst>
              <a:ext uri="{FF2B5EF4-FFF2-40B4-BE49-F238E27FC236}">
                <a16:creationId xmlns:a16="http://schemas.microsoft.com/office/drawing/2014/main" id="{9F1EC678-45F6-43BC-B9F2-EFBE0CF5C454}"/>
              </a:ext>
            </a:extLst>
          </p:cNvPr>
          <p:cNvSpPr/>
          <p:nvPr/>
        </p:nvSpPr>
        <p:spPr>
          <a:xfrm>
            <a:off x="2539664" y="587228"/>
            <a:ext cx="9350333" cy="985571"/>
          </a:xfrm>
          <a:prstGeom prst="rect">
            <a:avLst/>
          </a:prstGeom>
          <a:solidFill>
            <a:srgbClr val="FA6431">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tx1"/>
                </a:solidFill>
                <a:latin typeface="Comic Sans MS" panose="030F0702030302020204" pitchFamily="66" charset="0"/>
              </a:rPr>
              <a:t>Your team is under intense pressure to deliver. With commitments and deadlines always looming, you are constantly aware the utmost goal is reaching the finish line as quickly as possible. First to market, </a:t>
            </a:r>
            <a:r>
              <a:rPr lang="en-US" sz="1600" b="1" u="sng" dirty="0">
                <a:solidFill>
                  <a:schemeClr val="tx1"/>
                </a:solidFill>
                <a:latin typeface="Comic Sans MS" panose="030F0702030302020204" pitchFamily="66" charset="0"/>
              </a:rPr>
              <a:t>is the market</a:t>
            </a:r>
            <a:r>
              <a:rPr lang="en-US" sz="1600" dirty="0">
                <a:solidFill>
                  <a:schemeClr val="tx1"/>
                </a:solidFill>
                <a:latin typeface="Comic Sans MS" panose="030F0702030302020204" pitchFamily="66" charset="0"/>
              </a:rPr>
              <a:t>.</a:t>
            </a:r>
          </a:p>
        </p:txBody>
      </p:sp>
      <p:grpSp>
        <p:nvGrpSpPr>
          <p:cNvPr id="26" name="Group 25">
            <a:extLst>
              <a:ext uri="{FF2B5EF4-FFF2-40B4-BE49-F238E27FC236}">
                <a16:creationId xmlns:a16="http://schemas.microsoft.com/office/drawing/2014/main" id="{725D6B2B-CEDD-42DE-91E0-0E0FBB1AB816}"/>
              </a:ext>
            </a:extLst>
          </p:cNvPr>
          <p:cNvGrpSpPr/>
          <p:nvPr/>
        </p:nvGrpSpPr>
        <p:grpSpPr>
          <a:xfrm>
            <a:off x="360726" y="1553254"/>
            <a:ext cx="11629937" cy="2133762"/>
            <a:chOff x="360727" y="1680514"/>
            <a:chExt cx="11629937" cy="2133762"/>
          </a:xfrm>
        </p:grpSpPr>
        <p:sp>
          <p:nvSpPr>
            <p:cNvPr id="9" name="Rectangle 8">
              <a:extLst>
                <a:ext uri="{FF2B5EF4-FFF2-40B4-BE49-F238E27FC236}">
                  <a16:creationId xmlns:a16="http://schemas.microsoft.com/office/drawing/2014/main" id="{7E055AE1-EB7D-49CB-9982-209E6F8086DC}"/>
                </a:ext>
              </a:extLst>
            </p:cNvPr>
            <p:cNvSpPr/>
            <p:nvPr/>
          </p:nvSpPr>
          <p:spPr>
            <a:xfrm>
              <a:off x="360727" y="1820412"/>
              <a:ext cx="11529270" cy="189591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A2BF926-F2D6-4012-B08F-2819847BE4C1}"/>
                </a:ext>
              </a:extLst>
            </p:cNvPr>
            <p:cNvSpPr/>
            <p:nvPr/>
          </p:nvSpPr>
          <p:spPr>
            <a:xfrm>
              <a:off x="461394" y="1730694"/>
              <a:ext cx="4211274" cy="258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8480635-C736-4EA0-8697-88CA62FDCF84}"/>
                </a:ext>
              </a:extLst>
            </p:cNvPr>
            <p:cNvSpPr txBox="1"/>
            <p:nvPr/>
          </p:nvSpPr>
          <p:spPr>
            <a:xfrm>
              <a:off x="402672" y="1680514"/>
              <a:ext cx="4194495" cy="338554"/>
            </a:xfrm>
            <a:prstGeom prst="rect">
              <a:avLst/>
            </a:prstGeom>
            <a:noFill/>
          </p:spPr>
          <p:txBody>
            <a:bodyPr wrap="square" rtlCol="0">
              <a:spAutoFit/>
            </a:bodyPr>
            <a:lstStyle/>
            <a:p>
              <a:r>
                <a:rPr lang="en-US" sz="1600" dirty="0">
                  <a:latin typeface="Comic Sans MS" panose="030F0702030302020204" pitchFamily="66" charset="0"/>
                </a:rPr>
                <a:t>Rules Part 1: Game Design</a:t>
              </a:r>
            </a:p>
          </p:txBody>
        </p:sp>
        <p:sp>
          <p:nvSpPr>
            <p:cNvPr id="12" name="TextBox 11">
              <a:extLst>
                <a:ext uri="{FF2B5EF4-FFF2-40B4-BE49-F238E27FC236}">
                  <a16:creationId xmlns:a16="http://schemas.microsoft.com/office/drawing/2014/main" id="{5AF12AB6-DD2C-4E1C-895C-4213688C2FAF}"/>
                </a:ext>
              </a:extLst>
            </p:cNvPr>
            <p:cNvSpPr txBox="1"/>
            <p:nvPr/>
          </p:nvSpPr>
          <p:spPr>
            <a:xfrm>
              <a:off x="461394" y="2217140"/>
              <a:ext cx="11283193"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Design a game using your values of efficiency, speed, and first to market.</a:t>
              </a:r>
              <a:br>
                <a:rPr lang="en-US" dirty="0">
                  <a:latin typeface="Comic Sans MS" panose="030F0702030302020204" pitchFamily="66" charset="0"/>
                </a:rPr>
              </a:br>
              <a:endParaRPr lang="en-US" dirty="0">
                <a:latin typeface="Comic Sans MS" panose="030F0702030302020204" pitchFamily="66" charset="0"/>
              </a:endParaRPr>
            </a:p>
            <a:p>
              <a:pPr marL="285750" indent="-285750">
                <a:buFont typeface="Wingdings" panose="05000000000000000000" pitchFamily="2" charset="2"/>
                <a:buChar char="Ø"/>
              </a:pPr>
              <a:r>
                <a:rPr lang="en-US" dirty="0">
                  <a:latin typeface="Comic Sans MS" panose="030F0702030302020204" pitchFamily="66" charset="0"/>
                </a:rPr>
                <a:t>Everyone on the team earns (1) point for successfully meeting all requirements of the game and getting approval from the product owners (facilitators).</a:t>
              </a:r>
            </a:p>
          </p:txBody>
        </p:sp>
        <p:sp>
          <p:nvSpPr>
            <p:cNvPr id="18" name="Oval 17">
              <a:extLst>
                <a:ext uri="{FF2B5EF4-FFF2-40B4-BE49-F238E27FC236}">
                  <a16:creationId xmlns:a16="http://schemas.microsoft.com/office/drawing/2014/main" id="{B498501B-1F4B-4544-8914-DF236690AF01}"/>
                </a:ext>
              </a:extLst>
            </p:cNvPr>
            <p:cNvSpPr/>
            <p:nvPr/>
          </p:nvSpPr>
          <p:spPr>
            <a:xfrm>
              <a:off x="11386657" y="3210269"/>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grpSp>
      <p:sp>
        <p:nvSpPr>
          <p:cNvPr id="28" name="Rectangle 27">
            <a:extLst>
              <a:ext uri="{FF2B5EF4-FFF2-40B4-BE49-F238E27FC236}">
                <a16:creationId xmlns:a16="http://schemas.microsoft.com/office/drawing/2014/main" id="{5D88F59A-4FA1-4064-9264-F51E9A24FA40}"/>
              </a:ext>
            </a:extLst>
          </p:cNvPr>
          <p:cNvSpPr/>
          <p:nvPr/>
        </p:nvSpPr>
        <p:spPr>
          <a:xfrm>
            <a:off x="350941" y="3728809"/>
            <a:ext cx="11529270" cy="837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818E93DA-00AD-4572-8887-EBBC923269BB}"/>
              </a:ext>
            </a:extLst>
          </p:cNvPr>
          <p:cNvSpPr/>
          <p:nvPr/>
        </p:nvSpPr>
        <p:spPr>
          <a:xfrm>
            <a:off x="451608" y="3639090"/>
            <a:ext cx="4211274" cy="258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14B8CA5C-B81D-41FB-BD42-94EE5B5F4169}"/>
              </a:ext>
            </a:extLst>
          </p:cNvPr>
          <p:cNvSpPr txBox="1"/>
          <p:nvPr/>
        </p:nvSpPr>
        <p:spPr>
          <a:xfrm>
            <a:off x="392886" y="3588910"/>
            <a:ext cx="4194495" cy="338554"/>
          </a:xfrm>
          <a:prstGeom prst="rect">
            <a:avLst/>
          </a:prstGeom>
          <a:noFill/>
        </p:spPr>
        <p:txBody>
          <a:bodyPr wrap="square" rtlCol="0">
            <a:spAutoFit/>
          </a:bodyPr>
          <a:lstStyle/>
          <a:p>
            <a:r>
              <a:rPr lang="en-US" sz="1600" dirty="0">
                <a:latin typeface="Comic Sans MS" panose="030F0702030302020204" pitchFamily="66" charset="0"/>
              </a:rPr>
              <a:t>Rules Part 2: Group Activity</a:t>
            </a:r>
          </a:p>
        </p:txBody>
      </p:sp>
      <p:sp>
        <p:nvSpPr>
          <p:cNvPr id="31" name="TextBox 30">
            <a:extLst>
              <a:ext uri="{FF2B5EF4-FFF2-40B4-BE49-F238E27FC236}">
                <a16:creationId xmlns:a16="http://schemas.microsoft.com/office/drawing/2014/main" id="{3B11C4BB-231F-4706-A7E9-886E901E9390}"/>
              </a:ext>
            </a:extLst>
          </p:cNvPr>
          <p:cNvSpPr txBox="1"/>
          <p:nvPr/>
        </p:nvSpPr>
        <p:spPr>
          <a:xfrm>
            <a:off x="451608" y="3905053"/>
            <a:ext cx="1128319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Everyone on the team earns (1) bonus point for finishing design of your game first. There are no points for second place!</a:t>
            </a:r>
          </a:p>
        </p:txBody>
      </p:sp>
      <p:sp>
        <p:nvSpPr>
          <p:cNvPr id="32" name="Oval 31">
            <a:extLst>
              <a:ext uri="{FF2B5EF4-FFF2-40B4-BE49-F238E27FC236}">
                <a16:creationId xmlns:a16="http://schemas.microsoft.com/office/drawing/2014/main" id="{35C6613F-563E-4E74-9325-C03D1B3866C1}"/>
              </a:ext>
            </a:extLst>
          </p:cNvPr>
          <p:cNvSpPr/>
          <p:nvPr/>
        </p:nvSpPr>
        <p:spPr>
          <a:xfrm>
            <a:off x="11376871" y="4081146"/>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nvGrpSpPr>
          <p:cNvPr id="46" name="Group 45">
            <a:extLst>
              <a:ext uri="{FF2B5EF4-FFF2-40B4-BE49-F238E27FC236}">
                <a16:creationId xmlns:a16="http://schemas.microsoft.com/office/drawing/2014/main" id="{F62C8A06-D0ED-4E53-AEC5-35DEDED055C7}"/>
              </a:ext>
            </a:extLst>
          </p:cNvPr>
          <p:cNvGrpSpPr/>
          <p:nvPr/>
        </p:nvGrpSpPr>
        <p:grpSpPr>
          <a:xfrm>
            <a:off x="360726" y="4574406"/>
            <a:ext cx="11629937" cy="1096243"/>
            <a:chOff x="360726" y="4851795"/>
            <a:chExt cx="11629937" cy="1096243"/>
          </a:xfrm>
        </p:grpSpPr>
        <p:sp>
          <p:nvSpPr>
            <p:cNvPr id="35" name="Rectangle 34">
              <a:extLst>
                <a:ext uri="{FF2B5EF4-FFF2-40B4-BE49-F238E27FC236}">
                  <a16:creationId xmlns:a16="http://schemas.microsoft.com/office/drawing/2014/main" id="{768A5720-F2E2-4579-8BFA-A0048A1C4EC4}"/>
                </a:ext>
              </a:extLst>
            </p:cNvPr>
            <p:cNvSpPr/>
            <p:nvPr/>
          </p:nvSpPr>
          <p:spPr>
            <a:xfrm>
              <a:off x="360726" y="4991694"/>
              <a:ext cx="11529270" cy="837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E778E447-332C-462B-854E-3D47110543D5}"/>
                </a:ext>
              </a:extLst>
            </p:cNvPr>
            <p:cNvSpPr/>
            <p:nvPr/>
          </p:nvSpPr>
          <p:spPr>
            <a:xfrm>
              <a:off x="461393" y="4901975"/>
              <a:ext cx="4211274" cy="258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FA53FB22-BAE5-425D-88F2-1788B78E8C96}"/>
                </a:ext>
              </a:extLst>
            </p:cNvPr>
            <p:cNvSpPr txBox="1"/>
            <p:nvPr/>
          </p:nvSpPr>
          <p:spPr>
            <a:xfrm>
              <a:off x="402671" y="4851795"/>
              <a:ext cx="4194495" cy="338554"/>
            </a:xfrm>
            <a:prstGeom prst="rect">
              <a:avLst/>
            </a:prstGeom>
            <a:noFill/>
          </p:spPr>
          <p:txBody>
            <a:bodyPr wrap="square" rtlCol="0">
              <a:spAutoFit/>
            </a:bodyPr>
            <a:lstStyle/>
            <a:p>
              <a:r>
                <a:rPr lang="en-US" sz="1600" dirty="0">
                  <a:latin typeface="Comic Sans MS" panose="030F0702030302020204" pitchFamily="66" charset="0"/>
                </a:rPr>
                <a:t>Rules Part 3: Teach/Learn The Game</a:t>
              </a:r>
            </a:p>
          </p:txBody>
        </p:sp>
        <p:sp>
          <p:nvSpPr>
            <p:cNvPr id="39" name="Oval 38">
              <a:extLst>
                <a:ext uri="{FF2B5EF4-FFF2-40B4-BE49-F238E27FC236}">
                  <a16:creationId xmlns:a16="http://schemas.microsoft.com/office/drawing/2014/main" id="{1AC65713-19B4-4FD9-9784-138ABA27A1A2}"/>
                </a:ext>
              </a:extLst>
            </p:cNvPr>
            <p:cNvSpPr/>
            <p:nvPr/>
          </p:nvSpPr>
          <p:spPr>
            <a:xfrm>
              <a:off x="11386656" y="5344031"/>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grpSp>
      <p:sp>
        <p:nvSpPr>
          <p:cNvPr id="41" name="Rectangle 40">
            <a:extLst>
              <a:ext uri="{FF2B5EF4-FFF2-40B4-BE49-F238E27FC236}">
                <a16:creationId xmlns:a16="http://schemas.microsoft.com/office/drawing/2014/main" id="{1FC26E02-7D39-4FA3-87DA-39020BD749AB}"/>
              </a:ext>
            </a:extLst>
          </p:cNvPr>
          <p:cNvSpPr/>
          <p:nvPr/>
        </p:nvSpPr>
        <p:spPr>
          <a:xfrm>
            <a:off x="360726" y="5713989"/>
            <a:ext cx="11529270" cy="9494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C56B2A8-2343-425A-8542-CC4931922C4A}"/>
              </a:ext>
            </a:extLst>
          </p:cNvPr>
          <p:cNvSpPr/>
          <p:nvPr/>
        </p:nvSpPr>
        <p:spPr>
          <a:xfrm>
            <a:off x="461393" y="5624271"/>
            <a:ext cx="4211274" cy="258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93CFC50D-BE1A-4EBD-818B-36EF80A14078}"/>
              </a:ext>
            </a:extLst>
          </p:cNvPr>
          <p:cNvSpPr txBox="1"/>
          <p:nvPr/>
        </p:nvSpPr>
        <p:spPr>
          <a:xfrm>
            <a:off x="402671" y="5574091"/>
            <a:ext cx="4194495" cy="338554"/>
          </a:xfrm>
          <a:prstGeom prst="rect">
            <a:avLst/>
          </a:prstGeom>
          <a:noFill/>
        </p:spPr>
        <p:txBody>
          <a:bodyPr wrap="square" rtlCol="0">
            <a:spAutoFit/>
          </a:bodyPr>
          <a:lstStyle/>
          <a:p>
            <a:r>
              <a:rPr lang="en-US" sz="1600" dirty="0">
                <a:latin typeface="Comic Sans MS" panose="030F0702030302020204" pitchFamily="66" charset="0"/>
              </a:rPr>
              <a:t>Rules Part 4: Play a Game</a:t>
            </a:r>
          </a:p>
        </p:txBody>
      </p:sp>
      <p:sp>
        <p:nvSpPr>
          <p:cNvPr id="44" name="TextBox 43">
            <a:extLst>
              <a:ext uri="{FF2B5EF4-FFF2-40B4-BE49-F238E27FC236}">
                <a16:creationId xmlns:a16="http://schemas.microsoft.com/office/drawing/2014/main" id="{F1AA6EAB-5A01-4BF9-925C-479D7AC3B48C}"/>
              </a:ext>
            </a:extLst>
          </p:cNvPr>
          <p:cNvSpPr txBox="1"/>
          <p:nvPr/>
        </p:nvSpPr>
        <p:spPr>
          <a:xfrm>
            <a:off x="461393" y="5906936"/>
            <a:ext cx="1128319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Everyone on the team earns (1) point if the team is the first to finish two complete games (i.e., </a:t>
            </a:r>
            <a:br>
              <a:rPr lang="en-US" dirty="0">
                <a:latin typeface="Comic Sans MS" panose="030F0702030302020204" pitchFamily="66" charset="0"/>
              </a:rPr>
            </a:br>
            <a:r>
              <a:rPr lang="en-US" dirty="0">
                <a:latin typeface="Comic Sans MS" panose="030F0702030302020204" pitchFamily="66" charset="0"/>
              </a:rPr>
              <a:t>someone has won, or a tie occurs).</a:t>
            </a:r>
          </a:p>
        </p:txBody>
      </p:sp>
      <p:sp>
        <p:nvSpPr>
          <p:cNvPr id="45" name="Oval 44">
            <a:extLst>
              <a:ext uri="{FF2B5EF4-FFF2-40B4-BE49-F238E27FC236}">
                <a16:creationId xmlns:a16="http://schemas.microsoft.com/office/drawing/2014/main" id="{451C321F-A5A7-44B2-95E7-890522D7BF82}"/>
              </a:ext>
            </a:extLst>
          </p:cNvPr>
          <p:cNvSpPr/>
          <p:nvPr/>
        </p:nvSpPr>
        <p:spPr>
          <a:xfrm>
            <a:off x="11386656" y="6149131"/>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4" name="TextBox 33">
            <a:extLst>
              <a:ext uri="{FF2B5EF4-FFF2-40B4-BE49-F238E27FC236}">
                <a16:creationId xmlns:a16="http://schemas.microsoft.com/office/drawing/2014/main" id="{489A7710-2452-4B0F-9E92-35BCC3288317}"/>
              </a:ext>
            </a:extLst>
          </p:cNvPr>
          <p:cNvSpPr txBox="1"/>
          <p:nvPr/>
        </p:nvSpPr>
        <p:spPr>
          <a:xfrm>
            <a:off x="461393" y="5033086"/>
            <a:ext cx="112831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Using your team values, decide how to teach your game and learn another team’s game. Execute it.</a:t>
            </a:r>
          </a:p>
        </p:txBody>
      </p:sp>
      <p:pic>
        <p:nvPicPr>
          <p:cNvPr id="3" name="Picture 2">
            <a:extLst>
              <a:ext uri="{FF2B5EF4-FFF2-40B4-BE49-F238E27FC236}">
                <a16:creationId xmlns:a16="http://schemas.microsoft.com/office/drawing/2014/main" id="{61C0423E-1A0A-4861-AA8C-5C5DF38D9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26" y="596105"/>
            <a:ext cx="2178938" cy="977409"/>
          </a:xfrm>
          <a:prstGeom prst="rect">
            <a:avLst/>
          </a:prstGeom>
        </p:spPr>
      </p:pic>
      <p:pic>
        <p:nvPicPr>
          <p:cNvPr id="40" name="Picture 39">
            <a:extLst>
              <a:ext uri="{FF2B5EF4-FFF2-40B4-BE49-F238E27FC236}">
                <a16:creationId xmlns:a16="http://schemas.microsoft.com/office/drawing/2014/main" id="{C6E0268C-FBB0-4334-B2C9-879D53F1A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1796" y="236369"/>
            <a:ext cx="838200" cy="295275"/>
          </a:xfrm>
          <a:prstGeom prst="rect">
            <a:avLst/>
          </a:prstGeom>
        </p:spPr>
      </p:pic>
    </p:spTree>
    <p:extLst>
      <p:ext uri="{BB962C8B-B14F-4D97-AF65-F5344CB8AC3E}">
        <p14:creationId xmlns:p14="http://schemas.microsoft.com/office/powerpoint/2010/main" val="132852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BD0C17-717A-4248-8901-47FDAF82ECCC}"/>
              </a:ext>
            </a:extLst>
          </p:cNvPr>
          <p:cNvSpPr/>
          <p:nvPr/>
        </p:nvSpPr>
        <p:spPr>
          <a:xfrm>
            <a:off x="211122" y="187119"/>
            <a:ext cx="11828477" cy="64763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592ABEB2-1C7F-459C-80D7-59309245F45B}"/>
              </a:ext>
            </a:extLst>
          </p:cNvPr>
          <p:cNvSpPr/>
          <p:nvPr/>
        </p:nvSpPr>
        <p:spPr>
          <a:xfrm>
            <a:off x="302003" y="187119"/>
            <a:ext cx="11587994" cy="4001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872210-6713-447D-BD40-073C1BDFC583}"/>
              </a:ext>
            </a:extLst>
          </p:cNvPr>
          <p:cNvSpPr txBox="1"/>
          <p:nvPr/>
        </p:nvSpPr>
        <p:spPr>
          <a:xfrm>
            <a:off x="302003" y="187119"/>
            <a:ext cx="4295164" cy="400110"/>
          </a:xfrm>
          <a:prstGeom prst="rect">
            <a:avLst/>
          </a:prstGeom>
          <a:noFill/>
        </p:spPr>
        <p:txBody>
          <a:bodyPr wrap="square" rtlCol="0">
            <a:spAutoFit/>
          </a:bodyPr>
          <a:lstStyle/>
          <a:p>
            <a:r>
              <a:rPr lang="en-US" sz="2000" dirty="0">
                <a:solidFill>
                  <a:schemeClr val="bg1"/>
                </a:solidFill>
                <a:latin typeface="Comic Sans MS" panose="030F0702030302020204" pitchFamily="66" charset="0"/>
              </a:rPr>
              <a:t>Team Culture: HARMONY</a:t>
            </a:r>
          </a:p>
        </p:txBody>
      </p:sp>
      <p:sp>
        <p:nvSpPr>
          <p:cNvPr id="15" name="Rectangle 14">
            <a:extLst>
              <a:ext uri="{FF2B5EF4-FFF2-40B4-BE49-F238E27FC236}">
                <a16:creationId xmlns:a16="http://schemas.microsoft.com/office/drawing/2014/main" id="{9F1EC678-45F6-43BC-B9F2-EFBE0CF5C454}"/>
              </a:ext>
            </a:extLst>
          </p:cNvPr>
          <p:cNvSpPr/>
          <p:nvPr/>
        </p:nvSpPr>
        <p:spPr>
          <a:xfrm>
            <a:off x="2539665" y="587228"/>
            <a:ext cx="9350332" cy="985571"/>
          </a:xfrm>
          <a:prstGeom prst="rect">
            <a:avLst/>
          </a:prstGeom>
          <a:solidFill>
            <a:srgbClr val="92D05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tx1"/>
                </a:solidFill>
                <a:latin typeface="Comic Sans MS" panose="030F0702030302020204" pitchFamily="66" charset="0"/>
              </a:rPr>
              <a:t>The team is the heart of the organization. Working together closely, your team operates more like a family, and less like a machine. Cooperation, collaboration, and whole-team participation is the name of the game. Win or lose, you’re all in it together.</a:t>
            </a:r>
          </a:p>
        </p:txBody>
      </p:sp>
      <p:sp>
        <p:nvSpPr>
          <p:cNvPr id="9" name="Rectangle 8">
            <a:extLst>
              <a:ext uri="{FF2B5EF4-FFF2-40B4-BE49-F238E27FC236}">
                <a16:creationId xmlns:a16="http://schemas.microsoft.com/office/drawing/2014/main" id="{7E055AE1-EB7D-49CB-9982-209E6F8086DC}"/>
              </a:ext>
            </a:extLst>
          </p:cNvPr>
          <p:cNvSpPr/>
          <p:nvPr/>
        </p:nvSpPr>
        <p:spPr>
          <a:xfrm>
            <a:off x="360726" y="1693152"/>
            <a:ext cx="11529270" cy="189591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A2BF926-F2D6-4012-B08F-2819847BE4C1}"/>
              </a:ext>
            </a:extLst>
          </p:cNvPr>
          <p:cNvSpPr/>
          <p:nvPr/>
        </p:nvSpPr>
        <p:spPr>
          <a:xfrm>
            <a:off x="461393" y="1603434"/>
            <a:ext cx="4211274" cy="258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8480635-C736-4EA0-8697-88CA62FDCF84}"/>
              </a:ext>
            </a:extLst>
          </p:cNvPr>
          <p:cNvSpPr txBox="1"/>
          <p:nvPr/>
        </p:nvSpPr>
        <p:spPr>
          <a:xfrm>
            <a:off x="402671" y="1553254"/>
            <a:ext cx="4194495" cy="338554"/>
          </a:xfrm>
          <a:prstGeom prst="rect">
            <a:avLst/>
          </a:prstGeom>
          <a:noFill/>
        </p:spPr>
        <p:txBody>
          <a:bodyPr wrap="square" rtlCol="0">
            <a:spAutoFit/>
          </a:bodyPr>
          <a:lstStyle/>
          <a:p>
            <a:r>
              <a:rPr lang="en-US" sz="1600" dirty="0">
                <a:latin typeface="Comic Sans MS" panose="030F0702030302020204" pitchFamily="66" charset="0"/>
              </a:rPr>
              <a:t>Rules Part 1: Game Design</a:t>
            </a:r>
          </a:p>
        </p:txBody>
      </p:sp>
      <p:sp>
        <p:nvSpPr>
          <p:cNvPr id="12" name="TextBox 11">
            <a:extLst>
              <a:ext uri="{FF2B5EF4-FFF2-40B4-BE49-F238E27FC236}">
                <a16:creationId xmlns:a16="http://schemas.microsoft.com/office/drawing/2014/main" id="{5AF12AB6-DD2C-4E1C-895C-4213688C2FAF}"/>
              </a:ext>
            </a:extLst>
          </p:cNvPr>
          <p:cNvSpPr txBox="1"/>
          <p:nvPr/>
        </p:nvSpPr>
        <p:spPr>
          <a:xfrm>
            <a:off x="461393" y="2089880"/>
            <a:ext cx="11283193"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Design a game together using your values of harmony, collaboration, and whole team inclusion.</a:t>
            </a:r>
          </a:p>
          <a:p>
            <a:pPr marL="285750" indent="-285750">
              <a:buFont typeface="Wingdings" panose="05000000000000000000" pitchFamily="2" charset="2"/>
              <a:buChar char="Ø"/>
            </a:pPr>
            <a:endParaRPr lang="en-US" dirty="0">
              <a:latin typeface="Comic Sans MS" panose="030F0702030302020204" pitchFamily="66" charset="0"/>
            </a:endParaRPr>
          </a:p>
          <a:p>
            <a:pPr marL="285750" indent="-285750">
              <a:buFont typeface="Wingdings" panose="05000000000000000000" pitchFamily="2" charset="2"/>
              <a:buChar char="Ø"/>
            </a:pPr>
            <a:r>
              <a:rPr lang="en-US" dirty="0">
                <a:latin typeface="Comic Sans MS" panose="030F0702030302020204" pitchFamily="66" charset="0"/>
              </a:rPr>
              <a:t>Everyone on the team earns (1) point for successfully meeting all requirements of the game and getting approval from the product owners (facilitators).</a:t>
            </a:r>
          </a:p>
        </p:txBody>
      </p:sp>
      <p:sp>
        <p:nvSpPr>
          <p:cNvPr id="18" name="Oval 17">
            <a:extLst>
              <a:ext uri="{FF2B5EF4-FFF2-40B4-BE49-F238E27FC236}">
                <a16:creationId xmlns:a16="http://schemas.microsoft.com/office/drawing/2014/main" id="{B498501B-1F4B-4544-8914-DF236690AF01}"/>
              </a:ext>
            </a:extLst>
          </p:cNvPr>
          <p:cNvSpPr/>
          <p:nvPr/>
        </p:nvSpPr>
        <p:spPr>
          <a:xfrm>
            <a:off x="11386656" y="3083009"/>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28" name="Rectangle 27">
            <a:extLst>
              <a:ext uri="{FF2B5EF4-FFF2-40B4-BE49-F238E27FC236}">
                <a16:creationId xmlns:a16="http://schemas.microsoft.com/office/drawing/2014/main" id="{5D88F59A-4FA1-4064-9264-F51E9A24FA40}"/>
              </a:ext>
            </a:extLst>
          </p:cNvPr>
          <p:cNvSpPr/>
          <p:nvPr/>
        </p:nvSpPr>
        <p:spPr>
          <a:xfrm>
            <a:off x="350941" y="3728809"/>
            <a:ext cx="11529270" cy="837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818E93DA-00AD-4572-8887-EBBC923269BB}"/>
              </a:ext>
            </a:extLst>
          </p:cNvPr>
          <p:cNvSpPr/>
          <p:nvPr/>
        </p:nvSpPr>
        <p:spPr>
          <a:xfrm>
            <a:off x="451608" y="3639090"/>
            <a:ext cx="4211274" cy="258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14B8CA5C-B81D-41FB-BD42-94EE5B5F4169}"/>
              </a:ext>
            </a:extLst>
          </p:cNvPr>
          <p:cNvSpPr txBox="1"/>
          <p:nvPr/>
        </p:nvSpPr>
        <p:spPr>
          <a:xfrm>
            <a:off x="392886" y="3588910"/>
            <a:ext cx="4194495" cy="338554"/>
          </a:xfrm>
          <a:prstGeom prst="rect">
            <a:avLst/>
          </a:prstGeom>
          <a:noFill/>
        </p:spPr>
        <p:txBody>
          <a:bodyPr wrap="square" rtlCol="0">
            <a:spAutoFit/>
          </a:bodyPr>
          <a:lstStyle/>
          <a:p>
            <a:r>
              <a:rPr lang="en-US" sz="1600" dirty="0">
                <a:latin typeface="Comic Sans MS" panose="030F0702030302020204" pitchFamily="66" charset="0"/>
              </a:rPr>
              <a:t>Rules Part 2: Group Activity</a:t>
            </a:r>
          </a:p>
        </p:txBody>
      </p:sp>
      <p:sp>
        <p:nvSpPr>
          <p:cNvPr id="31" name="TextBox 30">
            <a:extLst>
              <a:ext uri="{FF2B5EF4-FFF2-40B4-BE49-F238E27FC236}">
                <a16:creationId xmlns:a16="http://schemas.microsoft.com/office/drawing/2014/main" id="{3B11C4BB-231F-4706-A7E9-886E901E9390}"/>
              </a:ext>
            </a:extLst>
          </p:cNvPr>
          <p:cNvSpPr txBox="1"/>
          <p:nvPr/>
        </p:nvSpPr>
        <p:spPr>
          <a:xfrm>
            <a:off x="451608" y="3913933"/>
            <a:ext cx="1128319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Retrospect. Everyone earns (1) bonus point if they can express how they contributed to the game design.</a:t>
            </a:r>
          </a:p>
        </p:txBody>
      </p:sp>
      <p:sp>
        <p:nvSpPr>
          <p:cNvPr id="32" name="Oval 31">
            <a:extLst>
              <a:ext uri="{FF2B5EF4-FFF2-40B4-BE49-F238E27FC236}">
                <a16:creationId xmlns:a16="http://schemas.microsoft.com/office/drawing/2014/main" id="{35C6613F-563E-4E74-9325-C03D1B3866C1}"/>
              </a:ext>
            </a:extLst>
          </p:cNvPr>
          <p:cNvSpPr/>
          <p:nvPr/>
        </p:nvSpPr>
        <p:spPr>
          <a:xfrm>
            <a:off x="11376871" y="4081146"/>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5" name="Rectangle 34">
            <a:extLst>
              <a:ext uri="{FF2B5EF4-FFF2-40B4-BE49-F238E27FC236}">
                <a16:creationId xmlns:a16="http://schemas.microsoft.com/office/drawing/2014/main" id="{768A5720-F2E2-4579-8BFA-A0048A1C4EC4}"/>
              </a:ext>
            </a:extLst>
          </p:cNvPr>
          <p:cNvSpPr/>
          <p:nvPr/>
        </p:nvSpPr>
        <p:spPr>
          <a:xfrm>
            <a:off x="360726" y="4714305"/>
            <a:ext cx="11529270" cy="837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E778E447-332C-462B-854E-3D47110543D5}"/>
              </a:ext>
            </a:extLst>
          </p:cNvPr>
          <p:cNvSpPr/>
          <p:nvPr/>
        </p:nvSpPr>
        <p:spPr>
          <a:xfrm>
            <a:off x="461393" y="4624586"/>
            <a:ext cx="4211274" cy="258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FA53FB22-BAE5-425D-88F2-1788B78E8C96}"/>
              </a:ext>
            </a:extLst>
          </p:cNvPr>
          <p:cNvSpPr txBox="1"/>
          <p:nvPr/>
        </p:nvSpPr>
        <p:spPr>
          <a:xfrm>
            <a:off x="402671" y="4574406"/>
            <a:ext cx="4194495" cy="338554"/>
          </a:xfrm>
          <a:prstGeom prst="rect">
            <a:avLst/>
          </a:prstGeom>
          <a:noFill/>
        </p:spPr>
        <p:txBody>
          <a:bodyPr wrap="square" rtlCol="0">
            <a:spAutoFit/>
          </a:bodyPr>
          <a:lstStyle/>
          <a:p>
            <a:r>
              <a:rPr lang="en-US" sz="1600" dirty="0">
                <a:latin typeface="Comic Sans MS" panose="030F0702030302020204" pitchFamily="66" charset="0"/>
              </a:rPr>
              <a:t>Rules Part 3: Teach/Learn The Game</a:t>
            </a:r>
          </a:p>
        </p:txBody>
      </p:sp>
      <p:sp>
        <p:nvSpPr>
          <p:cNvPr id="39" name="Oval 38">
            <a:extLst>
              <a:ext uri="{FF2B5EF4-FFF2-40B4-BE49-F238E27FC236}">
                <a16:creationId xmlns:a16="http://schemas.microsoft.com/office/drawing/2014/main" id="{1AC65713-19B4-4FD9-9784-138ABA27A1A2}"/>
              </a:ext>
            </a:extLst>
          </p:cNvPr>
          <p:cNvSpPr/>
          <p:nvPr/>
        </p:nvSpPr>
        <p:spPr>
          <a:xfrm>
            <a:off x="11386656" y="5066642"/>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1" name="Rectangle 40">
            <a:extLst>
              <a:ext uri="{FF2B5EF4-FFF2-40B4-BE49-F238E27FC236}">
                <a16:creationId xmlns:a16="http://schemas.microsoft.com/office/drawing/2014/main" id="{1FC26E02-7D39-4FA3-87DA-39020BD749AB}"/>
              </a:ext>
            </a:extLst>
          </p:cNvPr>
          <p:cNvSpPr/>
          <p:nvPr/>
        </p:nvSpPr>
        <p:spPr>
          <a:xfrm>
            <a:off x="360726" y="5713989"/>
            <a:ext cx="11529270" cy="9494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C56B2A8-2343-425A-8542-CC4931922C4A}"/>
              </a:ext>
            </a:extLst>
          </p:cNvPr>
          <p:cNvSpPr/>
          <p:nvPr/>
        </p:nvSpPr>
        <p:spPr>
          <a:xfrm>
            <a:off x="461393" y="5624271"/>
            <a:ext cx="4211274" cy="258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93CFC50D-BE1A-4EBD-818B-36EF80A14078}"/>
              </a:ext>
            </a:extLst>
          </p:cNvPr>
          <p:cNvSpPr txBox="1"/>
          <p:nvPr/>
        </p:nvSpPr>
        <p:spPr>
          <a:xfrm>
            <a:off x="402671" y="5574091"/>
            <a:ext cx="4194495" cy="338554"/>
          </a:xfrm>
          <a:prstGeom prst="rect">
            <a:avLst/>
          </a:prstGeom>
          <a:noFill/>
        </p:spPr>
        <p:txBody>
          <a:bodyPr wrap="square" rtlCol="0">
            <a:spAutoFit/>
          </a:bodyPr>
          <a:lstStyle/>
          <a:p>
            <a:r>
              <a:rPr lang="en-US" sz="1600" dirty="0">
                <a:latin typeface="Comic Sans MS" panose="030F0702030302020204" pitchFamily="66" charset="0"/>
              </a:rPr>
              <a:t>Rules Part 4: Play a Game</a:t>
            </a:r>
          </a:p>
        </p:txBody>
      </p:sp>
      <p:sp>
        <p:nvSpPr>
          <p:cNvPr id="44" name="TextBox 43">
            <a:extLst>
              <a:ext uri="{FF2B5EF4-FFF2-40B4-BE49-F238E27FC236}">
                <a16:creationId xmlns:a16="http://schemas.microsoft.com/office/drawing/2014/main" id="{F1AA6EAB-5A01-4BF9-925C-479D7AC3B48C}"/>
              </a:ext>
            </a:extLst>
          </p:cNvPr>
          <p:cNvSpPr txBox="1"/>
          <p:nvPr/>
        </p:nvSpPr>
        <p:spPr>
          <a:xfrm>
            <a:off x="461393" y="5898547"/>
            <a:ext cx="1128319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Everyone on the team earns (1) point if the entire team helps each other learn, play, and win the game. The focus is on developing skills across the team, not being the best individual player.</a:t>
            </a:r>
          </a:p>
        </p:txBody>
      </p:sp>
      <p:sp>
        <p:nvSpPr>
          <p:cNvPr id="45" name="Oval 44">
            <a:extLst>
              <a:ext uri="{FF2B5EF4-FFF2-40B4-BE49-F238E27FC236}">
                <a16:creationId xmlns:a16="http://schemas.microsoft.com/office/drawing/2014/main" id="{451C321F-A5A7-44B2-95E7-890522D7BF82}"/>
              </a:ext>
            </a:extLst>
          </p:cNvPr>
          <p:cNvSpPr/>
          <p:nvPr/>
        </p:nvSpPr>
        <p:spPr>
          <a:xfrm>
            <a:off x="11386656" y="6149131"/>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4" name="TextBox 33">
            <a:extLst>
              <a:ext uri="{FF2B5EF4-FFF2-40B4-BE49-F238E27FC236}">
                <a16:creationId xmlns:a16="http://schemas.microsoft.com/office/drawing/2014/main" id="{0E5D820D-C8CA-4B4E-B433-31344E32BC42}"/>
              </a:ext>
            </a:extLst>
          </p:cNvPr>
          <p:cNvSpPr txBox="1"/>
          <p:nvPr/>
        </p:nvSpPr>
        <p:spPr>
          <a:xfrm>
            <a:off x="461393" y="5033086"/>
            <a:ext cx="112831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Using your team values, decide how to teach your game and learn another team’s game. Execute it.</a:t>
            </a:r>
          </a:p>
        </p:txBody>
      </p:sp>
      <p:pic>
        <p:nvPicPr>
          <p:cNvPr id="40" name="Picture 39">
            <a:extLst>
              <a:ext uri="{FF2B5EF4-FFF2-40B4-BE49-F238E27FC236}">
                <a16:creationId xmlns:a16="http://schemas.microsoft.com/office/drawing/2014/main" id="{4C774F0E-0CFD-4FFC-8158-4AFD8B03F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26" y="596105"/>
            <a:ext cx="2178938" cy="977409"/>
          </a:xfrm>
          <a:prstGeom prst="rect">
            <a:avLst/>
          </a:prstGeom>
        </p:spPr>
      </p:pic>
      <p:pic>
        <p:nvPicPr>
          <p:cNvPr id="8" name="Picture 7">
            <a:extLst>
              <a:ext uri="{FF2B5EF4-FFF2-40B4-BE49-F238E27FC236}">
                <a16:creationId xmlns:a16="http://schemas.microsoft.com/office/drawing/2014/main" id="{C5873101-FD87-439F-8F33-9C54D0CFF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1796" y="236369"/>
            <a:ext cx="838200" cy="295275"/>
          </a:xfrm>
          <a:prstGeom prst="rect">
            <a:avLst/>
          </a:prstGeom>
        </p:spPr>
      </p:pic>
    </p:spTree>
    <p:extLst>
      <p:ext uri="{BB962C8B-B14F-4D97-AF65-F5344CB8AC3E}">
        <p14:creationId xmlns:p14="http://schemas.microsoft.com/office/powerpoint/2010/main" val="246852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BD0C17-717A-4248-8901-47FDAF82ECCC}"/>
              </a:ext>
            </a:extLst>
          </p:cNvPr>
          <p:cNvSpPr/>
          <p:nvPr/>
        </p:nvSpPr>
        <p:spPr>
          <a:xfrm>
            <a:off x="211122" y="187119"/>
            <a:ext cx="11828477" cy="64763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F1EC678-45F6-43BC-B9F2-EFBE0CF5C454}"/>
              </a:ext>
            </a:extLst>
          </p:cNvPr>
          <p:cNvSpPr/>
          <p:nvPr/>
        </p:nvSpPr>
        <p:spPr>
          <a:xfrm>
            <a:off x="2539663" y="587228"/>
            <a:ext cx="9350333" cy="985571"/>
          </a:xfrm>
          <a:prstGeom prst="rect">
            <a:avLst/>
          </a:prstGeom>
          <a:solidFill>
            <a:schemeClr val="bg2">
              <a:lumMod val="90000"/>
              <a:alpha val="4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tx1"/>
                </a:solidFill>
                <a:latin typeface="Comic Sans MS" panose="030F0702030302020204" pitchFamily="66" charset="0"/>
              </a:rPr>
              <a:t>Being an expert is crucial to recognition (and rewards). As a specialized group of experts, your team operates in individual silos of knowledge and skills. By optimizing each individual, your team believes the end result is superior.</a:t>
            </a:r>
          </a:p>
        </p:txBody>
      </p:sp>
      <p:sp>
        <p:nvSpPr>
          <p:cNvPr id="7" name="Rectangle 6">
            <a:extLst>
              <a:ext uri="{FF2B5EF4-FFF2-40B4-BE49-F238E27FC236}">
                <a16:creationId xmlns:a16="http://schemas.microsoft.com/office/drawing/2014/main" id="{592ABEB2-1C7F-459C-80D7-59309245F45B}"/>
              </a:ext>
            </a:extLst>
          </p:cNvPr>
          <p:cNvSpPr/>
          <p:nvPr/>
        </p:nvSpPr>
        <p:spPr>
          <a:xfrm>
            <a:off x="302003" y="187119"/>
            <a:ext cx="11587994" cy="400110"/>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872210-6713-447D-BD40-073C1BDFC583}"/>
              </a:ext>
            </a:extLst>
          </p:cNvPr>
          <p:cNvSpPr txBox="1"/>
          <p:nvPr/>
        </p:nvSpPr>
        <p:spPr>
          <a:xfrm>
            <a:off x="302002" y="187119"/>
            <a:ext cx="4781725" cy="400110"/>
          </a:xfrm>
          <a:prstGeom prst="rect">
            <a:avLst/>
          </a:prstGeom>
          <a:noFill/>
        </p:spPr>
        <p:txBody>
          <a:bodyPr wrap="square" rtlCol="0">
            <a:spAutoFit/>
          </a:bodyPr>
          <a:lstStyle/>
          <a:p>
            <a:r>
              <a:rPr lang="en-US" sz="2000" dirty="0">
                <a:solidFill>
                  <a:schemeClr val="bg1"/>
                </a:solidFill>
                <a:latin typeface="Comic Sans MS" panose="030F0702030302020204" pitchFamily="66" charset="0"/>
              </a:rPr>
              <a:t>Team Culture: INDIVIDUAL SILOS</a:t>
            </a:r>
          </a:p>
        </p:txBody>
      </p:sp>
      <p:sp>
        <p:nvSpPr>
          <p:cNvPr id="9" name="Rectangle 8">
            <a:extLst>
              <a:ext uri="{FF2B5EF4-FFF2-40B4-BE49-F238E27FC236}">
                <a16:creationId xmlns:a16="http://schemas.microsoft.com/office/drawing/2014/main" id="{7E055AE1-EB7D-49CB-9982-209E6F8086DC}"/>
              </a:ext>
            </a:extLst>
          </p:cNvPr>
          <p:cNvSpPr/>
          <p:nvPr/>
        </p:nvSpPr>
        <p:spPr>
          <a:xfrm>
            <a:off x="360726" y="1693152"/>
            <a:ext cx="11529270" cy="189591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A2BF926-F2D6-4012-B08F-2819847BE4C1}"/>
              </a:ext>
            </a:extLst>
          </p:cNvPr>
          <p:cNvSpPr/>
          <p:nvPr/>
        </p:nvSpPr>
        <p:spPr>
          <a:xfrm>
            <a:off x="461393" y="1603434"/>
            <a:ext cx="4211274" cy="258995"/>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78480635-C736-4EA0-8697-88CA62FDCF84}"/>
              </a:ext>
            </a:extLst>
          </p:cNvPr>
          <p:cNvSpPr txBox="1"/>
          <p:nvPr/>
        </p:nvSpPr>
        <p:spPr>
          <a:xfrm>
            <a:off x="402671" y="1553254"/>
            <a:ext cx="4194495" cy="338554"/>
          </a:xfrm>
          <a:prstGeom prst="rect">
            <a:avLst/>
          </a:prstGeom>
          <a:noFill/>
        </p:spPr>
        <p:txBody>
          <a:bodyPr wrap="square" rtlCol="0">
            <a:spAutoFit/>
          </a:bodyPr>
          <a:lstStyle/>
          <a:p>
            <a:r>
              <a:rPr lang="en-US" sz="1600" dirty="0">
                <a:solidFill>
                  <a:schemeClr val="bg1"/>
                </a:solidFill>
                <a:latin typeface="Comic Sans MS" panose="030F0702030302020204" pitchFamily="66" charset="0"/>
              </a:rPr>
              <a:t>Rules Part 1: Game Design</a:t>
            </a:r>
          </a:p>
        </p:txBody>
      </p:sp>
      <p:sp>
        <p:nvSpPr>
          <p:cNvPr id="12" name="TextBox 11">
            <a:extLst>
              <a:ext uri="{FF2B5EF4-FFF2-40B4-BE49-F238E27FC236}">
                <a16:creationId xmlns:a16="http://schemas.microsoft.com/office/drawing/2014/main" id="{5AF12AB6-DD2C-4E1C-895C-4213688C2FAF}"/>
              </a:ext>
            </a:extLst>
          </p:cNvPr>
          <p:cNvSpPr txBox="1"/>
          <p:nvPr/>
        </p:nvSpPr>
        <p:spPr>
          <a:xfrm>
            <a:off x="461394" y="2009978"/>
            <a:ext cx="8556772"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Design a game together using your values of individual expertise.</a:t>
            </a:r>
          </a:p>
          <a:p>
            <a:pPr marL="285750" indent="-285750">
              <a:buFont typeface="Wingdings" panose="05000000000000000000" pitchFamily="2" charset="2"/>
              <a:buChar char="Ø"/>
            </a:pPr>
            <a:r>
              <a:rPr lang="en-US" dirty="0">
                <a:latin typeface="Comic Sans MS" panose="030F0702030302020204" pitchFamily="66" charset="0"/>
              </a:rPr>
              <a:t>Communication between team members is not allowed unless approved and supervised by the Team Lead.</a:t>
            </a:r>
          </a:p>
          <a:p>
            <a:pPr marL="285750" indent="-285750">
              <a:buFont typeface="Wingdings" panose="05000000000000000000" pitchFamily="2" charset="2"/>
              <a:buChar char="Ø"/>
            </a:pPr>
            <a:r>
              <a:rPr lang="en-US" dirty="0">
                <a:latin typeface="Comic Sans MS" panose="030F0702030302020204" pitchFamily="66" charset="0"/>
              </a:rPr>
              <a:t>Everyone on the game earns (1) point if the game meets all requirements and is approved by the Product Owner (workshop facilitator(s)).</a:t>
            </a:r>
          </a:p>
        </p:txBody>
      </p:sp>
      <p:sp>
        <p:nvSpPr>
          <p:cNvPr id="28" name="Rectangle 27">
            <a:extLst>
              <a:ext uri="{FF2B5EF4-FFF2-40B4-BE49-F238E27FC236}">
                <a16:creationId xmlns:a16="http://schemas.microsoft.com/office/drawing/2014/main" id="{5D88F59A-4FA1-4064-9264-F51E9A24FA40}"/>
              </a:ext>
            </a:extLst>
          </p:cNvPr>
          <p:cNvSpPr/>
          <p:nvPr/>
        </p:nvSpPr>
        <p:spPr>
          <a:xfrm>
            <a:off x="350941" y="3728809"/>
            <a:ext cx="11529270" cy="837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818E93DA-00AD-4572-8887-EBBC923269BB}"/>
              </a:ext>
            </a:extLst>
          </p:cNvPr>
          <p:cNvSpPr/>
          <p:nvPr/>
        </p:nvSpPr>
        <p:spPr>
          <a:xfrm>
            <a:off x="451608" y="3639090"/>
            <a:ext cx="4211274" cy="258995"/>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0" name="TextBox 29">
            <a:extLst>
              <a:ext uri="{FF2B5EF4-FFF2-40B4-BE49-F238E27FC236}">
                <a16:creationId xmlns:a16="http://schemas.microsoft.com/office/drawing/2014/main" id="{14B8CA5C-B81D-41FB-BD42-94EE5B5F4169}"/>
              </a:ext>
            </a:extLst>
          </p:cNvPr>
          <p:cNvSpPr txBox="1"/>
          <p:nvPr/>
        </p:nvSpPr>
        <p:spPr>
          <a:xfrm>
            <a:off x="392886" y="3588910"/>
            <a:ext cx="4194495" cy="338554"/>
          </a:xfrm>
          <a:prstGeom prst="rect">
            <a:avLst/>
          </a:prstGeom>
          <a:noFill/>
        </p:spPr>
        <p:txBody>
          <a:bodyPr wrap="square" rtlCol="0">
            <a:spAutoFit/>
          </a:bodyPr>
          <a:lstStyle/>
          <a:p>
            <a:r>
              <a:rPr lang="en-US" sz="1600" dirty="0">
                <a:solidFill>
                  <a:schemeClr val="bg1"/>
                </a:solidFill>
                <a:latin typeface="Comic Sans MS" panose="030F0702030302020204" pitchFamily="66" charset="0"/>
              </a:rPr>
              <a:t>Rules Part 2: Group Activity</a:t>
            </a:r>
          </a:p>
        </p:txBody>
      </p:sp>
      <p:sp>
        <p:nvSpPr>
          <p:cNvPr id="31" name="TextBox 30">
            <a:extLst>
              <a:ext uri="{FF2B5EF4-FFF2-40B4-BE49-F238E27FC236}">
                <a16:creationId xmlns:a16="http://schemas.microsoft.com/office/drawing/2014/main" id="{3B11C4BB-231F-4706-A7E9-886E901E9390}"/>
              </a:ext>
            </a:extLst>
          </p:cNvPr>
          <p:cNvSpPr txBox="1"/>
          <p:nvPr/>
        </p:nvSpPr>
        <p:spPr>
          <a:xfrm>
            <a:off x="451608" y="3905542"/>
            <a:ext cx="1128319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Award the Team Lead (1) bonus point for managing dependencies successfully. Team Lead may give (1) bonus point to a single team member, if desired.</a:t>
            </a:r>
          </a:p>
        </p:txBody>
      </p:sp>
      <p:sp>
        <p:nvSpPr>
          <p:cNvPr id="32" name="Oval 31">
            <a:extLst>
              <a:ext uri="{FF2B5EF4-FFF2-40B4-BE49-F238E27FC236}">
                <a16:creationId xmlns:a16="http://schemas.microsoft.com/office/drawing/2014/main" id="{35C6613F-563E-4E74-9325-C03D1B3866C1}"/>
              </a:ext>
            </a:extLst>
          </p:cNvPr>
          <p:cNvSpPr/>
          <p:nvPr/>
        </p:nvSpPr>
        <p:spPr>
          <a:xfrm>
            <a:off x="11376871" y="4081146"/>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5" name="Rectangle 34">
            <a:extLst>
              <a:ext uri="{FF2B5EF4-FFF2-40B4-BE49-F238E27FC236}">
                <a16:creationId xmlns:a16="http://schemas.microsoft.com/office/drawing/2014/main" id="{768A5720-F2E2-4579-8BFA-A0048A1C4EC4}"/>
              </a:ext>
            </a:extLst>
          </p:cNvPr>
          <p:cNvSpPr/>
          <p:nvPr/>
        </p:nvSpPr>
        <p:spPr>
          <a:xfrm>
            <a:off x="360726" y="4714305"/>
            <a:ext cx="11529270" cy="837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E778E447-332C-462B-854E-3D47110543D5}"/>
              </a:ext>
            </a:extLst>
          </p:cNvPr>
          <p:cNvSpPr/>
          <p:nvPr/>
        </p:nvSpPr>
        <p:spPr>
          <a:xfrm>
            <a:off x="461393" y="4624586"/>
            <a:ext cx="4211274" cy="258995"/>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7" name="TextBox 36">
            <a:extLst>
              <a:ext uri="{FF2B5EF4-FFF2-40B4-BE49-F238E27FC236}">
                <a16:creationId xmlns:a16="http://schemas.microsoft.com/office/drawing/2014/main" id="{FA53FB22-BAE5-425D-88F2-1788B78E8C96}"/>
              </a:ext>
            </a:extLst>
          </p:cNvPr>
          <p:cNvSpPr txBox="1"/>
          <p:nvPr/>
        </p:nvSpPr>
        <p:spPr>
          <a:xfrm>
            <a:off x="402671" y="4574406"/>
            <a:ext cx="4194495" cy="338554"/>
          </a:xfrm>
          <a:prstGeom prst="rect">
            <a:avLst/>
          </a:prstGeom>
          <a:noFill/>
        </p:spPr>
        <p:txBody>
          <a:bodyPr wrap="square" rtlCol="0">
            <a:spAutoFit/>
          </a:bodyPr>
          <a:lstStyle/>
          <a:p>
            <a:r>
              <a:rPr lang="en-US" sz="1600" dirty="0">
                <a:solidFill>
                  <a:schemeClr val="bg1"/>
                </a:solidFill>
                <a:latin typeface="Comic Sans MS" panose="030F0702030302020204" pitchFamily="66" charset="0"/>
              </a:rPr>
              <a:t>Rules Part 3: Teach/Learn The Game</a:t>
            </a:r>
          </a:p>
        </p:txBody>
      </p:sp>
      <p:sp>
        <p:nvSpPr>
          <p:cNvPr id="38" name="TextBox 37">
            <a:extLst>
              <a:ext uri="{FF2B5EF4-FFF2-40B4-BE49-F238E27FC236}">
                <a16:creationId xmlns:a16="http://schemas.microsoft.com/office/drawing/2014/main" id="{51D79740-7147-49D9-B54C-9D3529C44947}"/>
              </a:ext>
            </a:extLst>
          </p:cNvPr>
          <p:cNvSpPr txBox="1"/>
          <p:nvPr/>
        </p:nvSpPr>
        <p:spPr>
          <a:xfrm>
            <a:off x="461393" y="4898862"/>
            <a:ext cx="1128319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Your team lead is responsible solely for teaching your game and learning another team’s game and</a:t>
            </a:r>
            <a:br>
              <a:rPr lang="en-US" dirty="0">
                <a:latin typeface="Comic Sans MS" panose="030F0702030302020204" pitchFamily="66" charset="0"/>
              </a:rPr>
            </a:br>
            <a:r>
              <a:rPr lang="en-US" dirty="0">
                <a:latin typeface="Comic Sans MS" panose="030F0702030302020204" pitchFamily="66" charset="0"/>
              </a:rPr>
              <a:t>teaching it to you.</a:t>
            </a:r>
          </a:p>
        </p:txBody>
      </p:sp>
      <p:sp>
        <p:nvSpPr>
          <p:cNvPr id="39" name="Oval 38">
            <a:extLst>
              <a:ext uri="{FF2B5EF4-FFF2-40B4-BE49-F238E27FC236}">
                <a16:creationId xmlns:a16="http://schemas.microsoft.com/office/drawing/2014/main" id="{1AC65713-19B4-4FD9-9784-138ABA27A1A2}"/>
              </a:ext>
            </a:extLst>
          </p:cNvPr>
          <p:cNvSpPr/>
          <p:nvPr/>
        </p:nvSpPr>
        <p:spPr>
          <a:xfrm>
            <a:off x="11386656" y="5066642"/>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1" name="Rectangle 40">
            <a:extLst>
              <a:ext uri="{FF2B5EF4-FFF2-40B4-BE49-F238E27FC236}">
                <a16:creationId xmlns:a16="http://schemas.microsoft.com/office/drawing/2014/main" id="{1FC26E02-7D39-4FA3-87DA-39020BD749AB}"/>
              </a:ext>
            </a:extLst>
          </p:cNvPr>
          <p:cNvSpPr/>
          <p:nvPr/>
        </p:nvSpPr>
        <p:spPr>
          <a:xfrm>
            <a:off x="360726" y="5713989"/>
            <a:ext cx="11529270" cy="9494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C56B2A8-2343-425A-8542-CC4931922C4A}"/>
              </a:ext>
            </a:extLst>
          </p:cNvPr>
          <p:cNvSpPr/>
          <p:nvPr/>
        </p:nvSpPr>
        <p:spPr>
          <a:xfrm>
            <a:off x="461393" y="5624271"/>
            <a:ext cx="4211274" cy="258995"/>
          </a:xfrm>
          <a:prstGeom prst="rect">
            <a:avLst/>
          </a:prstGeom>
          <a:solidFill>
            <a:schemeClr val="tx1">
              <a:lumMod val="65000"/>
              <a:lumOff val="3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3" name="TextBox 42">
            <a:extLst>
              <a:ext uri="{FF2B5EF4-FFF2-40B4-BE49-F238E27FC236}">
                <a16:creationId xmlns:a16="http://schemas.microsoft.com/office/drawing/2014/main" id="{93CFC50D-BE1A-4EBD-818B-36EF80A14078}"/>
              </a:ext>
            </a:extLst>
          </p:cNvPr>
          <p:cNvSpPr txBox="1"/>
          <p:nvPr/>
        </p:nvSpPr>
        <p:spPr>
          <a:xfrm>
            <a:off x="402671" y="5574091"/>
            <a:ext cx="4194495" cy="338554"/>
          </a:xfrm>
          <a:prstGeom prst="rect">
            <a:avLst/>
          </a:prstGeom>
          <a:noFill/>
        </p:spPr>
        <p:txBody>
          <a:bodyPr wrap="square" rtlCol="0">
            <a:spAutoFit/>
          </a:bodyPr>
          <a:lstStyle/>
          <a:p>
            <a:r>
              <a:rPr lang="en-US" sz="1600" dirty="0">
                <a:solidFill>
                  <a:schemeClr val="bg1"/>
                </a:solidFill>
                <a:latin typeface="Comic Sans MS" panose="030F0702030302020204" pitchFamily="66" charset="0"/>
              </a:rPr>
              <a:t>Rules Part 4: Play a Game</a:t>
            </a:r>
          </a:p>
        </p:txBody>
      </p:sp>
      <p:sp>
        <p:nvSpPr>
          <p:cNvPr id="44" name="TextBox 43">
            <a:extLst>
              <a:ext uri="{FF2B5EF4-FFF2-40B4-BE49-F238E27FC236}">
                <a16:creationId xmlns:a16="http://schemas.microsoft.com/office/drawing/2014/main" id="{F1AA6EAB-5A01-4BF9-925C-479D7AC3B48C}"/>
              </a:ext>
            </a:extLst>
          </p:cNvPr>
          <p:cNvSpPr txBox="1"/>
          <p:nvPr/>
        </p:nvSpPr>
        <p:spPr>
          <a:xfrm>
            <a:off x="461393" y="5892190"/>
            <a:ext cx="1128319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The Team Lead is available for questions only </a:t>
            </a:r>
            <a:r>
              <a:rPr lang="en-US" u="sng" dirty="0">
                <a:latin typeface="Comic Sans MS" panose="030F0702030302020204" pitchFamily="66" charset="0"/>
              </a:rPr>
              <a:t>between</a:t>
            </a:r>
            <a:r>
              <a:rPr lang="en-US" dirty="0">
                <a:latin typeface="Comic Sans MS" panose="030F0702030302020204" pitchFamily="66" charset="0"/>
              </a:rPr>
              <a:t> games. Everyone on the team earns </a:t>
            </a:r>
            <a:br>
              <a:rPr lang="en-US" dirty="0">
                <a:latin typeface="Comic Sans MS" panose="030F0702030302020204" pitchFamily="66" charset="0"/>
              </a:rPr>
            </a:br>
            <a:r>
              <a:rPr lang="en-US" dirty="0">
                <a:latin typeface="Comic Sans MS" panose="030F0702030302020204" pitchFamily="66" charset="0"/>
              </a:rPr>
              <a:t>(1) point if they complete the game twice.</a:t>
            </a:r>
          </a:p>
        </p:txBody>
      </p:sp>
      <p:sp>
        <p:nvSpPr>
          <p:cNvPr id="45" name="Oval 44">
            <a:extLst>
              <a:ext uri="{FF2B5EF4-FFF2-40B4-BE49-F238E27FC236}">
                <a16:creationId xmlns:a16="http://schemas.microsoft.com/office/drawing/2014/main" id="{451C321F-A5A7-44B2-95E7-890522D7BF82}"/>
              </a:ext>
            </a:extLst>
          </p:cNvPr>
          <p:cNvSpPr/>
          <p:nvPr/>
        </p:nvSpPr>
        <p:spPr>
          <a:xfrm>
            <a:off x="11386656" y="6149131"/>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8" name="Rectangle 7">
            <a:extLst>
              <a:ext uri="{FF2B5EF4-FFF2-40B4-BE49-F238E27FC236}">
                <a16:creationId xmlns:a16="http://schemas.microsoft.com/office/drawing/2014/main" id="{8C5EE676-981D-4BAC-8454-A36639DBEEE5}"/>
              </a:ext>
            </a:extLst>
          </p:cNvPr>
          <p:cNvSpPr/>
          <p:nvPr/>
        </p:nvSpPr>
        <p:spPr>
          <a:xfrm>
            <a:off x="8766495" y="1793820"/>
            <a:ext cx="3064779" cy="1702292"/>
          </a:xfrm>
          <a:prstGeom prst="rect">
            <a:avLst/>
          </a:prstGeom>
          <a:solidFill>
            <a:schemeClr val="accent4">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B498501B-1F4B-4544-8914-DF236690AF01}"/>
              </a:ext>
            </a:extLst>
          </p:cNvPr>
          <p:cNvSpPr/>
          <p:nvPr/>
        </p:nvSpPr>
        <p:spPr>
          <a:xfrm>
            <a:off x="11386656" y="3083009"/>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3" name="TextBox 12">
            <a:extLst>
              <a:ext uri="{FF2B5EF4-FFF2-40B4-BE49-F238E27FC236}">
                <a16:creationId xmlns:a16="http://schemas.microsoft.com/office/drawing/2014/main" id="{6F078F3F-CDCE-47DD-BCFD-311B3191DB64}"/>
              </a:ext>
            </a:extLst>
          </p:cNvPr>
          <p:cNvSpPr txBox="1"/>
          <p:nvPr/>
        </p:nvSpPr>
        <p:spPr>
          <a:xfrm>
            <a:off x="8766495" y="1845706"/>
            <a:ext cx="2978091" cy="1569660"/>
          </a:xfrm>
          <a:prstGeom prst="rect">
            <a:avLst/>
          </a:prstGeom>
          <a:noFill/>
        </p:spPr>
        <p:txBody>
          <a:bodyPr wrap="square" rtlCol="0">
            <a:spAutoFit/>
          </a:bodyPr>
          <a:lstStyle/>
          <a:p>
            <a:r>
              <a:rPr lang="en-US" sz="1200" dirty="0">
                <a:latin typeface="Comic Sans MS" panose="030F0702030302020204" pitchFamily="66" charset="0"/>
              </a:rPr>
              <a:t>Before getting started, choose which individuals on the team are experts in:</a:t>
            </a:r>
          </a:p>
          <a:p>
            <a:pPr marL="171450" indent="-171450">
              <a:buFont typeface="Arial" panose="020B0604020202020204" pitchFamily="34" charset="0"/>
              <a:buChar char="•"/>
            </a:pPr>
            <a:r>
              <a:rPr lang="en-US" sz="1200" dirty="0">
                <a:latin typeface="Comic Sans MS" panose="030F0702030302020204" pitchFamily="66" charset="0"/>
              </a:rPr>
              <a:t>Game documentation</a:t>
            </a:r>
          </a:p>
          <a:p>
            <a:pPr marL="171450" indent="-171450">
              <a:buFont typeface="Arial" panose="020B0604020202020204" pitchFamily="34" charset="0"/>
              <a:buChar char="•"/>
            </a:pPr>
            <a:r>
              <a:rPr lang="en-US" sz="1200" dirty="0">
                <a:latin typeface="Comic Sans MS" panose="030F0702030302020204" pitchFamily="66" charset="0"/>
              </a:rPr>
              <a:t>Artwork</a:t>
            </a:r>
          </a:p>
          <a:p>
            <a:pPr marL="171450" indent="-171450">
              <a:buFont typeface="Arial" panose="020B0604020202020204" pitchFamily="34" charset="0"/>
              <a:buChar char="•"/>
            </a:pPr>
            <a:r>
              <a:rPr lang="en-US" sz="1200" dirty="0">
                <a:latin typeface="Comic Sans MS" panose="030F0702030302020204" pitchFamily="66" charset="0"/>
              </a:rPr>
              <a:t>Scoring systems</a:t>
            </a:r>
          </a:p>
          <a:p>
            <a:pPr marL="171450" indent="-171450">
              <a:buFont typeface="Arial" panose="020B0604020202020204" pitchFamily="34" charset="0"/>
              <a:buChar char="•"/>
            </a:pPr>
            <a:r>
              <a:rPr lang="en-US" sz="1200" dirty="0">
                <a:latin typeface="Comic Sans MS" panose="030F0702030302020204" pitchFamily="66" charset="0"/>
              </a:rPr>
              <a:t>Turn order</a:t>
            </a:r>
          </a:p>
          <a:p>
            <a:pPr marL="171450" indent="-171450">
              <a:buFont typeface="Arial" panose="020B0604020202020204" pitchFamily="34" charset="0"/>
              <a:buChar char="•"/>
            </a:pPr>
            <a:r>
              <a:rPr lang="en-US" sz="1200" dirty="0">
                <a:latin typeface="Comic Sans MS" panose="030F0702030302020204" pitchFamily="66" charset="0"/>
              </a:rPr>
              <a:t>Game rules/play</a:t>
            </a:r>
          </a:p>
          <a:p>
            <a:pPr marL="171450" indent="-171450">
              <a:buFont typeface="Arial" panose="020B0604020202020204" pitchFamily="34" charset="0"/>
              <a:buChar char="•"/>
            </a:pPr>
            <a:r>
              <a:rPr lang="en-US" sz="1200" dirty="0">
                <a:latin typeface="Comic Sans MS" panose="030F0702030302020204" pitchFamily="66" charset="0"/>
              </a:rPr>
              <a:t>Team leader / manager</a:t>
            </a:r>
          </a:p>
        </p:txBody>
      </p:sp>
      <p:pic>
        <p:nvPicPr>
          <p:cNvPr id="33" name="Picture 32">
            <a:extLst>
              <a:ext uri="{FF2B5EF4-FFF2-40B4-BE49-F238E27FC236}">
                <a16:creationId xmlns:a16="http://schemas.microsoft.com/office/drawing/2014/main" id="{0F64E12A-F1FA-4903-9F60-6E6CE829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26" y="596105"/>
            <a:ext cx="2178938" cy="977409"/>
          </a:xfrm>
          <a:prstGeom prst="rect">
            <a:avLst/>
          </a:prstGeom>
        </p:spPr>
      </p:pic>
      <p:pic>
        <p:nvPicPr>
          <p:cNvPr id="47" name="Picture 46">
            <a:extLst>
              <a:ext uri="{FF2B5EF4-FFF2-40B4-BE49-F238E27FC236}">
                <a16:creationId xmlns:a16="http://schemas.microsoft.com/office/drawing/2014/main" id="{7A470DE4-F4AC-4F88-AEDA-D76B36943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1796" y="236369"/>
            <a:ext cx="838200" cy="295275"/>
          </a:xfrm>
          <a:prstGeom prst="rect">
            <a:avLst/>
          </a:prstGeom>
        </p:spPr>
      </p:pic>
    </p:spTree>
    <p:extLst>
      <p:ext uri="{BB962C8B-B14F-4D97-AF65-F5344CB8AC3E}">
        <p14:creationId xmlns:p14="http://schemas.microsoft.com/office/powerpoint/2010/main" val="5937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BD0C17-717A-4248-8901-47FDAF82ECCC}"/>
              </a:ext>
            </a:extLst>
          </p:cNvPr>
          <p:cNvSpPr/>
          <p:nvPr/>
        </p:nvSpPr>
        <p:spPr>
          <a:xfrm>
            <a:off x="211122" y="187119"/>
            <a:ext cx="11828477" cy="647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592ABEB2-1C7F-459C-80D7-59309245F45B}"/>
              </a:ext>
            </a:extLst>
          </p:cNvPr>
          <p:cNvSpPr/>
          <p:nvPr/>
        </p:nvSpPr>
        <p:spPr>
          <a:xfrm>
            <a:off x="302003" y="187119"/>
            <a:ext cx="11587994" cy="4001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872210-6713-447D-BD40-073C1BDFC583}"/>
              </a:ext>
            </a:extLst>
          </p:cNvPr>
          <p:cNvSpPr txBox="1"/>
          <p:nvPr/>
        </p:nvSpPr>
        <p:spPr>
          <a:xfrm>
            <a:off x="302003" y="187119"/>
            <a:ext cx="5956184" cy="400110"/>
          </a:xfrm>
          <a:prstGeom prst="rect">
            <a:avLst/>
          </a:prstGeom>
          <a:noFill/>
        </p:spPr>
        <p:txBody>
          <a:bodyPr wrap="square" rtlCol="0">
            <a:spAutoFit/>
          </a:bodyPr>
          <a:lstStyle/>
          <a:p>
            <a:r>
              <a:rPr lang="en-US" sz="2000" dirty="0">
                <a:solidFill>
                  <a:schemeClr val="bg1"/>
                </a:solidFill>
                <a:latin typeface="Comic Sans MS" panose="030F0702030302020204" pitchFamily="66" charset="0"/>
              </a:rPr>
              <a:t>Team Culture: INDIVIDUAL ACHIEVEMENT</a:t>
            </a:r>
          </a:p>
        </p:txBody>
      </p:sp>
      <p:sp>
        <p:nvSpPr>
          <p:cNvPr id="15" name="Rectangle 14">
            <a:extLst>
              <a:ext uri="{FF2B5EF4-FFF2-40B4-BE49-F238E27FC236}">
                <a16:creationId xmlns:a16="http://schemas.microsoft.com/office/drawing/2014/main" id="{9F1EC678-45F6-43BC-B9F2-EFBE0CF5C454}"/>
              </a:ext>
            </a:extLst>
          </p:cNvPr>
          <p:cNvSpPr/>
          <p:nvPr/>
        </p:nvSpPr>
        <p:spPr>
          <a:xfrm>
            <a:off x="2539664" y="587228"/>
            <a:ext cx="9350333" cy="985571"/>
          </a:xfrm>
          <a:prstGeom prst="rect">
            <a:avLst/>
          </a:prstGeom>
          <a:solidFill>
            <a:schemeClr val="accent1">
              <a:lumMod val="60000"/>
              <a:lumOff val="40000"/>
              <a:alpha val="4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tx1"/>
                </a:solidFill>
                <a:latin typeface="Comic Sans MS" panose="030F0702030302020204" pitchFamily="66" charset="0"/>
              </a:rPr>
              <a:t>We only hire the best, so we only reward the best. Your team operates in a pay for performance environment. The biggest, brightest dog eats. All others beg for scraps.</a:t>
            </a:r>
          </a:p>
        </p:txBody>
      </p:sp>
      <p:sp>
        <p:nvSpPr>
          <p:cNvPr id="9" name="Rectangle 8">
            <a:extLst>
              <a:ext uri="{FF2B5EF4-FFF2-40B4-BE49-F238E27FC236}">
                <a16:creationId xmlns:a16="http://schemas.microsoft.com/office/drawing/2014/main" id="{7E055AE1-EB7D-49CB-9982-209E6F8086DC}"/>
              </a:ext>
            </a:extLst>
          </p:cNvPr>
          <p:cNvSpPr/>
          <p:nvPr/>
        </p:nvSpPr>
        <p:spPr>
          <a:xfrm>
            <a:off x="360726" y="1693152"/>
            <a:ext cx="11529270" cy="189591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A2BF926-F2D6-4012-B08F-2819847BE4C1}"/>
              </a:ext>
            </a:extLst>
          </p:cNvPr>
          <p:cNvSpPr/>
          <p:nvPr/>
        </p:nvSpPr>
        <p:spPr>
          <a:xfrm>
            <a:off x="461393" y="1603434"/>
            <a:ext cx="4211274" cy="25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8480635-C736-4EA0-8697-88CA62FDCF84}"/>
              </a:ext>
            </a:extLst>
          </p:cNvPr>
          <p:cNvSpPr txBox="1"/>
          <p:nvPr/>
        </p:nvSpPr>
        <p:spPr>
          <a:xfrm>
            <a:off x="402671" y="1553254"/>
            <a:ext cx="4194495" cy="338554"/>
          </a:xfrm>
          <a:prstGeom prst="rect">
            <a:avLst/>
          </a:prstGeom>
          <a:noFill/>
        </p:spPr>
        <p:txBody>
          <a:bodyPr wrap="square" rtlCol="0">
            <a:spAutoFit/>
          </a:bodyPr>
          <a:lstStyle/>
          <a:p>
            <a:r>
              <a:rPr lang="en-US" sz="1600" dirty="0">
                <a:solidFill>
                  <a:schemeClr val="bg1"/>
                </a:solidFill>
                <a:latin typeface="Comic Sans MS" panose="030F0702030302020204" pitchFamily="66" charset="0"/>
              </a:rPr>
              <a:t>Rules Part 1: Game Design</a:t>
            </a:r>
          </a:p>
        </p:txBody>
      </p:sp>
      <p:sp>
        <p:nvSpPr>
          <p:cNvPr id="12" name="TextBox 11">
            <a:extLst>
              <a:ext uri="{FF2B5EF4-FFF2-40B4-BE49-F238E27FC236}">
                <a16:creationId xmlns:a16="http://schemas.microsoft.com/office/drawing/2014/main" id="{5AF12AB6-DD2C-4E1C-895C-4213688C2FAF}"/>
              </a:ext>
            </a:extLst>
          </p:cNvPr>
          <p:cNvSpPr txBox="1"/>
          <p:nvPr/>
        </p:nvSpPr>
        <p:spPr>
          <a:xfrm>
            <a:off x="461393" y="2089880"/>
            <a:ext cx="11283193"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Design a game together using your values of being a “rock-star“, motivation, and competition.</a:t>
            </a:r>
          </a:p>
          <a:p>
            <a:endParaRPr lang="en-US" dirty="0">
              <a:latin typeface="Comic Sans MS" panose="030F0702030302020204" pitchFamily="66" charset="0"/>
            </a:endParaRPr>
          </a:p>
          <a:p>
            <a:pPr marL="285750" indent="-285750">
              <a:buFont typeface="Wingdings" panose="05000000000000000000" pitchFamily="2" charset="2"/>
              <a:buChar char="Ø"/>
            </a:pPr>
            <a:r>
              <a:rPr lang="en-US" dirty="0">
                <a:latin typeface="Comic Sans MS" panose="030F0702030302020204" pitchFamily="66" charset="0"/>
              </a:rPr>
              <a:t>Everyone on the team earns (1) point for successfully meeting all requirements of the game and getting approval from the product owners (facilitators).</a:t>
            </a:r>
          </a:p>
        </p:txBody>
      </p:sp>
      <p:sp>
        <p:nvSpPr>
          <p:cNvPr id="18" name="Oval 17">
            <a:extLst>
              <a:ext uri="{FF2B5EF4-FFF2-40B4-BE49-F238E27FC236}">
                <a16:creationId xmlns:a16="http://schemas.microsoft.com/office/drawing/2014/main" id="{B498501B-1F4B-4544-8914-DF236690AF01}"/>
              </a:ext>
            </a:extLst>
          </p:cNvPr>
          <p:cNvSpPr/>
          <p:nvPr/>
        </p:nvSpPr>
        <p:spPr>
          <a:xfrm>
            <a:off x="11386656" y="3083009"/>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28" name="Rectangle 27">
            <a:extLst>
              <a:ext uri="{FF2B5EF4-FFF2-40B4-BE49-F238E27FC236}">
                <a16:creationId xmlns:a16="http://schemas.microsoft.com/office/drawing/2014/main" id="{5D88F59A-4FA1-4064-9264-F51E9A24FA40}"/>
              </a:ext>
            </a:extLst>
          </p:cNvPr>
          <p:cNvSpPr/>
          <p:nvPr/>
        </p:nvSpPr>
        <p:spPr>
          <a:xfrm>
            <a:off x="350941" y="3728809"/>
            <a:ext cx="11529270" cy="837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818E93DA-00AD-4572-8887-EBBC923269BB}"/>
              </a:ext>
            </a:extLst>
          </p:cNvPr>
          <p:cNvSpPr/>
          <p:nvPr/>
        </p:nvSpPr>
        <p:spPr>
          <a:xfrm>
            <a:off x="451608" y="3639090"/>
            <a:ext cx="4211274" cy="25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14B8CA5C-B81D-41FB-BD42-94EE5B5F4169}"/>
              </a:ext>
            </a:extLst>
          </p:cNvPr>
          <p:cNvSpPr txBox="1"/>
          <p:nvPr/>
        </p:nvSpPr>
        <p:spPr>
          <a:xfrm>
            <a:off x="392886" y="3588910"/>
            <a:ext cx="4194495" cy="338554"/>
          </a:xfrm>
          <a:prstGeom prst="rect">
            <a:avLst/>
          </a:prstGeom>
          <a:noFill/>
        </p:spPr>
        <p:txBody>
          <a:bodyPr wrap="square" rtlCol="0">
            <a:spAutoFit/>
          </a:bodyPr>
          <a:lstStyle/>
          <a:p>
            <a:r>
              <a:rPr lang="en-US" sz="1600" dirty="0">
                <a:solidFill>
                  <a:schemeClr val="bg1"/>
                </a:solidFill>
                <a:latin typeface="Comic Sans MS" panose="030F0702030302020204" pitchFamily="66" charset="0"/>
              </a:rPr>
              <a:t>Rules Part 2: Group Activity</a:t>
            </a:r>
          </a:p>
        </p:txBody>
      </p:sp>
      <p:sp>
        <p:nvSpPr>
          <p:cNvPr id="31" name="TextBox 30">
            <a:extLst>
              <a:ext uri="{FF2B5EF4-FFF2-40B4-BE49-F238E27FC236}">
                <a16:creationId xmlns:a16="http://schemas.microsoft.com/office/drawing/2014/main" id="{3B11C4BB-231F-4706-A7E9-886E901E9390}"/>
              </a:ext>
            </a:extLst>
          </p:cNvPr>
          <p:cNvSpPr txBox="1"/>
          <p:nvPr/>
        </p:nvSpPr>
        <p:spPr>
          <a:xfrm>
            <a:off x="451608" y="4055979"/>
            <a:ext cx="112831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Determine who contributed the most rules. That individual earns (1) bonus point.</a:t>
            </a:r>
          </a:p>
        </p:txBody>
      </p:sp>
      <p:sp>
        <p:nvSpPr>
          <p:cNvPr id="32" name="Oval 31">
            <a:extLst>
              <a:ext uri="{FF2B5EF4-FFF2-40B4-BE49-F238E27FC236}">
                <a16:creationId xmlns:a16="http://schemas.microsoft.com/office/drawing/2014/main" id="{35C6613F-563E-4E74-9325-C03D1B3866C1}"/>
              </a:ext>
            </a:extLst>
          </p:cNvPr>
          <p:cNvSpPr/>
          <p:nvPr/>
        </p:nvSpPr>
        <p:spPr>
          <a:xfrm>
            <a:off x="11376871" y="4081146"/>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5" name="Rectangle 34">
            <a:extLst>
              <a:ext uri="{FF2B5EF4-FFF2-40B4-BE49-F238E27FC236}">
                <a16:creationId xmlns:a16="http://schemas.microsoft.com/office/drawing/2014/main" id="{768A5720-F2E2-4579-8BFA-A0048A1C4EC4}"/>
              </a:ext>
            </a:extLst>
          </p:cNvPr>
          <p:cNvSpPr/>
          <p:nvPr/>
        </p:nvSpPr>
        <p:spPr>
          <a:xfrm>
            <a:off x="360726" y="4714305"/>
            <a:ext cx="11529270" cy="8374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E778E447-332C-462B-854E-3D47110543D5}"/>
              </a:ext>
            </a:extLst>
          </p:cNvPr>
          <p:cNvSpPr/>
          <p:nvPr/>
        </p:nvSpPr>
        <p:spPr>
          <a:xfrm>
            <a:off x="461393" y="4624586"/>
            <a:ext cx="4211274" cy="25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FA53FB22-BAE5-425D-88F2-1788B78E8C96}"/>
              </a:ext>
            </a:extLst>
          </p:cNvPr>
          <p:cNvSpPr txBox="1"/>
          <p:nvPr/>
        </p:nvSpPr>
        <p:spPr>
          <a:xfrm>
            <a:off x="402671" y="4574406"/>
            <a:ext cx="4194495" cy="338554"/>
          </a:xfrm>
          <a:prstGeom prst="rect">
            <a:avLst/>
          </a:prstGeom>
          <a:noFill/>
        </p:spPr>
        <p:txBody>
          <a:bodyPr wrap="square" rtlCol="0">
            <a:spAutoFit/>
          </a:bodyPr>
          <a:lstStyle/>
          <a:p>
            <a:r>
              <a:rPr lang="en-US" sz="1600" dirty="0">
                <a:solidFill>
                  <a:schemeClr val="bg1"/>
                </a:solidFill>
                <a:latin typeface="Comic Sans MS" panose="030F0702030302020204" pitchFamily="66" charset="0"/>
              </a:rPr>
              <a:t>Rules Part 3: Teach/Learn The Game</a:t>
            </a:r>
          </a:p>
        </p:txBody>
      </p:sp>
      <p:sp>
        <p:nvSpPr>
          <p:cNvPr id="39" name="Oval 38">
            <a:extLst>
              <a:ext uri="{FF2B5EF4-FFF2-40B4-BE49-F238E27FC236}">
                <a16:creationId xmlns:a16="http://schemas.microsoft.com/office/drawing/2014/main" id="{1AC65713-19B4-4FD9-9784-138ABA27A1A2}"/>
              </a:ext>
            </a:extLst>
          </p:cNvPr>
          <p:cNvSpPr/>
          <p:nvPr/>
        </p:nvSpPr>
        <p:spPr>
          <a:xfrm>
            <a:off x="11386656" y="5066642"/>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1" name="Rectangle 40">
            <a:extLst>
              <a:ext uri="{FF2B5EF4-FFF2-40B4-BE49-F238E27FC236}">
                <a16:creationId xmlns:a16="http://schemas.microsoft.com/office/drawing/2014/main" id="{1FC26E02-7D39-4FA3-87DA-39020BD749AB}"/>
              </a:ext>
            </a:extLst>
          </p:cNvPr>
          <p:cNvSpPr/>
          <p:nvPr/>
        </p:nvSpPr>
        <p:spPr>
          <a:xfrm>
            <a:off x="360726" y="5713989"/>
            <a:ext cx="11529270" cy="9494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C56B2A8-2343-425A-8542-CC4931922C4A}"/>
              </a:ext>
            </a:extLst>
          </p:cNvPr>
          <p:cNvSpPr/>
          <p:nvPr/>
        </p:nvSpPr>
        <p:spPr>
          <a:xfrm>
            <a:off x="461393" y="5624271"/>
            <a:ext cx="4211274" cy="25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93CFC50D-BE1A-4EBD-818B-36EF80A14078}"/>
              </a:ext>
            </a:extLst>
          </p:cNvPr>
          <p:cNvSpPr txBox="1"/>
          <p:nvPr/>
        </p:nvSpPr>
        <p:spPr>
          <a:xfrm>
            <a:off x="402671" y="5574091"/>
            <a:ext cx="4194495" cy="338554"/>
          </a:xfrm>
          <a:prstGeom prst="rect">
            <a:avLst/>
          </a:prstGeom>
          <a:noFill/>
        </p:spPr>
        <p:txBody>
          <a:bodyPr wrap="square" rtlCol="0">
            <a:spAutoFit/>
          </a:bodyPr>
          <a:lstStyle/>
          <a:p>
            <a:r>
              <a:rPr lang="en-US" sz="1600" dirty="0">
                <a:solidFill>
                  <a:schemeClr val="bg1"/>
                </a:solidFill>
                <a:latin typeface="Comic Sans MS" panose="030F0702030302020204" pitchFamily="66" charset="0"/>
              </a:rPr>
              <a:t>Rules Part 4: Play a Game</a:t>
            </a:r>
          </a:p>
        </p:txBody>
      </p:sp>
      <p:sp>
        <p:nvSpPr>
          <p:cNvPr id="44" name="TextBox 43">
            <a:extLst>
              <a:ext uri="{FF2B5EF4-FFF2-40B4-BE49-F238E27FC236}">
                <a16:creationId xmlns:a16="http://schemas.microsoft.com/office/drawing/2014/main" id="{F1AA6EAB-5A01-4BF9-925C-479D7AC3B48C}"/>
              </a:ext>
            </a:extLst>
          </p:cNvPr>
          <p:cNvSpPr txBox="1"/>
          <p:nvPr/>
        </p:nvSpPr>
        <p:spPr>
          <a:xfrm>
            <a:off x="461393" y="6015993"/>
            <a:ext cx="112831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The individual who wins the most games earns (1) bonus point.</a:t>
            </a:r>
          </a:p>
        </p:txBody>
      </p:sp>
      <p:sp>
        <p:nvSpPr>
          <p:cNvPr id="45" name="Oval 44">
            <a:extLst>
              <a:ext uri="{FF2B5EF4-FFF2-40B4-BE49-F238E27FC236}">
                <a16:creationId xmlns:a16="http://schemas.microsoft.com/office/drawing/2014/main" id="{451C321F-A5A7-44B2-95E7-890522D7BF82}"/>
              </a:ext>
            </a:extLst>
          </p:cNvPr>
          <p:cNvSpPr/>
          <p:nvPr/>
        </p:nvSpPr>
        <p:spPr>
          <a:xfrm>
            <a:off x="11386656" y="6149131"/>
            <a:ext cx="604007" cy="6040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3" name="TextBox 32">
            <a:extLst>
              <a:ext uri="{FF2B5EF4-FFF2-40B4-BE49-F238E27FC236}">
                <a16:creationId xmlns:a16="http://schemas.microsoft.com/office/drawing/2014/main" id="{A3578D80-ADBD-471A-BFEA-4E9401ABAC20}"/>
              </a:ext>
            </a:extLst>
          </p:cNvPr>
          <p:cNvSpPr txBox="1"/>
          <p:nvPr/>
        </p:nvSpPr>
        <p:spPr>
          <a:xfrm>
            <a:off x="461393" y="5033086"/>
            <a:ext cx="1128319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mic Sans MS" panose="030F0702030302020204" pitchFamily="66" charset="0"/>
              </a:rPr>
              <a:t>Using your team values, decide how to teach your game and learn another team’s game. Execute it.</a:t>
            </a:r>
          </a:p>
        </p:txBody>
      </p:sp>
      <p:pic>
        <p:nvPicPr>
          <p:cNvPr id="27" name="Picture 26">
            <a:extLst>
              <a:ext uri="{FF2B5EF4-FFF2-40B4-BE49-F238E27FC236}">
                <a16:creationId xmlns:a16="http://schemas.microsoft.com/office/drawing/2014/main" id="{C5142D13-E791-4F22-999A-7833DCE5F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26" y="596105"/>
            <a:ext cx="2178938" cy="977409"/>
          </a:xfrm>
          <a:prstGeom prst="rect">
            <a:avLst/>
          </a:prstGeom>
        </p:spPr>
      </p:pic>
      <p:pic>
        <p:nvPicPr>
          <p:cNvPr id="40" name="Picture 39">
            <a:extLst>
              <a:ext uri="{FF2B5EF4-FFF2-40B4-BE49-F238E27FC236}">
                <a16:creationId xmlns:a16="http://schemas.microsoft.com/office/drawing/2014/main" id="{E5A1F57E-E581-4558-BD8D-62CE242D9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1796" y="236369"/>
            <a:ext cx="838200" cy="295275"/>
          </a:xfrm>
          <a:prstGeom prst="rect">
            <a:avLst/>
          </a:prstGeom>
        </p:spPr>
      </p:pic>
    </p:spTree>
    <p:extLst>
      <p:ext uri="{BB962C8B-B14F-4D97-AF65-F5344CB8AC3E}">
        <p14:creationId xmlns:p14="http://schemas.microsoft.com/office/powerpoint/2010/main" val="118221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856</Words>
  <Application>Microsoft Office PowerPoint</Application>
  <PresentationFormat>Widescreen</PresentationFormat>
  <Paragraphs>86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Comic Sans MS</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Kerney, Jason</dc:creator>
  <cp:lastModifiedBy>Kerney, Jason</cp:lastModifiedBy>
  <cp:revision>11</cp:revision>
  <cp:lastPrinted>2019-04-16T17:34:38Z</cp:lastPrinted>
  <dcterms:created xsi:type="dcterms:W3CDTF">2019-04-15T21:45:37Z</dcterms:created>
  <dcterms:modified xsi:type="dcterms:W3CDTF">2019-07-16T16:04:31Z</dcterms:modified>
</cp:coreProperties>
</file>