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9B8F541-F49A-4235-ACF8-81A538AFBDBA}">
          <p14:sldIdLst>
            <p14:sldId id="256"/>
            <p14:sldId id="258"/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C828F7-2975-468E-B8AD-B2E592C93831}" v="40" dt="2019-07-16T16:09:07.4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rney, Jason" userId="1d545db0-240c-4034-9e97-4382dab14bfe" providerId="ADAL" clId="{5BC828F7-2975-468E-B8AD-B2E592C93831}"/>
    <pc:docChg chg="modSld">
      <pc:chgData name="Kerney, Jason" userId="1d545db0-240c-4034-9e97-4382dab14bfe" providerId="ADAL" clId="{5BC828F7-2975-468E-B8AD-B2E592C93831}" dt="2019-07-16T16:09:07.413" v="39" actId="1038"/>
      <pc:docMkLst>
        <pc:docMk/>
      </pc:docMkLst>
      <pc:sldChg chg="addSp modSp">
        <pc:chgData name="Kerney, Jason" userId="1d545db0-240c-4034-9e97-4382dab14bfe" providerId="ADAL" clId="{5BC828F7-2975-468E-B8AD-B2E592C93831}" dt="2019-07-16T16:07:21.113" v="17" actId="1038"/>
        <pc:sldMkLst>
          <pc:docMk/>
          <pc:sldMk cId="187822614" sldId="256"/>
        </pc:sldMkLst>
        <pc:picChg chg="add mod">
          <ac:chgData name="Kerney, Jason" userId="1d545db0-240c-4034-9e97-4382dab14bfe" providerId="ADAL" clId="{5BC828F7-2975-468E-B8AD-B2E592C93831}" dt="2019-07-16T16:07:21.113" v="17" actId="1038"/>
          <ac:picMkLst>
            <pc:docMk/>
            <pc:sldMk cId="187822614" sldId="256"/>
            <ac:picMk id="7" creationId="{34FFAA4E-FE80-4E55-A7E6-3E095EDA80E8}"/>
          </ac:picMkLst>
        </pc:picChg>
      </pc:sldChg>
      <pc:sldChg chg="addSp modSp">
        <pc:chgData name="Kerney, Jason" userId="1d545db0-240c-4034-9e97-4382dab14bfe" providerId="ADAL" clId="{5BC828F7-2975-468E-B8AD-B2E592C93831}" dt="2019-07-16T16:09:07.413" v="39" actId="1038"/>
        <pc:sldMkLst>
          <pc:docMk/>
          <pc:sldMk cId="3034734882" sldId="257"/>
        </pc:sldMkLst>
        <pc:picChg chg="add mod">
          <ac:chgData name="Kerney, Jason" userId="1d545db0-240c-4034-9e97-4382dab14bfe" providerId="ADAL" clId="{5BC828F7-2975-468E-B8AD-B2E592C93831}" dt="2019-07-16T16:08:54.736" v="36" actId="1038"/>
          <ac:picMkLst>
            <pc:docMk/>
            <pc:sldMk cId="3034734882" sldId="257"/>
            <ac:picMk id="58" creationId="{CAF48DB1-EA20-4F67-ABC9-82FF82D10F48}"/>
          </ac:picMkLst>
        </pc:picChg>
        <pc:picChg chg="add mod">
          <ac:chgData name="Kerney, Jason" userId="1d545db0-240c-4034-9e97-4382dab14bfe" providerId="ADAL" clId="{5BC828F7-2975-468E-B8AD-B2E592C93831}" dt="2019-07-16T16:09:07.413" v="39" actId="1038"/>
          <ac:picMkLst>
            <pc:docMk/>
            <pc:sldMk cId="3034734882" sldId="257"/>
            <ac:picMk id="69" creationId="{4E05A633-E04B-4FF0-90AC-CF00E2EB6592}"/>
          </ac:picMkLst>
        </pc:picChg>
      </pc:sldChg>
      <pc:sldChg chg="addSp modSp">
        <pc:chgData name="Kerney, Jason" userId="1d545db0-240c-4034-9e97-4382dab14bfe" providerId="ADAL" clId="{5BC828F7-2975-468E-B8AD-B2E592C93831}" dt="2019-07-16T16:08:21.614" v="32" actId="1035"/>
        <pc:sldMkLst>
          <pc:docMk/>
          <pc:sldMk cId="2223010171" sldId="258"/>
        </pc:sldMkLst>
        <pc:picChg chg="add mod">
          <ac:chgData name="Kerney, Jason" userId="1d545db0-240c-4034-9e97-4382dab14bfe" providerId="ADAL" clId="{5BC828F7-2975-468E-B8AD-B2E592C93831}" dt="2019-07-16T16:07:27.587" v="18" actId="1038"/>
          <ac:picMkLst>
            <pc:docMk/>
            <pc:sldMk cId="2223010171" sldId="258"/>
            <ac:picMk id="113" creationId="{845640CB-0274-491A-803C-6FC8F9B2AE4E}"/>
          </ac:picMkLst>
        </pc:picChg>
        <pc:picChg chg="add mod">
          <ac:chgData name="Kerney, Jason" userId="1d545db0-240c-4034-9e97-4382dab14bfe" providerId="ADAL" clId="{5BC828F7-2975-468E-B8AD-B2E592C93831}" dt="2019-07-16T16:07:41.322" v="21" actId="1038"/>
          <ac:picMkLst>
            <pc:docMk/>
            <pc:sldMk cId="2223010171" sldId="258"/>
            <ac:picMk id="114" creationId="{05FFB16A-E188-48D6-BA12-4C0EEA462561}"/>
          </ac:picMkLst>
        </pc:picChg>
        <pc:picChg chg="add mod">
          <ac:chgData name="Kerney, Jason" userId="1d545db0-240c-4034-9e97-4382dab14bfe" providerId="ADAL" clId="{5BC828F7-2975-468E-B8AD-B2E592C93831}" dt="2019-07-16T16:07:55.140" v="24" actId="1038"/>
          <ac:picMkLst>
            <pc:docMk/>
            <pc:sldMk cId="2223010171" sldId="258"/>
            <ac:picMk id="115" creationId="{716AE869-327C-4708-9D1A-970AACC78F49}"/>
          </ac:picMkLst>
        </pc:picChg>
        <pc:picChg chg="add mod">
          <ac:chgData name="Kerney, Jason" userId="1d545db0-240c-4034-9e97-4382dab14bfe" providerId="ADAL" clId="{5BC828F7-2975-468E-B8AD-B2E592C93831}" dt="2019-07-16T16:08:21.614" v="32" actId="1035"/>
          <ac:picMkLst>
            <pc:docMk/>
            <pc:sldMk cId="2223010171" sldId="258"/>
            <ac:picMk id="127" creationId="{A5176508-6D44-495C-BB9A-A3CB098D5DAE}"/>
          </ac:picMkLst>
        </pc:picChg>
      </pc:sldChg>
    </pc:docChg>
  </pc:docChgLst>
  <pc:docChgLst>
    <pc:chgData name="Kerney, Jason" userId="1d545db0-240c-4034-9e97-4382dab14bfe" providerId="ADAL" clId="{CDFAD735-38D5-4AC7-BB59-0028378995AE}"/>
    <pc:docChg chg="undo redo custSel addSld delSld modSld modSection">
      <pc:chgData name="Kerney, Jason" userId="1d545db0-240c-4034-9e97-4382dab14bfe" providerId="ADAL" clId="{CDFAD735-38D5-4AC7-BB59-0028378995AE}" dt="2019-04-22T20:54:42.860" v="754" actId="164"/>
      <pc:docMkLst>
        <pc:docMk/>
      </pc:docMkLst>
      <pc:sldChg chg="addSp delSp modSp">
        <pc:chgData name="Kerney, Jason" userId="1d545db0-240c-4034-9e97-4382dab14bfe" providerId="ADAL" clId="{CDFAD735-38D5-4AC7-BB59-0028378995AE}" dt="2019-04-22T20:54:42.860" v="754" actId="164"/>
        <pc:sldMkLst>
          <pc:docMk/>
          <pc:sldMk cId="187822614" sldId="256"/>
        </pc:sldMkLst>
        <pc:spChg chg="mod topLvl">
          <ac:chgData name="Kerney, Jason" userId="1d545db0-240c-4034-9e97-4382dab14bfe" providerId="ADAL" clId="{CDFAD735-38D5-4AC7-BB59-0028378995AE}" dt="2019-04-22T20:54:42.860" v="754" actId="164"/>
          <ac:spMkLst>
            <pc:docMk/>
            <pc:sldMk cId="187822614" sldId="256"/>
            <ac:spMk id="4" creationId="{99B3F6DE-49E4-4396-A79A-842B252D8E87}"/>
          </ac:spMkLst>
        </pc:spChg>
        <pc:spChg chg="mod topLvl">
          <ac:chgData name="Kerney, Jason" userId="1d545db0-240c-4034-9e97-4382dab14bfe" providerId="ADAL" clId="{CDFAD735-38D5-4AC7-BB59-0028378995AE}" dt="2019-04-22T20:54:42.860" v="754" actId="164"/>
          <ac:spMkLst>
            <pc:docMk/>
            <pc:sldMk cId="187822614" sldId="256"/>
            <ac:spMk id="5" creationId="{1F726EFD-2154-49AD-A7B9-DDCC8DE225D5}"/>
          </ac:spMkLst>
        </pc:spChg>
        <pc:spChg chg="mod topLvl">
          <ac:chgData name="Kerney, Jason" userId="1d545db0-240c-4034-9e97-4382dab14bfe" providerId="ADAL" clId="{CDFAD735-38D5-4AC7-BB59-0028378995AE}" dt="2019-04-22T20:54:42.860" v="754" actId="164"/>
          <ac:spMkLst>
            <pc:docMk/>
            <pc:sldMk cId="187822614" sldId="256"/>
            <ac:spMk id="8" creationId="{8B3070B4-EA43-4D1B-A411-82047C1F4403}"/>
          </ac:spMkLst>
        </pc:spChg>
        <pc:spChg chg="mod topLvl">
          <ac:chgData name="Kerney, Jason" userId="1d545db0-240c-4034-9e97-4382dab14bfe" providerId="ADAL" clId="{CDFAD735-38D5-4AC7-BB59-0028378995AE}" dt="2019-04-22T20:54:42.860" v="754" actId="164"/>
          <ac:spMkLst>
            <pc:docMk/>
            <pc:sldMk cId="187822614" sldId="256"/>
            <ac:spMk id="9" creationId="{98F8E061-3EEA-468C-992B-6BDAC0AFC0C5}"/>
          </ac:spMkLst>
        </pc:spChg>
        <pc:spChg chg="mod topLvl">
          <ac:chgData name="Kerney, Jason" userId="1d545db0-240c-4034-9e97-4382dab14bfe" providerId="ADAL" clId="{CDFAD735-38D5-4AC7-BB59-0028378995AE}" dt="2019-04-22T20:48:07.399" v="594" actId="164"/>
          <ac:spMkLst>
            <pc:docMk/>
            <pc:sldMk cId="187822614" sldId="256"/>
            <ac:spMk id="10" creationId="{CA56E639-28E9-4D86-A92B-C48D658236D6}"/>
          </ac:spMkLst>
        </pc:spChg>
        <pc:spChg chg="mod topLvl">
          <ac:chgData name="Kerney, Jason" userId="1d545db0-240c-4034-9e97-4382dab14bfe" providerId="ADAL" clId="{CDFAD735-38D5-4AC7-BB59-0028378995AE}" dt="2019-04-22T20:48:07.399" v="594" actId="164"/>
          <ac:spMkLst>
            <pc:docMk/>
            <pc:sldMk cId="187822614" sldId="256"/>
            <ac:spMk id="13" creationId="{8F78F024-53B8-475B-8CAF-8972C969F5A1}"/>
          </ac:spMkLst>
        </pc:spChg>
        <pc:spChg chg="mod topLvl">
          <ac:chgData name="Kerney, Jason" userId="1d545db0-240c-4034-9e97-4382dab14bfe" providerId="ADAL" clId="{CDFAD735-38D5-4AC7-BB59-0028378995AE}" dt="2019-04-22T20:48:07.399" v="594" actId="164"/>
          <ac:spMkLst>
            <pc:docMk/>
            <pc:sldMk cId="187822614" sldId="256"/>
            <ac:spMk id="14" creationId="{A3811DE9-4237-4BF6-BF7E-08243436F42B}"/>
          </ac:spMkLst>
        </pc:spChg>
        <pc:spChg chg="mod topLvl">
          <ac:chgData name="Kerney, Jason" userId="1d545db0-240c-4034-9e97-4382dab14bfe" providerId="ADAL" clId="{CDFAD735-38D5-4AC7-BB59-0028378995AE}" dt="2019-04-22T20:48:07.399" v="594" actId="164"/>
          <ac:spMkLst>
            <pc:docMk/>
            <pc:sldMk cId="187822614" sldId="256"/>
            <ac:spMk id="15" creationId="{E96E77B3-1D91-463B-8B30-193B442EDAD2}"/>
          </ac:spMkLst>
        </pc:spChg>
        <pc:spChg chg="mod topLvl">
          <ac:chgData name="Kerney, Jason" userId="1d545db0-240c-4034-9e97-4382dab14bfe" providerId="ADAL" clId="{CDFAD735-38D5-4AC7-BB59-0028378995AE}" dt="2019-04-22T20:48:07.399" v="594" actId="164"/>
          <ac:spMkLst>
            <pc:docMk/>
            <pc:sldMk cId="187822614" sldId="256"/>
            <ac:spMk id="17" creationId="{057F7C2F-9B2E-436C-A1D1-E24A8D16BE23}"/>
          </ac:spMkLst>
        </pc:spChg>
        <pc:spChg chg="mod topLvl">
          <ac:chgData name="Kerney, Jason" userId="1d545db0-240c-4034-9e97-4382dab14bfe" providerId="ADAL" clId="{CDFAD735-38D5-4AC7-BB59-0028378995AE}" dt="2019-04-22T20:48:07.399" v="594" actId="164"/>
          <ac:spMkLst>
            <pc:docMk/>
            <pc:sldMk cId="187822614" sldId="256"/>
            <ac:spMk id="20" creationId="{9F24F2E3-098F-44DD-8AD8-91AD0C8303D7}"/>
          </ac:spMkLst>
        </pc:spChg>
        <pc:spChg chg="mod topLvl">
          <ac:chgData name="Kerney, Jason" userId="1d545db0-240c-4034-9e97-4382dab14bfe" providerId="ADAL" clId="{CDFAD735-38D5-4AC7-BB59-0028378995AE}" dt="2019-04-22T20:48:07.399" v="594" actId="164"/>
          <ac:spMkLst>
            <pc:docMk/>
            <pc:sldMk cId="187822614" sldId="256"/>
            <ac:spMk id="22" creationId="{EC45046F-F982-45ED-8CBB-20D4A0ECA30A}"/>
          </ac:spMkLst>
        </pc:spChg>
        <pc:spChg chg="mod topLvl">
          <ac:chgData name="Kerney, Jason" userId="1d545db0-240c-4034-9e97-4382dab14bfe" providerId="ADAL" clId="{CDFAD735-38D5-4AC7-BB59-0028378995AE}" dt="2019-04-22T20:48:07.399" v="594" actId="164"/>
          <ac:spMkLst>
            <pc:docMk/>
            <pc:sldMk cId="187822614" sldId="256"/>
            <ac:spMk id="24" creationId="{AB9421F3-9F88-4B11-8A7C-9F55E1CD6AE2}"/>
          </ac:spMkLst>
        </pc:spChg>
        <pc:spChg chg="mod topLvl">
          <ac:chgData name="Kerney, Jason" userId="1d545db0-240c-4034-9e97-4382dab14bfe" providerId="ADAL" clId="{CDFAD735-38D5-4AC7-BB59-0028378995AE}" dt="2019-04-22T20:54:42.860" v="754" actId="164"/>
          <ac:spMkLst>
            <pc:docMk/>
            <pc:sldMk cId="187822614" sldId="256"/>
            <ac:spMk id="26" creationId="{662CEC06-20BB-44C4-8796-9A4C2DD9FB84}"/>
          </ac:spMkLst>
        </pc:spChg>
        <pc:spChg chg="mod topLvl">
          <ac:chgData name="Kerney, Jason" userId="1d545db0-240c-4034-9e97-4382dab14bfe" providerId="ADAL" clId="{CDFAD735-38D5-4AC7-BB59-0028378995AE}" dt="2019-04-22T20:54:42.860" v="754" actId="164"/>
          <ac:spMkLst>
            <pc:docMk/>
            <pc:sldMk cId="187822614" sldId="256"/>
            <ac:spMk id="29" creationId="{251577CB-BA0A-49A3-87E9-BDB5DA2739DA}"/>
          </ac:spMkLst>
        </pc:spChg>
        <pc:spChg chg="mod topLvl">
          <ac:chgData name="Kerney, Jason" userId="1d545db0-240c-4034-9e97-4382dab14bfe" providerId="ADAL" clId="{CDFAD735-38D5-4AC7-BB59-0028378995AE}" dt="2019-04-22T20:54:42.860" v="754" actId="164"/>
          <ac:spMkLst>
            <pc:docMk/>
            <pc:sldMk cId="187822614" sldId="256"/>
            <ac:spMk id="30" creationId="{7410CD9A-38A9-4AB3-B0B6-DA9BDA801CDE}"/>
          </ac:spMkLst>
        </pc:spChg>
        <pc:spChg chg="mod topLvl">
          <ac:chgData name="Kerney, Jason" userId="1d545db0-240c-4034-9e97-4382dab14bfe" providerId="ADAL" clId="{CDFAD735-38D5-4AC7-BB59-0028378995AE}" dt="2019-04-22T20:54:42.860" v="754" actId="164"/>
          <ac:spMkLst>
            <pc:docMk/>
            <pc:sldMk cId="187822614" sldId="256"/>
            <ac:spMk id="31" creationId="{DC853DAD-29F7-4BFE-9329-0182473C2E17}"/>
          </ac:spMkLst>
        </pc:spChg>
        <pc:spChg chg="mod topLvl">
          <ac:chgData name="Kerney, Jason" userId="1d545db0-240c-4034-9e97-4382dab14bfe" providerId="ADAL" clId="{CDFAD735-38D5-4AC7-BB59-0028378995AE}" dt="2019-04-22T20:54:35.652" v="753" actId="164"/>
          <ac:spMkLst>
            <pc:docMk/>
            <pc:sldMk cId="187822614" sldId="256"/>
            <ac:spMk id="36" creationId="{9372BB81-EDC4-4F90-AA3C-D4A344550205}"/>
          </ac:spMkLst>
        </pc:spChg>
        <pc:spChg chg="mod topLvl">
          <ac:chgData name="Kerney, Jason" userId="1d545db0-240c-4034-9e97-4382dab14bfe" providerId="ADAL" clId="{CDFAD735-38D5-4AC7-BB59-0028378995AE}" dt="2019-04-22T20:54:35.652" v="753" actId="164"/>
          <ac:spMkLst>
            <pc:docMk/>
            <pc:sldMk cId="187822614" sldId="256"/>
            <ac:spMk id="38" creationId="{CA461142-0C70-4B8C-A801-5CEE7AD6C1E7}"/>
          </ac:spMkLst>
        </pc:spChg>
        <pc:spChg chg="mod topLvl">
          <ac:chgData name="Kerney, Jason" userId="1d545db0-240c-4034-9e97-4382dab14bfe" providerId="ADAL" clId="{CDFAD735-38D5-4AC7-BB59-0028378995AE}" dt="2019-04-22T20:54:35.652" v="753" actId="164"/>
          <ac:spMkLst>
            <pc:docMk/>
            <pc:sldMk cId="187822614" sldId="256"/>
            <ac:spMk id="39" creationId="{3E4BAB21-C224-4585-ADFB-56EF50BFB1C9}"/>
          </ac:spMkLst>
        </pc:spChg>
        <pc:spChg chg="mod topLvl">
          <ac:chgData name="Kerney, Jason" userId="1d545db0-240c-4034-9e97-4382dab14bfe" providerId="ADAL" clId="{CDFAD735-38D5-4AC7-BB59-0028378995AE}" dt="2019-04-22T20:47:58.853" v="593" actId="164"/>
          <ac:spMkLst>
            <pc:docMk/>
            <pc:sldMk cId="187822614" sldId="256"/>
            <ac:spMk id="40" creationId="{76FD2CE1-E9DE-40D7-BE71-206E88CB1D85}"/>
          </ac:spMkLst>
        </pc:spChg>
        <pc:spChg chg="mod topLvl">
          <ac:chgData name="Kerney, Jason" userId="1d545db0-240c-4034-9e97-4382dab14bfe" providerId="ADAL" clId="{CDFAD735-38D5-4AC7-BB59-0028378995AE}" dt="2019-04-22T20:47:58.853" v="593" actId="164"/>
          <ac:spMkLst>
            <pc:docMk/>
            <pc:sldMk cId="187822614" sldId="256"/>
            <ac:spMk id="42" creationId="{B91C7A9B-A1F8-477A-8597-353B7106990A}"/>
          </ac:spMkLst>
        </pc:spChg>
        <pc:spChg chg="mod topLvl">
          <ac:chgData name="Kerney, Jason" userId="1d545db0-240c-4034-9e97-4382dab14bfe" providerId="ADAL" clId="{CDFAD735-38D5-4AC7-BB59-0028378995AE}" dt="2019-04-22T20:47:58.853" v="593" actId="164"/>
          <ac:spMkLst>
            <pc:docMk/>
            <pc:sldMk cId="187822614" sldId="256"/>
            <ac:spMk id="43" creationId="{296EA5E2-71D4-4B36-9A9F-2FBE158C8BE9}"/>
          </ac:spMkLst>
        </pc:spChg>
        <pc:spChg chg="mod topLvl">
          <ac:chgData name="Kerney, Jason" userId="1d545db0-240c-4034-9e97-4382dab14bfe" providerId="ADAL" clId="{CDFAD735-38D5-4AC7-BB59-0028378995AE}" dt="2019-04-22T20:47:58.853" v="593" actId="164"/>
          <ac:spMkLst>
            <pc:docMk/>
            <pc:sldMk cId="187822614" sldId="256"/>
            <ac:spMk id="44" creationId="{449F9560-9B11-414E-8AD5-D84C8114C345}"/>
          </ac:spMkLst>
        </pc:spChg>
        <pc:spChg chg="mod topLvl">
          <ac:chgData name="Kerney, Jason" userId="1d545db0-240c-4034-9e97-4382dab14bfe" providerId="ADAL" clId="{CDFAD735-38D5-4AC7-BB59-0028378995AE}" dt="2019-04-22T20:47:58.853" v="593" actId="164"/>
          <ac:spMkLst>
            <pc:docMk/>
            <pc:sldMk cId="187822614" sldId="256"/>
            <ac:spMk id="46" creationId="{6638468D-C46A-436E-B689-F7A6EE70E621}"/>
          </ac:spMkLst>
        </pc:spChg>
        <pc:spChg chg="mod topLvl">
          <ac:chgData name="Kerney, Jason" userId="1d545db0-240c-4034-9e97-4382dab14bfe" providerId="ADAL" clId="{CDFAD735-38D5-4AC7-BB59-0028378995AE}" dt="2019-04-22T20:47:58.853" v="593" actId="164"/>
          <ac:spMkLst>
            <pc:docMk/>
            <pc:sldMk cId="187822614" sldId="256"/>
            <ac:spMk id="48" creationId="{8724F714-D416-418D-8910-180E984A1B7D}"/>
          </ac:spMkLst>
        </pc:spChg>
        <pc:spChg chg="mod topLvl">
          <ac:chgData name="Kerney, Jason" userId="1d545db0-240c-4034-9e97-4382dab14bfe" providerId="ADAL" clId="{CDFAD735-38D5-4AC7-BB59-0028378995AE}" dt="2019-04-22T20:47:58.853" v="593" actId="164"/>
          <ac:spMkLst>
            <pc:docMk/>
            <pc:sldMk cId="187822614" sldId="256"/>
            <ac:spMk id="50" creationId="{BAD13DA4-6DB4-4056-9C30-857F8E14EAF9}"/>
          </ac:spMkLst>
        </pc:spChg>
        <pc:spChg chg="mod topLvl">
          <ac:chgData name="Kerney, Jason" userId="1d545db0-240c-4034-9e97-4382dab14bfe" providerId="ADAL" clId="{CDFAD735-38D5-4AC7-BB59-0028378995AE}" dt="2019-04-22T20:47:58.853" v="593" actId="164"/>
          <ac:spMkLst>
            <pc:docMk/>
            <pc:sldMk cId="187822614" sldId="256"/>
            <ac:spMk id="52" creationId="{BFF88441-D1C8-4DAC-BB42-2DC6F6705714}"/>
          </ac:spMkLst>
        </pc:spChg>
        <pc:spChg chg="mod topLvl">
          <ac:chgData name="Kerney, Jason" userId="1d545db0-240c-4034-9e97-4382dab14bfe" providerId="ADAL" clId="{CDFAD735-38D5-4AC7-BB59-0028378995AE}" dt="2019-04-22T20:54:35.652" v="753" actId="164"/>
          <ac:spMkLst>
            <pc:docMk/>
            <pc:sldMk cId="187822614" sldId="256"/>
            <ac:spMk id="54" creationId="{C498E100-661D-44DF-BB25-1C071C5F8919}"/>
          </ac:spMkLst>
        </pc:spChg>
        <pc:spChg chg="mod topLvl">
          <ac:chgData name="Kerney, Jason" userId="1d545db0-240c-4034-9e97-4382dab14bfe" providerId="ADAL" clId="{CDFAD735-38D5-4AC7-BB59-0028378995AE}" dt="2019-04-22T20:54:35.652" v="753" actId="164"/>
          <ac:spMkLst>
            <pc:docMk/>
            <pc:sldMk cId="187822614" sldId="256"/>
            <ac:spMk id="56" creationId="{1944C302-526F-4DC6-BC98-E8B9459FEE3C}"/>
          </ac:spMkLst>
        </pc:spChg>
        <pc:spChg chg="mod topLvl">
          <ac:chgData name="Kerney, Jason" userId="1d545db0-240c-4034-9e97-4382dab14bfe" providerId="ADAL" clId="{CDFAD735-38D5-4AC7-BB59-0028378995AE}" dt="2019-04-22T20:54:35.652" v="753" actId="164"/>
          <ac:spMkLst>
            <pc:docMk/>
            <pc:sldMk cId="187822614" sldId="256"/>
            <ac:spMk id="57" creationId="{57420882-359A-4C9D-91B4-2EAD86CDB8BA}"/>
          </ac:spMkLst>
        </pc:spChg>
        <pc:spChg chg="mod topLvl">
          <ac:chgData name="Kerney, Jason" userId="1d545db0-240c-4034-9e97-4382dab14bfe" providerId="ADAL" clId="{CDFAD735-38D5-4AC7-BB59-0028378995AE}" dt="2019-04-22T20:54:35.652" v="753" actId="164"/>
          <ac:spMkLst>
            <pc:docMk/>
            <pc:sldMk cId="187822614" sldId="256"/>
            <ac:spMk id="58" creationId="{240ED28A-1634-4990-A49E-724D496020B5}"/>
          </ac:spMkLst>
        </pc:spChg>
        <pc:spChg chg="mod topLvl">
          <ac:chgData name="Kerney, Jason" userId="1d545db0-240c-4034-9e97-4382dab14bfe" providerId="ADAL" clId="{CDFAD735-38D5-4AC7-BB59-0028378995AE}" dt="2019-04-22T20:54:35.652" v="753" actId="164"/>
          <ac:spMkLst>
            <pc:docMk/>
            <pc:sldMk cId="187822614" sldId="256"/>
            <ac:spMk id="62" creationId="{1F4F409D-406B-458F-9B15-3C3199D93396}"/>
          </ac:spMkLst>
        </pc:spChg>
        <pc:spChg chg="mod topLvl">
          <ac:chgData name="Kerney, Jason" userId="1d545db0-240c-4034-9e97-4382dab14bfe" providerId="ADAL" clId="{CDFAD735-38D5-4AC7-BB59-0028378995AE}" dt="2019-04-22T20:54:28.999" v="752" actId="164"/>
          <ac:spMkLst>
            <pc:docMk/>
            <pc:sldMk cId="187822614" sldId="256"/>
            <ac:spMk id="68" creationId="{3B4EC674-D3D5-43A0-A6DE-D8E028A648B0}"/>
          </ac:spMkLst>
        </pc:spChg>
        <pc:spChg chg="mod topLvl">
          <ac:chgData name="Kerney, Jason" userId="1d545db0-240c-4034-9e97-4382dab14bfe" providerId="ADAL" clId="{CDFAD735-38D5-4AC7-BB59-0028378995AE}" dt="2019-04-22T20:54:28.999" v="752" actId="164"/>
          <ac:spMkLst>
            <pc:docMk/>
            <pc:sldMk cId="187822614" sldId="256"/>
            <ac:spMk id="69" creationId="{22980695-4557-4A6E-AA91-82D1B67446D2}"/>
          </ac:spMkLst>
        </pc:spChg>
        <pc:spChg chg="mod topLvl">
          <ac:chgData name="Kerney, Jason" userId="1d545db0-240c-4034-9e97-4382dab14bfe" providerId="ADAL" clId="{CDFAD735-38D5-4AC7-BB59-0028378995AE}" dt="2019-04-22T20:54:28.999" v="752" actId="164"/>
          <ac:spMkLst>
            <pc:docMk/>
            <pc:sldMk cId="187822614" sldId="256"/>
            <ac:spMk id="70" creationId="{CC1F63A0-761C-48A4-926E-60B8DEB2901A}"/>
          </ac:spMkLst>
        </pc:spChg>
        <pc:spChg chg="mod topLvl">
          <ac:chgData name="Kerney, Jason" userId="1d545db0-240c-4034-9e97-4382dab14bfe" providerId="ADAL" clId="{CDFAD735-38D5-4AC7-BB59-0028378995AE}" dt="2019-04-22T20:47:51.596" v="592" actId="164"/>
          <ac:spMkLst>
            <pc:docMk/>
            <pc:sldMk cId="187822614" sldId="256"/>
            <ac:spMk id="71" creationId="{295625DB-A045-4C75-8EEE-067DBBA9905D}"/>
          </ac:spMkLst>
        </pc:spChg>
        <pc:spChg chg="mod topLvl">
          <ac:chgData name="Kerney, Jason" userId="1d545db0-240c-4034-9e97-4382dab14bfe" providerId="ADAL" clId="{CDFAD735-38D5-4AC7-BB59-0028378995AE}" dt="2019-04-22T20:47:51.596" v="592" actId="164"/>
          <ac:spMkLst>
            <pc:docMk/>
            <pc:sldMk cId="187822614" sldId="256"/>
            <ac:spMk id="73" creationId="{F73BC82F-C989-493E-91D0-DB9CC4332B91}"/>
          </ac:spMkLst>
        </pc:spChg>
        <pc:spChg chg="mod topLvl">
          <ac:chgData name="Kerney, Jason" userId="1d545db0-240c-4034-9e97-4382dab14bfe" providerId="ADAL" clId="{CDFAD735-38D5-4AC7-BB59-0028378995AE}" dt="2019-04-22T20:47:51.596" v="592" actId="164"/>
          <ac:spMkLst>
            <pc:docMk/>
            <pc:sldMk cId="187822614" sldId="256"/>
            <ac:spMk id="74" creationId="{8F9A465E-FD9A-406B-B81A-2F1EDB9437D7}"/>
          </ac:spMkLst>
        </pc:spChg>
        <pc:spChg chg="mod topLvl">
          <ac:chgData name="Kerney, Jason" userId="1d545db0-240c-4034-9e97-4382dab14bfe" providerId="ADAL" clId="{CDFAD735-38D5-4AC7-BB59-0028378995AE}" dt="2019-04-22T20:47:51.596" v="592" actId="164"/>
          <ac:spMkLst>
            <pc:docMk/>
            <pc:sldMk cId="187822614" sldId="256"/>
            <ac:spMk id="75" creationId="{4C38281A-F8A1-4872-A1DA-463F1BD22921}"/>
          </ac:spMkLst>
        </pc:spChg>
        <pc:spChg chg="mod topLvl">
          <ac:chgData name="Kerney, Jason" userId="1d545db0-240c-4034-9e97-4382dab14bfe" providerId="ADAL" clId="{CDFAD735-38D5-4AC7-BB59-0028378995AE}" dt="2019-04-22T20:47:51.596" v="592" actId="164"/>
          <ac:spMkLst>
            <pc:docMk/>
            <pc:sldMk cId="187822614" sldId="256"/>
            <ac:spMk id="77" creationId="{6DBB33D0-9BC4-426A-BB80-D1CBD0D7BD43}"/>
          </ac:spMkLst>
        </pc:spChg>
        <pc:spChg chg="mod topLvl">
          <ac:chgData name="Kerney, Jason" userId="1d545db0-240c-4034-9e97-4382dab14bfe" providerId="ADAL" clId="{CDFAD735-38D5-4AC7-BB59-0028378995AE}" dt="2019-04-22T20:47:51.596" v="592" actId="164"/>
          <ac:spMkLst>
            <pc:docMk/>
            <pc:sldMk cId="187822614" sldId="256"/>
            <ac:spMk id="79" creationId="{A4E903B4-DC72-4012-994D-D872D44DB039}"/>
          </ac:spMkLst>
        </pc:spChg>
        <pc:spChg chg="mod topLvl">
          <ac:chgData name="Kerney, Jason" userId="1d545db0-240c-4034-9e97-4382dab14bfe" providerId="ADAL" clId="{CDFAD735-38D5-4AC7-BB59-0028378995AE}" dt="2019-04-22T20:47:51.596" v="592" actId="164"/>
          <ac:spMkLst>
            <pc:docMk/>
            <pc:sldMk cId="187822614" sldId="256"/>
            <ac:spMk id="81" creationId="{246E6569-F7D3-4E73-BB46-62379965B7D4}"/>
          </ac:spMkLst>
        </pc:spChg>
        <pc:spChg chg="mod topLvl">
          <ac:chgData name="Kerney, Jason" userId="1d545db0-240c-4034-9e97-4382dab14bfe" providerId="ADAL" clId="{CDFAD735-38D5-4AC7-BB59-0028378995AE}" dt="2019-04-22T20:47:51.596" v="592" actId="164"/>
          <ac:spMkLst>
            <pc:docMk/>
            <pc:sldMk cId="187822614" sldId="256"/>
            <ac:spMk id="83" creationId="{3E86E057-6EA9-410C-AC1D-9AC6C5A06FAE}"/>
          </ac:spMkLst>
        </pc:spChg>
        <pc:spChg chg="mod topLvl">
          <ac:chgData name="Kerney, Jason" userId="1d545db0-240c-4034-9e97-4382dab14bfe" providerId="ADAL" clId="{CDFAD735-38D5-4AC7-BB59-0028378995AE}" dt="2019-04-22T20:54:28.999" v="752" actId="164"/>
          <ac:spMkLst>
            <pc:docMk/>
            <pc:sldMk cId="187822614" sldId="256"/>
            <ac:spMk id="85" creationId="{05F15269-E802-416F-BAE1-04D52F900FB5}"/>
          </ac:spMkLst>
        </pc:spChg>
        <pc:spChg chg="mod topLvl">
          <ac:chgData name="Kerney, Jason" userId="1d545db0-240c-4034-9e97-4382dab14bfe" providerId="ADAL" clId="{CDFAD735-38D5-4AC7-BB59-0028378995AE}" dt="2019-04-22T20:54:28.999" v="752" actId="164"/>
          <ac:spMkLst>
            <pc:docMk/>
            <pc:sldMk cId="187822614" sldId="256"/>
            <ac:spMk id="87" creationId="{8C415544-9071-48BC-8891-BC7C17D6060A}"/>
          </ac:spMkLst>
        </pc:spChg>
        <pc:spChg chg="mod topLvl">
          <ac:chgData name="Kerney, Jason" userId="1d545db0-240c-4034-9e97-4382dab14bfe" providerId="ADAL" clId="{CDFAD735-38D5-4AC7-BB59-0028378995AE}" dt="2019-04-22T20:54:28.999" v="752" actId="164"/>
          <ac:spMkLst>
            <pc:docMk/>
            <pc:sldMk cId="187822614" sldId="256"/>
            <ac:spMk id="88" creationId="{ACA205DC-CDA4-4361-8C72-905A4CDFFFD6}"/>
          </ac:spMkLst>
        </pc:spChg>
        <pc:spChg chg="mod topLvl">
          <ac:chgData name="Kerney, Jason" userId="1d545db0-240c-4034-9e97-4382dab14bfe" providerId="ADAL" clId="{CDFAD735-38D5-4AC7-BB59-0028378995AE}" dt="2019-04-22T20:54:28.999" v="752" actId="164"/>
          <ac:spMkLst>
            <pc:docMk/>
            <pc:sldMk cId="187822614" sldId="256"/>
            <ac:spMk id="89" creationId="{FA450F4D-7D59-423F-A166-A129928EBA80}"/>
          </ac:spMkLst>
        </pc:spChg>
        <pc:spChg chg="mod topLvl">
          <ac:chgData name="Kerney, Jason" userId="1d545db0-240c-4034-9e97-4382dab14bfe" providerId="ADAL" clId="{CDFAD735-38D5-4AC7-BB59-0028378995AE}" dt="2019-04-22T20:54:28.999" v="752" actId="164"/>
          <ac:spMkLst>
            <pc:docMk/>
            <pc:sldMk cId="187822614" sldId="256"/>
            <ac:spMk id="92" creationId="{29D08309-C72A-4467-BB49-0B7D29F2AF1C}"/>
          </ac:spMkLst>
        </pc:spChg>
        <pc:spChg chg="mod topLvl">
          <ac:chgData name="Kerney, Jason" userId="1d545db0-240c-4034-9e97-4382dab14bfe" providerId="ADAL" clId="{CDFAD735-38D5-4AC7-BB59-0028378995AE}" dt="2019-04-22T20:54:21.965" v="751" actId="164"/>
          <ac:spMkLst>
            <pc:docMk/>
            <pc:sldMk cId="187822614" sldId="256"/>
            <ac:spMk id="99" creationId="{48A2832C-5614-4B20-8B56-AE00FDEC4470}"/>
          </ac:spMkLst>
        </pc:spChg>
        <pc:spChg chg="mod topLvl">
          <ac:chgData name="Kerney, Jason" userId="1d545db0-240c-4034-9e97-4382dab14bfe" providerId="ADAL" clId="{CDFAD735-38D5-4AC7-BB59-0028378995AE}" dt="2019-04-22T20:54:21.965" v="751" actId="164"/>
          <ac:spMkLst>
            <pc:docMk/>
            <pc:sldMk cId="187822614" sldId="256"/>
            <ac:spMk id="100" creationId="{4BE9230C-244D-403F-9DD4-B732E194DA26}"/>
          </ac:spMkLst>
        </pc:spChg>
        <pc:spChg chg="mod topLvl">
          <ac:chgData name="Kerney, Jason" userId="1d545db0-240c-4034-9e97-4382dab14bfe" providerId="ADAL" clId="{CDFAD735-38D5-4AC7-BB59-0028378995AE}" dt="2019-04-22T20:54:21.965" v="751" actId="164"/>
          <ac:spMkLst>
            <pc:docMk/>
            <pc:sldMk cId="187822614" sldId="256"/>
            <ac:spMk id="101" creationId="{B7FE9ECC-2B35-4085-9376-DA7083AD3522}"/>
          </ac:spMkLst>
        </pc:spChg>
        <pc:spChg chg="mod topLvl">
          <ac:chgData name="Kerney, Jason" userId="1d545db0-240c-4034-9e97-4382dab14bfe" providerId="ADAL" clId="{CDFAD735-38D5-4AC7-BB59-0028378995AE}" dt="2019-04-22T20:47:42.116" v="591" actId="164"/>
          <ac:spMkLst>
            <pc:docMk/>
            <pc:sldMk cId="187822614" sldId="256"/>
            <ac:spMk id="102" creationId="{60E3F042-0767-43BC-91B5-AC1635842571}"/>
          </ac:spMkLst>
        </pc:spChg>
        <pc:spChg chg="mod topLvl">
          <ac:chgData name="Kerney, Jason" userId="1d545db0-240c-4034-9e97-4382dab14bfe" providerId="ADAL" clId="{CDFAD735-38D5-4AC7-BB59-0028378995AE}" dt="2019-04-22T20:47:42.116" v="591" actId="164"/>
          <ac:spMkLst>
            <pc:docMk/>
            <pc:sldMk cId="187822614" sldId="256"/>
            <ac:spMk id="104" creationId="{FFABBB5A-53D0-4ACF-8093-5836223A1226}"/>
          </ac:spMkLst>
        </pc:spChg>
        <pc:spChg chg="mod topLvl">
          <ac:chgData name="Kerney, Jason" userId="1d545db0-240c-4034-9e97-4382dab14bfe" providerId="ADAL" clId="{CDFAD735-38D5-4AC7-BB59-0028378995AE}" dt="2019-04-22T20:47:42.116" v="591" actId="164"/>
          <ac:spMkLst>
            <pc:docMk/>
            <pc:sldMk cId="187822614" sldId="256"/>
            <ac:spMk id="105" creationId="{284A8A5A-4700-41D6-B611-BDF88204174F}"/>
          </ac:spMkLst>
        </pc:spChg>
        <pc:spChg chg="mod topLvl">
          <ac:chgData name="Kerney, Jason" userId="1d545db0-240c-4034-9e97-4382dab14bfe" providerId="ADAL" clId="{CDFAD735-38D5-4AC7-BB59-0028378995AE}" dt="2019-04-22T20:47:42.116" v="591" actId="164"/>
          <ac:spMkLst>
            <pc:docMk/>
            <pc:sldMk cId="187822614" sldId="256"/>
            <ac:spMk id="106" creationId="{67570FB2-D8B2-46AC-8669-C290B8A4BCF5}"/>
          </ac:spMkLst>
        </pc:spChg>
        <pc:spChg chg="mod topLvl">
          <ac:chgData name="Kerney, Jason" userId="1d545db0-240c-4034-9e97-4382dab14bfe" providerId="ADAL" clId="{CDFAD735-38D5-4AC7-BB59-0028378995AE}" dt="2019-04-22T20:47:42.116" v="591" actId="164"/>
          <ac:spMkLst>
            <pc:docMk/>
            <pc:sldMk cId="187822614" sldId="256"/>
            <ac:spMk id="108" creationId="{2CEABEBB-0FC8-4D35-9039-A1524E1C1436}"/>
          </ac:spMkLst>
        </pc:spChg>
        <pc:spChg chg="mod topLvl">
          <ac:chgData name="Kerney, Jason" userId="1d545db0-240c-4034-9e97-4382dab14bfe" providerId="ADAL" clId="{CDFAD735-38D5-4AC7-BB59-0028378995AE}" dt="2019-04-22T20:47:42.116" v="591" actId="164"/>
          <ac:spMkLst>
            <pc:docMk/>
            <pc:sldMk cId="187822614" sldId="256"/>
            <ac:spMk id="110" creationId="{D9CE2D07-8430-42F1-A756-0E56C9A0732A}"/>
          </ac:spMkLst>
        </pc:spChg>
        <pc:spChg chg="mod topLvl">
          <ac:chgData name="Kerney, Jason" userId="1d545db0-240c-4034-9e97-4382dab14bfe" providerId="ADAL" clId="{CDFAD735-38D5-4AC7-BB59-0028378995AE}" dt="2019-04-22T20:47:42.116" v="591" actId="164"/>
          <ac:spMkLst>
            <pc:docMk/>
            <pc:sldMk cId="187822614" sldId="256"/>
            <ac:spMk id="112" creationId="{5D619913-93F6-409D-A476-19280BC023A0}"/>
          </ac:spMkLst>
        </pc:spChg>
        <pc:spChg chg="mod topLvl">
          <ac:chgData name="Kerney, Jason" userId="1d545db0-240c-4034-9e97-4382dab14bfe" providerId="ADAL" clId="{CDFAD735-38D5-4AC7-BB59-0028378995AE}" dt="2019-04-22T20:47:42.116" v="591" actId="164"/>
          <ac:spMkLst>
            <pc:docMk/>
            <pc:sldMk cId="187822614" sldId="256"/>
            <ac:spMk id="114" creationId="{E996453D-38F7-414F-ADD2-FC763599DF10}"/>
          </ac:spMkLst>
        </pc:spChg>
        <pc:spChg chg="mod topLvl">
          <ac:chgData name="Kerney, Jason" userId="1d545db0-240c-4034-9e97-4382dab14bfe" providerId="ADAL" clId="{CDFAD735-38D5-4AC7-BB59-0028378995AE}" dt="2019-04-22T20:54:21.965" v="751" actId="164"/>
          <ac:spMkLst>
            <pc:docMk/>
            <pc:sldMk cId="187822614" sldId="256"/>
            <ac:spMk id="116" creationId="{2F1E45E4-AD8D-4D65-ADDA-2153A8A7A69B}"/>
          </ac:spMkLst>
        </pc:spChg>
        <pc:spChg chg="mod topLvl">
          <ac:chgData name="Kerney, Jason" userId="1d545db0-240c-4034-9e97-4382dab14bfe" providerId="ADAL" clId="{CDFAD735-38D5-4AC7-BB59-0028378995AE}" dt="2019-04-22T20:54:21.965" v="751" actId="164"/>
          <ac:spMkLst>
            <pc:docMk/>
            <pc:sldMk cId="187822614" sldId="256"/>
            <ac:spMk id="118" creationId="{29650B87-7781-4DE5-8D94-ED2A17A4D830}"/>
          </ac:spMkLst>
        </pc:spChg>
        <pc:spChg chg="mod topLvl">
          <ac:chgData name="Kerney, Jason" userId="1d545db0-240c-4034-9e97-4382dab14bfe" providerId="ADAL" clId="{CDFAD735-38D5-4AC7-BB59-0028378995AE}" dt="2019-04-22T20:54:21.965" v="751" actId="164"/>
          <ac:spMkLst>
            <pc:docMk/>
            <pc:sldMk cId="187822614" sldId="256"/>
            <ac:spMk id="119" creationId="{B4E167A3-92B4-4102-BFF2-D862A019A65F}"/>
          </ac:spMkLst>
        </pc:spChg>
        <pc:spChg chg="mod topLvl">
          <ac:chgData name="Kerney, Jason" userId="1d545db0-240c-4034-9e97-4382dab14bfe" providerId="ADAL" clId="{CDFAD735-38D5-4AC7-BB59-0028378995AE}" dt="2019-04-22T20:54:21.965" v="751" actId="164"/>
          <ac:spMkLst>
            <pc:docMk/>
            <pc:sldMk cId="187822614" sldId="256"/>
            <ac:spMk id="120" creationId="{6396E7F9-E51C-40E5-BFDF-952EC3118B45}"/>
          </ac:spMkLst>
        </pc:spChg>
        <pc:spChg chg="mod topLvl">
          <ac:chgData name="Kerney, Jason" userId="1d545db0-240c-4034-9e97-4382dab14bfe" providerId="ADAL" clId="{CDFAD735-38D5-4AC7-BB59-0028378995AE}" dt="2019-04-22T20:54:21.965" v="751" actId="164"/>
          <ac:spMkLst>
            <pc:docMk/>
            <pc:sldMk cId="187822614" sldId="256"/>
            <ac:spMk id="122" creationId="{AF622F41-8645-43E9-8503-7B274FBD103B}"/>
          </ac:spMkLst>
        </pc:spChg>
        <pc:spChg chg="add mod">
          <ac:chgData name="Kerney, Jason" userId="1d545db0-240c-4034-9e97-4382dab14bfe" providerId="ADAL" clId="{CDFAD735-38D5-4AC7-BB59-0028378995AE}" dt="2019-04-16T23:15:42.417" v="391" actId="571"/>
          <ac:spMkLst>
            <pc:docMk/>
            <pc:sldMk cId="187822614" sldId="256"/>
            <ac:spMk id="124" creationId="{2D6FD128-4E24-4BDB-A623-A9466D9D2092}"/>
          </ac:spMkLst>
        </pc:spChg>
        <pc:spChg chg="mod topLvl">
          <ac:chgData name="Kerney, Jason" userId="1d545db0-240c-4034-9e97-4382dab14bfe" providerId="ADAL" clId="{CDFAD735-38D5-4AC7-BB59-0028378995AE}" dt="2019-04-22T20:54:35.652" v="753" actId="164"/>
          <ac:spMkLst>
            <pc:docMk/>
            <pc:sldMk cId="187822614" sldId="256"/>
            <ac:spMk id="130" creationId="{D06AA4E8-8994-42CE-AA2B-7ADEC4CB0280}"/>
          </ac:spMkLst>
        </pc:spChg>
        <pc:spChg chg="mod topLvl">
          <ac:chgData name="Kerney, Jason" userId="1d545db0-240c-4034-9e97-4382dab14bfe" providerId="ADAL" clId="{CDFAD735-38D5-4AC7-BB59-0028378995AE}" dt="2019-04-22T20:54:28.999" v="752" actId="164"/>
          <ac:spMkLst>
            <pc:docMk/>
            <pc:sldMk cId="187822614" sldId="256"/>
            <ac:spMk id="131" creationId="{5E745D8F-5DAD-4046-A408-7DCBB0DFAD83}"/>
          </ac:spMkLst>
        </pc:spChg>
        <pc:spChg chg="mod topLvl">
          <ac:chgData name="Kerney, Jason" userId="1d545db0-240c-4034-9e97-4382dab14bfe" providerId="ADAL" clId="{CDFAD735-38D5-4AC7-BB59-0028378995AE}" dt="2019-04-22T20:54:21.965" v="751" actId="164"/>
          <ac:spMkLst>
            <pc:docMk/>
            <pc:sldMk cId="187822614" sldId="256"/>
            <ac:spMk id="132" creationId="{51444491-17B7-42BA-AC0A-8BF1ED917524}"/>
          </ac:spMkLst>
        </pc:spChg>
        <pc:spChg chg="mod topLvl">
          <ac:chgData name="Kerney, Jason" userId="1d545db0-240c-4034-9e97-4382dab14bfe" providerId="ADAL" clId="{CDFAD735-38D5-4AC7-BB59-0028378995AE}" dt="2019-04-22T20:51:34.290" v="658" actId="164"/>
          <ac:spMkLst>
            <pc:docMk/>
            <pc:sldMk cId="187822614" sldId="256"/>
            <ac:spMk id="174" creationId="{243FA7CC-F207-4777-8FC6-E7EB0445EDA5}"/>
          </ac:spMkLst>
        </pc:spChg>
        <pc:spChg chg="mod topLvl">
          <ac:chgData name="Kerney, Jason" userId="1d545db0-240c-4034-9e97-4382dab14bfe" providerId="ADAL" clId="{CDFAD735-38D5-4AC7-BB59-0028378995AE}" dt="2019-04-22T20:51:34.290" v="658" actId="164"/>
          <ac:spMkLst>
            <pc:docMk/>
            <pc:sldMk cId="187822614" sldId="256"/>
            <ac:spMk id="176" creationId="{4A710EA4-B29F-44D4-9D1D-F001A3587985}"/>
          </ac:spMkLst>
        </pc:spChg>
        <pc:spChg chg="mod topLvl">
          <ac:chgData name="Kerney, Jason" userId="1d545db0-240c-4034-9e97-4382dab14bfe" providerId="ADAL" clId="{CDFAD735-38D5-4AC7-BB59-0028378995AE}" dt="2019-04-22T20:51:34.290" v="658" actId="164"/>
          <ac:spMkLst>
            <pc:docMk/>
            <pc:sldMk cId="187822614" sldId="256"/>
            <ac:spMk id="177" creationId="{0AF0A619-9FBB-4E09-90E1-E828BCA5D807}"/>
          </ac:spMkLst>
        </pc:spChg>
        <pc:spChg chg="mod topLvl">
          <ac:chgData name="Kerney, Jason" userId="1d545db0-240c-4034-9e97-4382dab14bfe" providerId="ADAL" clId="{CDFAD735-38D5-4AC7-BB59-0028378995AE}" dt="2019-04-22T20:51:34.290" v="658" actId="164"/>
          <ac:spMkLst>
            <pc:docMk/>
            <pc:sldMk cId="187822614" sldId="256"/>
            <ac:spMk id="178" creationId="{4D817A55-50B5-441A-9BFD-42C4FB3CC0AD}"/>
          </ac:spMkLst>
        </pc:spChg>
        <pc:spChg chg="mod topLvl">
          <ac:chgData name="Kerney, Jason" userId="1d545db0-240c-4034-9e97-4382dab14bfe" providerId="ADAL" clId="{CDFAD735-38D5-4AC7-BB59-0028378995AE}" dt="2019-04-22T20:51:34.290" v="658" actId="164"/>
          <ac:spMkLst>
            <pc:docMk/>
            <pc:sldMk cId="187822614" sldId="256"/>
            <ac:spMk id="180" creationId="{EB01F995-DF28-4E4C-AAE7-F40235CE8659}"/>
          </ac:spMkLst>
        </pc:spChg>
        <pc:spChg chg="mod topLvl">
          <ac:chgData name="Kerney, Jason" userId="1d545db0-240c-4034-9e97-4382dab14bfe" providerId="ADAL" clId="{CDFAD735-38D5-4AC7-BB59-0028378995AE}" dt="2019-04-22T20:51:34.290" v="658" actId="164"/>
          <ac:spMkLst>
            <pc:docMk/>
            <pc:sldMk cId="187822614" sldId="256"/>
            <ac:spMk id="182" creationId="{B684A2D1-17C7-4DE5-9C59-D05C67C65BEE}"/>
          </ac:spMkLst>
        </pc:spChg>
        <pc:spChg chg="mod topLvl">
          <ac:chgData name="Kerney, Jason" userId="1d545db0-240c-4034-9e97-4382dab14bfe" providerId="ADAL" clId="{CDFAD735-38D5-4AC7-BB59-0028378995AE}" dt="2019-04-22T20:51:34.290" v="658" actId="164"/>
          <ac:spMkLst>
            <pc:docMk/>
            <pc:sldMk cId="187822614" sldId="256"/>
            <ac:spMk id="184" creationId="{5BD9665E-5519-4212-B0C4-27326CF02C5B}"/>
          </ac:spMkLst>
        </pc:spChg>
        <pc:spChg chg="mod topLvl">
          <ac:chgData name="Kerney, Jason" userId="1d545db0-240c-4034-9e97-4382dab14bfe" providerId="ADAL" clId="{CDFAD735-38D5-4AC7-BB59-0028378995AE}" dt="2019-04-22T20:51:34.290" v="658" actId="164"/>
          <ac:spMkLst>
            <pc:docMk/>
            <pc:sldMk cId="187822614" sldId="256"/>
            <ac:spMk id="186" creationId="{EE132B01-C353-431E-9CD6-45895B7BB762}"/>
          </ac:spMkLst>
        </pc:spChg>
        <pc:grpChg chg="add del mod">
          <ac:chgData name="Kerney, Jason" userId="1d545db0-240c-4034-9e97-4382dab14bfe" providerId="ADAL" clId="{CDFAD735-38D5-4AC7-BB59-0028378995AE}" dt="2019-04-16T23:22:34.417" v="430" actId="165"/>
          <ac:grpSpMkLst>
            <pc:docMk/>
            <pc:sldMk cId="187822614" sldId="256"/>
            <ac:grpSpMk id="2" creationId="{03E8ABD8-59FB-46D4-82C9-CE72FC149BF4}"/>
          </ac:grpSpMkLst>
        </pc:grpChg>
        <pc:grpChg chg="add del mod">
          <ac:chgData name="Kerney, Jason" userId="1d545db0-240c-4034-9e97-4382dab14bfe" providerId="ADAL" clId="{CDFAD735-38D5-4AC7-BB59-0028378995AE}" dt="2019-04-22T20:52:10.614" v="690" actId="478"/>
          <ac:grpSpMkLst>
            <pc:docMk/>
            <pc:sldMk cId="187822614" sldId="256"/>
            <ac:grpSpMk id="2" creationId="{05EE7B1C-1542-4C37-AED0-55D7F53FA73F}"/>
          </ac:grpSpMkLst>
        </pc:grpChg>
        <pc:grpChg chg="add mod">
          <ac:chgData name="Kerney, Jason" userId="1d545db0-240c-4034-9e97-4382dab14bfe" providerId="ADAL" clId="{CDFAD735-38D5-4AC7-BB59-0028378995AE}" dt="2019-04-16T23:18:12.882" v="404" actId="164"/>
          <ac:grpSpMkLst>
            <pc:docMk/>
            <pc:sldMk cId="187822614" sldId="256"/>
            <ac:grpSpMk id="3" creationId="{CBBA525D-DCD9-4616-BD2A-2B288CEB179B}"/>
          </ac:grpSpMkLst>
        </pc:grpChg>
        <pc:grpChg chg="add del mod">
          <ac:chgData name="Kerney, Jason" userId="1d545db0-240c-4034-9e97-4382dab14bfe" providerId="ADAL" clId="{CDFAD735-38D5-4AC7-BB59-0028378995AE}" dt="2019-04-22T20:50:44.990" v="653" actId="478"/>
          <ac:grpSpMkLst>
            <pc:docMk/>
            <pc:sldMk cId="187822614" sldId="256"/>
            <ac:grpSpMk id="3" creationId="{CDE20A00-4A24-4797-B5DB-36DE69E61F49}"/>
          </ac:grpSpMkLst>
        </pc:grpChg>
        <pc:grpChg chg="add del mod">
          <ac:chgData name="Kerney, Jason" userId="1d545db0-240c-4034-9e97-4382dab14bfe" providerId="ADAL" clId="{CDFAD735-38D5-4AC7-BB59-0028378995AE}" dt="2019-04-22T20:48:58.791" v="613" actId="478"/>
          <ac:grpSpMkLst>
            <pc:docMk/>
            <pc:sldMk cId="187822614" sldId="256"/>
            <ac:grpSpMk id="6" creationId="{415662B5-B268-4F15-BA51-BA7E731506F6}"/>
          </ac:grpSpMkLst>
        </pc:grpChg>
        <pc:grpChg chg="add del mod">
          <ac:chgData name="Kerney, Jason" userId="1d545db0-240c-4034-9e97-4382dab14bfe" providerId="ADAL" clId="{CDFAD735-38D5-4AC7-BB59-0028378995AE}" dt="2019-04-16T23:24:58.475" v="442" actId="165"/>
          <ac:grpSpMkLst>
            <pc:docMk/>
            <pc:sldMk cId="187822614" sldId="256"/>
            <ac:grpSpMk id="6" creationId="{F8C98717-27CA-471B-BE74-9A60F9EEE1A1}"/>
          </ac:grpSpMkLst>
        </pc:grpChg>
        <pc:grpChg chg="add del mod">
          <ac:chgData name="Kerney, Jason" userId="1d545db0-240c-4034-9e97-4382dab14bfe" providerId="ADAL" clId="{CDFAD735-38D5-4AC7-BB59-0028378995AE}" dt="2019-04-22T20:43:27.274" v="537" actId="165"/>
          <ac:grpSpMkLst>
            <pc:docMk/>
            <pc:sldMk cId="187822614" sldId="256"/>
            <ac:grpSpMk id="11" creationId="{0CDFDCD1-CE05-4420-B662-F52A2FBB0BEE}"/>
          </ac:grpSpMkLst>
        </pc:grpChg>
        <pc:grpChg chg="add del mod">
          <ac:chgData name="Kerney, Jason" userId="1d545db0-240c-4034-9e97-4382dab14bfe" providerId="ADAL" clId="{CDFAD735-38D5-4AC7-BB59-0028378995AE}" dt="2019-04-22T20:46:22.918" v="582" actId="165"/>
          <ac:grpSpMkLst>
            <pc:docMk/>
            <pc:sldMk cId="187822614" sldId="256"/>
            <ac:grpSpMk id="19" creationId="{C55B0E0E-C904-490C-AB4C-BCE77D9A4749}"/>
          </ac:grpSpMkLst>
        </pc:grpChg>
        <pc:grpChg chg="add del mod">
          <ac:chgData name="Kerney, Jason" userId="1d545db0-240c-4034-9e97-4382dab14bfe" providerId="ADAL" clId="{CDFAD735-38D5-4AC7-BB59-0028378995AE}" dt="2019-04-16T23:39:47.798" v="459" actId="165"/>
          <ac:grpSpMkLst>
            <pc:docMk/>
            <pc:sldMk cId="187822614" sldId="256"/>
            <ac:grpSpMk id="27" creationId="{436D8FAB-257A-4A41-8C99-873D4CB2EFAF}"/>
          </ac:grpSpMkLst>
        </pc:grpChg>
        <pc:grpChg chg="add mod">
          <ac:chgData name="Kerney, Jason" userId="1d545db0-240c-4034-9e97-4382dab14bfe" providerId="ADAL" clId="{CDFAD735-38D5-4AC7-BB59-0028378995AE}" dt="2019-04-22T20:54:42.860" v="754" actId="164"/>
          <ac:grpSpMkLst>
            <pc:docMk/>
            <pc:sldMk cId="187822614" sldId="256"/>
            <ac:grpSpMk id="27" creationId="{E016E756-40BE-44E6-9941-686C65F88DF6}"/>
          </ac:grpSpMkLst>
        </pc:grpChg>
        <pc:grpChg chg="add del mod">
          <ac:chgData name="Kerney, Jason" userId="1d545db0-240c-4034-9e97-4382dab14bfe" providerId="ADAL" clId="{CDFAD735-38D5-4AC7-BB59-0028378995AE}" dt="2019-04-22T20:46:38.144" v="584" actId="165"/>
          <ac:grpSpMkLst>
            <pc:docMk/>
            <pc:sldMk cId="187822614" sldId="256"/>
            <ac:grpSpMk id="33" creationId="{22A8141A-238F-4CB7-B1BE-F150CEACDED0}"/>
          </ac:grpSpMkLst>
        </pc:grpChg>
        <pc:grpChg chg="add del mod">
          <ac:chgData name="Kerney, Jason" userId="1d545db0-240c-4034-9e97-4382dab14bfe" providerId="ADAL" clId="{CDFAD735-38D5-4AC7-BB59-0028378995AE}" dt="2019-04-22T20:46:31.673" v="583" actId="165"/>
          <ac:grpSpMkLst>
            <pc:docMk/>
            <pc:sldMk cId="187822614" sldId="256"/>
            <ac:grpSpMk id="35" creationId="{FBBE6B60-88E9-4D1C-90D3-E6FE7F5C447A}"/>
          </ac:grpSpMkLst>
        </pc:grpChg>
        <pc:grpChg chg="add mod">
          <ac:chgData name="Kerney, Jason" userId="1d545db0-240c-4034-9e97-4382dab14bfe" providerId="ADAL" clId="{CDFAD735-38D5-4AC7-BB59-0028378995AE}" dt="2019-04-22T20:54:28.999" v="752" actId="164"/>
          <ac:grpSpMkLst>
            <pc:docMk/>
            <pc:sldMk cId="187822614" sldId="256"/>
            <ac:grpSpMk id="37" creationId="{E65414C6-7656-4042-866D-0EBA319F9D82}"/>
          </ac:grpSpMkLst>
        </pc:grpChg>
        <pc:grpChg chg="add mod">
          <ac:chgData name="Kerney, Jason" userId="1d545db0-240c-4034-9e97-4382dab14bfe" providerId="ADAL" clId="{CDFAD735-38D5-4AC7-BB59-0028378995AE}" dt="2019-04-22T20:54:21.965" v="751" actId="164"/>
          <ac:grpSpMkLst>
            <pc:docMk/>
            <pc:sldMk cId="187822614" sldId="256"/>
            <ac:grpSpMk id="60" creationId="{BD09F7CF-0E3D-464D-BD93-D16BE37DCDD2}"/>
          </ac:grpSpMkLst>
        </pc:grpChg>
        <pc:grpChg chg="add del mod ord">
          <ac:chgData name="Kerney, Jason" userId="1d545db0-240c-4034-9e97-4382dab14bfe" providerId="ADAL" clId="{CDFAD735-38D5-4AC7-BB59-0028378995AE}" dt="2019-04-22T20:48:53.529" v="612"/>
          <ac:grpSpMkLst>
            <pc:docMk/>
            <pc:sldMk cId="187822614" sldId="256"/>
            <ac:grpSpMk id="124" creationId="{3F45C3CC-C383-47FE-93CB-16BF6B72DE60}"/>
          </ac:grpSpMkLst>
        </pc:grpChg>
        <pc:grpChg chg="add del mod">
          <ac:chgData name="Kerney, Jason" userId="1d545db0-240c-4034-9e97-4382dab14bfe" providerId="ADAL" clId="{CDFAD735-38D5-4AC7-BB59-0028378995AE}" dt="2019-04-16T22:51:35.838" v="102" actId="165"/>
          <ac:grpSpMkLst>
            <pc:docMk/>
            <pc:sldMk cId="187822614" sldId="256"/>
            <ac:grpSpMk id="135" creationId="{FCDE8415-5342-4B16-912D-B14214EF41D0}"/>
          </ac:grpSpMkLst>
        </pc:grpChg>
        <pc:grpChg chg="add del mod">
          <ac:chgData name="Kerney, Jason" userId="1d545db0-240c-4034-9e97-4382dab14bfe" providerId="ADAL" clId="{CDFAD735-38D5-4AC7-BB59-0028378995AE}" dt="2019-04-16T23:14:37.079" v="370" actId="165"/>
          <ac:grpSpMkLst>
            <pc:docMk/>
            <pc:sldMk cId="187822614" sldId="256"/>
            <ac:grpSpMk id="136" creationId="{574F19D0-9455-4591-A38D-8FE266E82CDD}"/>
          </ac:grpSpMkLst>
        </pc:grpChg>
        <pc:grpChg chg="add del mod">
          <ac:chgData name="Kerney, Jason" userId="1d545db0-240c-4034-9e97-4382dab14bfe" providerId="ADAL" clId="{CDFAD735-38D5-4AC7-BB59-0028378995AE}" dt="2019-04-16T23:18:30.787" v="406" actId="165"/>
          <ac:grpSpMkLst>
            <pc:docMk/>
            <pc:sldMk cId="187822614" sldId="256"/>
            <ac:grpSpMk id="137" creationId="{5452EEA0-C3D5-4E94-A923-173BFAAE915A}"/>
          </ac:grpSpMkLst>
        </pc:grpChg>
        <pc:grpChg chg="add del mod">
          <ac:chgData name="Kerney, Jason" userId="1d545db0-240c-4034-9e97-4382dab14bfe" providerId="ADAL" clId="{CDFAD735-38D5-4AC7-BB59-0028378995AE}" dt="2019-04-16T22:39:42.620" v="21" actId="165"/>
          <ac:grpSpMkLst>
            <pc:docMk/>
            <pc:sldMk cId="187822614" sldId="256"/>
            <ac:grpSpMk id="138" creationId="{E965E505-529B-469F-A551-B9B56883EBE3}"/>
          </ac:grpSpMkLst>
        </pc:grpChg>
        <pc:grpChg chg="add del mod">
          <ac:chgData name="Kerney, Jason" userId="1d545db0-240c-4034-9e97-4382dab14bfe" providerId="ADAL" clId="{CDFAD735-38D5-4AC7-BB59-0028378995AE}" dt="2019-04-16T22:44:04.531" v="55" actId="165"/>
          <ac:grpSpMkLst>
            <pc:docMk/>
            <pc:sldMk cId="187822614" sldId="256"/>
            <ac:grpSpMk id="139" creationId="{B7D35435-F035-4883-B0F1-582CF61A525D}"/>
          </ac:grpSpMkLst>
        </pc:grpChg>
        <pc:grpChg chg="add del mod">
          <ac:chgData name="Kerney, Jason" userId="1d545db0-240c-4034-9e97-4382dab14bfe" providerId="ADAL" clId="{CDFAD735-38D5-4AC7-BB59-0028378995AE}" dt="2019-04-16T23:21:49.849" v="427" actId="165"/>
          <ac:grpSpMkLst>
            <pc:docMk/>
            <pc:sldMk cId="187822614" sldId="256"/>
            <ac:grpSpMk id="140" creationId="{929AC29E-10FD-4F1B-997F-1941755E0836}"/>
          </ac:grpSpMkLst>
        </pc:grpChg>
        <pc:grpChg chg="add mod">
          <ac:chgData name="Kerney, Jason" userId="1d545db0-240c-4034-9e97-4382dab14bfe" providerId="ADAL" clId="{CDFAD735-38D5-4AC7-BB59-0028378995AE}" dt="2019-04-22T20:54:35.652" v="753" actId="164"/>
          <ac:grpSpMkLst>
            <pc:docMk/>
            <pc:sldMk cId="187822614" sldId="256"/>
            <ac:grpSpMk id="143" creationId="{26270C73-D516-41EA-B40E-859482ECEDBF}"/>
          </ac:grpSpMkLst>
        </pc:grpChg>
        <pc:grpChg chg="add del mod">
          <ac:chgData name="Kerney, Jason" userId="1d545db0-240c-4034-9e97-4382dab14bfe" providerId="ADAL" clId="{CDFAD735-38D5-4AC7-BB59-0028378995AE}" dt="2019-04-22T20:50:42.895" v="652"/>
          <ac:grpSpMkLst>
            <pc:docMk/>
            <pc:sldMk cId="187822614" sldId="256"/>
            <ac:grpSpMk id="158" creationId="{0337A26F-569C-4320-BC50-DED2B726426B}"/>
          </ac:grpSpMkLst>
        </pc:grpChg>
        <pc:grpChg chg="add del">
          <ac:chgData name="Kerney, Jason" userId="1d545db0-240c-4034-9e97-4382dab14bfe" providerId="ADAL" clId="{CDFAD735-38D5-4AC7-BB59-0028378995AE}" dt="2019-04-22T20:51:09.730" v="655" actId="165"/>
          <ac:grpSpMkLst>
            <pc:docMk/>
            <pc:sldMk cId="187822614" sldId="256"/>
            <ac:grpSpMk id="173" creationId="{4D304BFD-758C-4B49-AE90-5828CDEF3ECC}"/>
          </ac:grpSpMkLst>
        </pc:grpChg>
        <pc:grpChg chg="add del mod">
          <ac:chgData name="Kerney, Jason" userId="1d545db0-240c-4034-9e97-4382dab14bfe" providerId="ADAL" clId="{CDFAD735-38D5-4AC7-BB59-0028378995AE}" dt="2019-04-22T20:51:38.490" v="660"/>
          <ac:grpSpMkLst>
            <pc:docMk/>
            <pc:sldMk cId="187822614" sldId="256"/>
            <ac:grpSpMk id="188" creationId="{25CA463C-8B54-496B-9BB6-B2499DA78DCD}"/>
          </ac:grpSpMkLst>
        </pc:grpChg>
        <pc:grpChg chg="add del mod">
          <ac:chgData name="Kerney, Jason" userId="1d545db0-240c-4034-9e97-4382dab14bfe" providerId="ADAL" clId="{CDFAD735-38D5-4AC7-BB59-0028378995AE}" dt="2019-04-22T20:52:07.040" v="689"/>
          <ac:grpSpMkLst>
            <pc:docMk/>
            <pc:sldMk cId="187822614" sldId="256"/>
            <ac:grpSpMk id="203" creationId="{EEF639F7-EC2B-4256-9744-844C17B3CD75}"/>
          </ac:grpSpMkLst>
        </pc:grpChg>
        <pc:grpChg chg="add mod">
          <ac:chgData name="Kerney, Jason" userId="1d545db0-240c-4034-9e97-4382dab14bfe" providerId="ADAL" clId="{CDFAD735-38D5-4AC7-BB59-0028378995AE}" dt="2019-04-22T20:54:21.965" v="751" actId="164"/>
          <ac:grpSpMkLst>
            <pc:docMk/>
            <pc:sldMk cId="187822614" sldId="256"/>
            <ac:grpSpMk id="218" creationId="{2B097A2E-B846-43B5-A964-CD4CC9FC4C74}"/>
          </ac:grpSpMkLst>
        </pc:grpChg>
        <pc:grpChg chg="add mod">
          <ac:chgData name="Kerney, Jason" userId="1d545db0-240c-4034-9e97-4382dab14bfe" providerId="ADAL" clId="{CDFAD735-38D5-4AC7-BB59-0028378995AE}" dt="2019-04-22T20:54:28.999" v="752" actId="164"/>
          <ac:grpSpMkLst>
            <pc:docMk/>
            <pc:sldMk cId="187822614" sldId="256"/>
            <ac:grpSpMk id="233" creationId="{7E37E6E8-747E-46A0-B08A-236A47A9E4AF}"/>
          </ac:grpSpMkLst>
        </pc:grpChg>
        <pc:grpChg chg="add mod">
          <ac:chgData name="Kerney, Jason" userId="1d545db0-240c-4034-9e97-4382dab14bfe" providerId="ADAL" clId="{CDFAD735-38D5-4AC7-BB59-0028378995AE}" dt="2019-04-22T20:54:35.652" v="753" actId="164"/>
          <ac:grpSpMkLst>
            <pc:docMk/>
            <pc:sldMk cId="187822614" sldId="256"/>
            <ac:grpSpMk id="234" creationId="{91C893CA-EE29-4A6A-AD95-DE94E1BA7890}"/>
          </ac:grpSpMkLst>
        </pc:grpChg>
        <pc:grpChg chg="add mod">
          <ac:chgData name="Kerney, Jason" userId="1d545db0-240c-4034-9e97-4382dab14bfe" providerId="ADAL" clId="{CDFAD735-38D5-4AC7-BB59-0028378995AE}" dt="2019-04-22T20:54:42.860" v="754" actId="164"/>
          <ac:grpSpMkLst>
            <pc:docMk/>
            <pc:sldMk cId="187822614" sldId="256"/>
            <ac:grpSpMk id="235" creationId="{5B9BD8F7-1D6A-4A85-B234-2A7C0C486505}"/>
          </ac:grpSpMkLst>
        </pc:grpChg>
        <pc:picChg chg="add del mod">
          <ac:chgData name="Kerney, Jason" userId="1d545db0-240c-4034-9e97-4382dab14bfe" providerId="ADAL" clId="{CDFAD735-38D5-4AC7-BB59-0028378995AE}" dt="2019-04-16T23:41:54.294" v="465" actId="478"/>
          <ac:picMkLst>
            <pc:docMk/>
            <pc:sldMk cId="187822614" sldId="256"/>
            <ac:picMk id="3" creationId="{8950D15D-C8F0-40DC-A59A-D317F0189743}"/>
          </ac:picMkLst>
        </pc:picChg>
        <pc:picChg chg="mod topLvl">
          <ac:chgData name="Kerney, Jason" userId="1d545db0-240c-4034-9e97-4382dab14bfe" providerId="ADAL" clId="{CDFAD735-38D5-4AC7-BB59-0028378995AE}" dt="2019-04-22T20:54:42.860" v="754" actId="164"/>
          <ac:picMkLst>
            <pc:docMk/>
            <pc:sldMk cId="187822614" sldId="256"/>
            <ac:picMk id="7" creationId="{D21339D4-2396-436D-9111-B0AC79CC397E}"/>
          </ac:picMkLst>
        </pc:picChg>
        <pc:picChg chg="mod topLvl">
          <ac:chgData name="Kerney, Jason" userId="1d545db0-240c-4034-9e97-4382dab14bfe" providerId="ADAL" clId="{CDFAD735-38D5-4AC7-BB59-0028378995AE}" dt="2019-04-22T20:48:07.399" v="594" actId="164"/>
          <ac:picMkLst>
            <pc:docMk/>
            <pc:sldMk cId="187822614" sldId="256"/>
            <ac:picMk id="12" creationId="{1CF6888E-649D-4D24-A429-39AAC57C7701}"/>
          </ac:picMkLst>
        </pc:picChg>
        <pc:picChg chg="mod topLvl">
          <ac:chgData name="Kerney, Jason" userId="1d545db0-240c-4034-9e97-4382dab14bfe" providerId="ADAL" clId="{CDFAD735-38D5-4AC7-BB59-0028378995AE}" dt="2019-04-22T20:48:07.399" v="594" actId="164"/>
          <ac:picMkLst>
            <pc:docMk/>
            <pc:sldMk cId="187822614" sldId="256"/>
            <ac:picMk id="16" creationId="{693E998B-4FB6-4B00-AEF5-7968D80E9BE1}"/>
          </ac:picMkLst>
        </pc:picChg>
        <pc:picChg chg="mod topLvl">
          <ac:chgData name="Kerney, Jason" userId="1d545db0-240c-4034-9e97-4382dab14bfe" providerId="ADAL" clId="{CDFAD735-38D5-4AC7-BB59-0028378995AE}" dt="2019-04-22T20:48:07.399" v="594" actId="164"/>
          <ac:picMkLst>
            <pc:docMk/>
            <pc:sldMk cId="187822614" sldId="256"/>
            <ac:picMk id="18" creationId="{EEA92E8B-D307-416F-9FDC-609B7BE2F8D7}"/>
          </ac:picMkLst>
        </pc:picChg>
        <pc:picChg chg="mod topLvl">
          <ac:chgData name="Kerney, Jason" userId="1d545db0-240c-4034-9e97-4382dab14bfe" providerId="ADAL" clId="{CDFAD735-38D5-4AC7-BB59-0028378995AE}" dt="2019-04-22T20:48:07.399" v="594" actId="164"/>
          <ac:picMkLst>
            <pc:docMk/>
            <pc:sldMk cId="187822614" sldId="256"/>
            <ac:picMk id="21" creationId="{0F55269A-8C2A-41EC-8008-35E4596761F8}"/>
          </ac:picMkLst>
        </pc:picChg>
        <pc:picChg chg="mod topLvl">
          <ac:chgData name="Kerney, Jason" userId="1d545db0-240c-4034-9e97-4382dab14bfe" providerId="ADAL" clId="{CDFAD735-38D5-4AC7-BB59-0028378995AE}" dt="2019-04-22T20:48:07.399" v="594" actId="164"/>
          <ac:picMkLst>
            <pc:docMk/>
            <pc:sldMk cId="187822614" sldId="256"/>
            <ac:picMk id="23" creationId="{66D0C9E2-0C7C-4B21-829C-190D02F8F971}"/>
          </ac:picMkLst>
        </pc:picChg>
        <pc:picChg chg="mod topLvl">
          <ac:chgData name="Kerney, Jason" userId="1d545db0-240c-4034-9e97-4382dab14bfe" providerId="ADAL" clId="{CDFAD735-38D5-4AC7-BB59-0028378995AE}" dt="2019-04-22T20:48:07.399" v="594" actId="164"/>
          <ac:picMkLst>
            <pc:docMk/>
            <pc:sldMk cId="187822614" sldId="256"/>
            <ac:picMk id="25" creationId="{C72A2B5A-85AA-40EC-A93B-9352D8E19EEA}"/>
          </ac:picMkLst>
        </pc:picChg>
        <pc:picChg chg="mod topLvl">
          <ac:chgData name="Kerney, Jason" userId="1d545db0-240c-4034-9e97-4382dab14bfe" providerId="ADAL" clId="{CDFAD735-38D5-4AC7-BB59-0028378995AE}" dt="2019-04-22T20:54:42.860" v="754" actId="164"/>
          <ac:picMkLst>
            <pc:docMk/>
            <pc:sldMk cId="187822614" sldId="256"/>
            <ac:picMk id="28" creationId="{3A4F45AF-C9FC-4B09-A4E4-4672252B3E2C}"/>
          </ac:picMkLst>
        </pc:picChg>
        <pc:picChg chg="mod topLvl">
          <ac:chgData name="Kerney, Jason" userId="1d545db0-240c-4034-9e97-4382dab14bfe" providerId="ADAL" clId="{CDFAD735-38D5-4AC7-BB59-0028378995AE}" dt="2019-04-22T20:54:42.860" v="754" actId="164"/>
          <ac:picMkLst>
            <pc:docMk/>
            <pc:sldMk cId="187822614" sldId="256"/>
            <ac:picMk id="32" creationId="{DE1F0AD8-8B59-448A-A162-BA2296AE9B80}"/>
          </ac:picMkLst>
        </pc:picChg>
        <pc:picChg chg="add mod topLvl">
          <ac:chgData name="Kerney, Jason" userId="1d545db0-240c-4034-9e97-4382dab14bfe" providerId="ADAL" clId="{CDFAD735-38D5-4AC7-BB59-0028378995AE}" dt="2019-04-22T20:54:28.999" v="752" actId="164"/>
          <ac:picMkLst>
            <pc:docMk/>
            <pc:sldMk cId="187822614" sldId="256"/>
            <ac:picMk id="34" creationId="{F30626CE-4FB2-4939-9D01-D2FD32E16408}"/>
          </ac:picMkLst>
        </pc:picChg>
        <pc:picChg chg="mod topLvl">
          <ac:chgData name="Kerney, Jason" userId="1d545db0-240c-4034-9e97-4382dab14bfe" providerId="ADAL" clId="{CDFAD735-38D5-4AC7-BB59-0028378995AE}" dt="2019-04-22T20:47:58.853" v="593" actId="164"/>
          <ac:picMkLst>
            <pc:docMk/>
            <pc:sldMk cId="187822614" sldId="256"/>
            <ac:picMk id="41" creationId="{B0DF78A0-8846-49BD-87E2-C9D9D00368A5}"/>
          </ac:picMkLst>
        </pc:picChg>
        <pc:picChg chg="mod topLvl">
          <ac:chgData name="Kerney, Jason" userId="1d545db0-240c-4034-9e97-4382dab14bfe" providerId="ADAL" clId="{CDFAD735-38D5-4AC7-BB59-0028378995AE}" dt="2019-04-22T20:47:58.853" v="593" actId="164"/>
          <ac:picMkLst>
            <pc:docMk/>
            <pc:sldMk cId="187822614" sldId="256"/>
            <ac:picMk id="45" creationId="{9EAEF31B-8476-4DFB-AB77-75DFE155BC96}"/>
          </ac:picMkLst>
        </pc:picChg>
        <pc:picChg chg="mod topLvl">
          <ac:chgData name="Kerney, Jason" userId="1d545db0-240c-4034-9e97-4382dab14bfe" providerId="ADAL" clId="{CDFAD735-38D5-4AC7-BB59-0028378995AE}" dt="2019-04-22T20:47:58.853" v="593" actId="164"/>
          <ac:picMkLst>
            <pc:docMk/>
            <pc:sldMk cId="187822614" sldId="256"/>
            <ac:picMk id="47" creationId="{05307416-0CF2-4DE7-B34F-BB0DEF60AE98}"/>
          </ac:picMkLst>
        </pc:picChg>
        <pc:picChg chg="mod topLvl">
          <ac:chgData name="Kerney, Jason" userId="1d545db0-240c-4034-9e97-4382dab14bfe" providerId="ADAL" clId="{CDFAD735-38D5-4AC7-BB59-0028378995AE}" dt="2019-04-22T20:47:58.853" v="593" actId="164"/>
          <ac:picMkLst>
            <pc:docMk/>
            <pc:sldMk cId="187822614" sldId="256"/>
            <ac:picMk id="49" creationId="{410EC080-D747-4215-A4D6-44138865BE0D}"/>
          </ac:picMkLst>
        </pc:picChg>
        <pc:picChg chg="mod topLvl">
          <ac:chgData name="Kerney, Jason" userId="1d545db0-240c-4034-9e97-4382dab14bfe" providerId="ADAL" clId="{CDFAD735-38D5-4AC7-BB59-0028378995AE}" dt="2019-04-22T20:47:58.853" v="593" actId="164"/>
          <ac:picMkLst>
            <pc:docMk/>
            <pc:sldMk cId="187822614" sldId="256"/>
            <ac:picMk id="51" creationId="{761632E7-E92E-46B1-AA08-34EDFCBC2B4C}"/>
          </ac:picMkLst>
        </pc:picChg>
        <pc:picChg chg="mod topLvl">
          <ac:chgData name="Kerney, Jason" userId="1d545db0-240c-4034-9e97-4382dab14bfe" providerId="ADAL" clId="{CDFAD735-38D5-4AC7-BB59-0028378995AE}" dt="2019-04-22T20:47:58.853" v="593" actId="164"/>
          <ac:picMkLst>
            <pc:docMk/>
            <pc:sldMk cId="187822614" sldId="256"/>
            <ac:picMk id="53" creationId="{8989BFE8-D1C8-4F17-8B1E-E9DF90D6DBF1}"/>
          </ac:picMkLst>
        </pc:picChg>
        <pc:picChg chg="mod topLvl">
          <ac:chgData name="Kerney, Jason" userId="1d545db0-240c-4034-9e97-4382dab14bfe" providerId="ADAL" clId="{CDFAD735-38D5-4AC7-BB59-0028378995AE}" dt="2019-04-22T20:54:35.652" v="753" actId="164"/>
          <ac:picMkLst>
            <pc:docMk/>
            <pc:sldMk cId="187822614" sldId="256"/>
            <ac:picMk id="55" creationId="{D702BECB-CF36-440A-A136-953898CA51DE}"/>
          </ac:picMkLst>
        </pc:picChg>
        <pc:picChg chg="mod topLvl">
          <ac:chgData name="Kerney, Jason" userId="1d545db0-240c-4034-9e97-4382dab14bfe" providerId="ADAL" clId="{CDFAD735-38D5-4AC7-BB59-0028378995AE}" dt="2019-04-22T20:54:35.652" v="753" actId="164"/>
          <ac:picMkLst>
            <pc:docMk/>
            <pc:sldMk cId="187822614" sldId="256"/>
            <ac:picMk id="59" creationId="{5D099F8C-8E79-4BB8-807F-A71DD13EB505}"/>
          </ac:picMkLst>
        </pc:picChg>
        <pc:picChg chg="mod topLvl">
          <ac:chgData name="Kerney, Jason" userId="1d545db0-240c-4034-9e97-4382dab14bfe" providerId="ADAL" clId="{CDFAD735-38D5-4AC7-BB59-0028378995AE}" dt="2019-04-22T20:54:35.652" v="753" actId="164"/>
          <ac:picMkLst>
            <pc:docMk/>
            <pc:sldMk cId="187822614" sldId="256"/>
            <ac:picMk id="61" creationId="{9DDF764B-4CCD-4DC4-93CB-463B22F30257}"/>
          </ac:picMkLst>
        </pc:picChg>
        <pc:picChg chg="mod topLvl">
          <ac:chgData name="Kerney, Jason" userId="1d545db0-240c-4034-9e97-4382dab14bfe" providerId="ADAL" clId="{CDFAD735-38D5-4AC7-BB59-0028378995AE}" dt="2019-04-22T20:54:35.652" v="753" actId="164"/>
          <ac:picMkLst>
            <pc:docMk/>
            <pc:sldMk cId="187822614" sldId="256"/>
            <ac:picMk id="63" creationId="{9C708668-FD1B-4AB2-BC3F-1759A437B12C}"/>
          </ac:picMkLst>
        </pc:picChg>
        <pc:picChg chg="mod topLvl">
          <ac:chgData name="Kerney, Jason" userId="1d545db0-240c-4034-9e97-4382dab14bfe" providerId="ADAL" clId="{CDFAD735-38D5-4AC7-BB59-0028378995AE}" dt="2019-04-22T20:47:51.596" v="592" actId="164"/>
          <ac:picMkLst>
            <pc:docMk/>
            <pc:sldMk cId="187822614" sldId="256"/>
            <ac:picMk id="72" creationId="{3B8E41B2-6E56-4CA0-A87C-7AB0F2242F76}"/>
          </ac:picMkLst>
        </pc:picChg>
        <pc:picChg chg="mod topLvl">
          <ac:chgData name="Kerney, Jason" userId="1d545db0-240c-4034-9e97-4382dab14bfe" providerId="ADAL" clId="{CDFAD735-38D5-4AC7-BB59-0028378995AE}" dt="2019-04-22T20:47:51.596" v="592" actId="164"/>
          <ac:picMkLst>
            <pc:docMk/>
            <pc:sldMk cId="187822614" sldId="256"/>
            <ac:picMk id="76" creationId="{A50D7694-F47C-4315-8104-B2E64C4ACC9C}"/>
          </ac:picMkLst>
        </pc:picChg>
        <pc:picChg chg="mod topLvl">
          <ac:chgData name="Kerney, Jason" userId="1d545db0-240c-4034-9e97-4382dab14bfe" providerId="ADAL" clId="{CDFAD735-38D5-4AC7-BB59-0028378995AE}" dt="2019-04-22T20:47:51.596" v="592" actId="164"/>
          <ac:picMkLst>
            <pc:docMk/>
            <pc:sldMk cId="187822614" sldId="256"/>
            <ac:picMk id="78" creationId="{134D6BE5-CF42-46EE-B777-0BC67407491C}"/>
          </ac:picMkLst>
        </pc:picChg>
        <pc:picChg chg="mod topLvl">
          <ac:chgData name="Kerney, Jason" userId="1d545db0-240c-4034-9e97-4382dab14bfe" providerId="ADAL" clId="{CDFAD735-38D5-4AC7-BB59-0028378995AE}" dt="2019-04-22T20:47:51.596" v="592" actId="164"/>
          <ac:picMkLst>
            <pc:docMk/>
            <pc:sldMk cId="187822614" sldId="256"/>
            <ac:picMk id="80" creationId="{A8424966-ED46-478C-9A0B-77A44A5A723E}"/>
          </ac:picMkLst>
        </pc:picChg>
        <pc:picChg chg="mod topLvl">
          <ac:chgData name="Kerney, Jason" userId="1d545db0-240c-4034-9e97-4382dab14bfe" providerId="ADAL" clId="{CDFAD735-38D5-4AC7-BB59-0028378995AE}" dt="2019-04-22T20:47:51.596" v="592" actId="164"/>
          <ac:picMkLst>
            <pc:docMk/>
            <pc:sldMk cId="187822614" sldId="256"/>
            <ac:picMk id="82" creationId="{B638CF4E-E8D7-4D84-876A-4C0E9200733D}"/>
          </ac:picMkLst>
        </pc:picChg>
        <pc:picChg chg="mod topLvl">
          <ac:chgData name="Kerney, Jason" userId="1d545db0-240c-4034-9e97-4382dab14bfe" providerId="ADAL" clId="{CDFAD735-38D5-4AC7-BB59-0028378995AE}" dt="2019-04-22T20:47:51.596" v="592" actId="164"/>
          <ac:picMkLst>
            <pc:docMk/>
            <pc:sldMk cId="187822614" sldId="256"/>
            <ac:picMk id="84" creationId="{1E40323D-5DBE-4AA0-849F-574535C97048}"/>
          </ac:picMkLst>
        </pc:picChg>
        <pc:picChg chg="mod topLvl">
          <ac:chgData name="Kerney, Jason" userId="1d545db0-240c-4034-9e97-4382dab14bfe" providerId="ADAL" clId="{CDFAD735-38D5-4AC7-BB59-0028378995AE}" dt="2019-04-22T20:54:28.999" v="752" actId="164"/>
          <ac:picMkLst>
            <pc:docMk/>
            <pc:sldMk cId="187822614" sldId="256"/>
            <ac:picMk id="86" creationId="{1C8B414F-1DE4-4E21-9FB8-A6F8F288D4FA}"/>
          </ac:picMkLst>
        </pc:picChg>
        <pc:picChg chg="mod topLvl">
          <ac:chgData name="Kerney, Jason" userId="1d545db0-240c-4034-9e97-4382dab14bfe" providerId="ADAL" clId="{CDFAD735-38D5-4AC7-BB59-0028378995AE}" dt="2019-04-22T20:54:28.999" v="752" actId="164"/>
          <ac:picMkLst>
            <pc:docMk/>
            <pc:sldMk cId="187822614" sldId="256"/>
            <ac:picMk id="90" creationId="{AE120C06-7DFC-46D7-97F2-E58114B9602E}"/>
          </ac:picMkLst>
        </pc:picChg>
        <pc:picChg chg="mod topLvl">
          <ac:chgData name="Kerney, Jason" userId="1d545db0-240c-4034-9e97-4382dab14bfe" providerId="ADAL" clId="{CDFAD735-38D5-4AC7-BB59-0028378995AE}" dt="2019-04-22T20:54:28.999" v="752" actId="164"/>
          <ac:picMkLst>
            <pc:docMk/>
            <pc:sldMk cId="187822614" sldId="256"/>
            <ac:picMk id="93" creationId="{3EAD66E8-0198-4D52-B80A-10933DDFA904}"/>
          </ac:picMkLst>
        </pc:picChg>
        <pc:picChg chg="del mod topLvl">
          <ac:chgData name="Kerney, Jason" userId="1d545db0-240c-4034-9e97-4382dab14bfe" providerId="ADAL" clId="{CDFAD735-38D5-4AC7-BB59-0028378995AE}" dt="2019-04-16T23:39:49.493" v="460" actId="478"/>
          <ac:picMkLst>
            <pc:docMk/>
            <pc:sldMk cId="187822614" sldId="256"/>
            <ac:picMk id="95" creationId="{2C406D44-EBB9-48CA-AF6B-BAB510CB4763}"/>
          </ac:picMkLst>
        </pc:picChg>
        <pc:picChg chg="mod topLvl">
          <ac:chgData name="Kerney, Jason" userId="1d545db0-240c-4034-9e97-4382dab14bfe" providerId="ADAL" clId="{CDFAD735-38D5-4AC7-BB59-0028378995AE}" dt="2019-04-22T20:47:42.116" v="591" actId="164"/>
          <ac:picMkLst>
            <pc:docMk/>
            <pc:sldMk cId="187822614" sldId="256"/>
            <ac:picMk id="103" creationId="{BF2FD262-5CE2-41B0-B8CD-B8F3D5B638FB}"/>
          </ac:picMkLst>
        </pc:picChg>
        <pc:picChg chg="mod topLvl">
          <ac:chgData name="Kerney, Jason" userId="1d545db0-240c-4034-9e97-4382dab14bfe" providerId="ADAL" clId="{CDFAD735-38D5-4AC7-BB59-0028378995AE}" dt="2019-04-22T20:47:42.116" v="591" actId="164"/>
          <ac:picMkLst>
            <pc:docMk/>
            <pc:sldMk cId="187822614" sldId="256"/>
            <ac:picMk id="107" creationId="{4892B727-6155-45FF-87E1-7CE49FAA4162}"/>
          </ac:picMkLst>
        </pc:picChg>
        <pc:picChg chg="mod topLvl">
          <ac:chgData name="Kerney, Jason" userId="1d545db0-240c-4034-9e97-4382dab14bfe" providerId="ADAL" clId="{CDFAD735-38D5-4AC7-BB59-0028378995AE}" dt="2019-04-22T20:47:42.116" v="591" actId="164"/>
          <ac:picMkLst>
            <pc:docMk/>
            <pc:sldMk cId="187822614" sldId="256"/>
            <ac:picMk id="109" creationId="{7324EE7A-C40E-4BA1-9894-F8CA70440D2D}"/>
          </ac:picMkLst>
        </pc:picChg>
        <pc:picChg chg="mod topLvl">
          <ac:chgData name="Kerney, Jason" userId="1d545db0-240c-4034-9e97-4382dab14bfe" providerId="ADAL" clId="{CDFAD735-38D5-4AC7-BB59-0028378995AE}" dt="2019-04-22T20:47:42.116" v="591" actId="164"/>
          <ac:picMkLst>
            <pc:docMk/>
            <pc:sldMk cId="187822614" sldId="256"/>
            <ac:picMk id="111" creationId="{09727F22-8E95-4CC6-86FA-6DCE12671F00}"/>
          </ac:picMkLst>
        </pc:picChg>
        <pc:picChg chg="mod topLvl">
          <ac:chgData name="Kerney, Jason" userId="1d545db0-240c-4034-9e97-4382dab14bfe" providerId="ADAL" clId="{CDFAD735-38D5-4AC7-BB59-0028378995AE}" dt="2019-04-22T20:47:42.116" v="591" actId="164"/>
          <ac:picMkLst>
            <pc:docMk/>
            <pc:sldMk cId="187822614" sldId="256"/>
            <ac:picMk id="113" creationId="{A4E3C5CE-737F-4DD8-920C-D68E183E6C88}"/>
          </ac:picMkLst>
        </pc:picChg>
        <pc:picChg chg="mod topLvl">
          <ac:chgData name="Kerney, Jason" userId="1d545db0-240c-4034-9e97-4382dab14bfe" providerId="ADAL" clId="{CDFAD735-38D5-4AC7-BB59-0028378995AE}" dt="2019-04-22T20:47:42.116" v="591" actId="164"/>
          <ac:picMkLst>
            <pc:docMk/>
            <pc:sldMk cId="187822614" sldId="256"/>
            <ac:picMk id="115" creationId="{B81F9974-9570-4CBA-BE19-C73A2E272FD5}"/>
          </ac:picMkLst>
        </pc:picChg>
        <pc:picChg chg="mod topLvl">
          <ac:chgData name="Kerney, Jason" userId="1d545db0-240c-4034-9e97-4382dab14bfe" providerId="ADAL" clId="{CDFAD735-38D5-4AC7-BB59-0028378995AE}" dt="2019-04-22T20:54:21.965" v="751" actId="164"/>
          <ac:picMkLst>
            <pc:docMk/>
            <pc:sldMk cId="187822614" sldId="256"/>
            <ac:picMk id="117" creationId="{18D20D46-C343-442A-A065-3F51636EC845}"/>
          </ac:picMkLst>
        </pc:picChg>
        <pc:picChg chg="mod topLvl">
          <ac:chgData name="Kerney, Jason" userId="1d545db0-240c-4034-9e97-4382dab14bfe" providerId="ADAL" clId="{CDFAD735-38D5-4AC7-BB59-0028378995AE}" dt="2019-04-22T20:54:21.965" v="751" actId="164"/>
          <ac:picMkLst>
            <pc:docMk/>
            <pc:sldMk cId="187822614" sldId="256"/>
            <ac:picMk id="121" creationId="{E6801A5F-D692-47CD-A0F5-F7F7F3A85A31}"/>
          </ac:picMkLst>
        </pc:picChg>
        <pc:picChg chg="mod topLvl">
          <ac:chgData name="Kerney, Jason" userId="1d545db0-240c-4034-9e97-4382dab14bfe" providerId="ADAL" clId="{CDFAD735-38D5-4AC7-BB59-0028378995AE}" dt="2019-04-22T20:54:21.965" v="751" actId="164"/>
          <ac:picMkLst>
            <pc:docMk/>
            <pc:sldMk cId="187822614" sldId="256"/>
            <ac:picMk id="123" creationId="{DD30038D-8C19-4CCA-A5B0-96A42D95CB75}"/>
          </ac:picMkLst>
        </pc:picChg>
        <pc:picChg chg="mod topLvl">
          <ac:chgData name="Kerney, Jason" userId="1d545db0-240c-4034-9e97-4382dab14bfe" providerId="ADAL" clId="{CDFAD735-38D5-4AC7-BB59-0028378995AE}" dt="2019-04-22T20:54:21.965" v="751" actId="164"/>
          <ac:picMkLst>
            <pc:docMk/>
            <pc:sldMk cId="187822614" sldId="256"/>
            <ac:picMk id="134" creationId="{A89AAE5D-7C0C-4CAF-B182-EED1C1D6F0B1}"/>
          </ac:picMkLst>
        </pc:picChg>
        <pc:picChg chg="add del">
          <ac:chgData name="Kerney, Jason" userId="1d545db0-240c-4034-9e97-4382dab14bfe" providerId="ADAL" clId="{CDFAD735-38D5-4AC7-BB59-0028378995AE}" dt="2019-04-16T22:47:13.007" v="70"/>
          <ac:picMkLst>
            <pc:docMk/>
            <pc:sldMk cId="187822614" sldId="256"/>
            <ac:picMk id="141" creationId="{25125630-EF24-48FE-AAFC-7E42881E8DFB}"/>
          </ac:picMkLst>
        </pc:picChg>
        <pc:picChg chg="mod topLvl">
          <ac:chgData name="Kerney, Jason" userId="1d545db0-240c-4034-9e97-4382dab14bfe" providerId="ADAL" clId="{CDFAD735-38D5-4AC7-BB59-0028378995AE}" dt="2019-04-22T20:51:34.290" v="658" actId="164"/>
          <ac:picMkLst>
            <pc:docMk/>
            <pc:sldMk cId="187822614" sldId="256"/>
            <ac:picMk id="175" creationId="{A58D04BC-9EB1-40A4-9B9A-77F632F4B9B6}"/>
          </ac:picMkLst>
        </pc:picChg>
        <pc:picChg chg="mod topLvl">
          <ac:chgData name="Kerney, Jason" userId="1d545db0-240c-4034-9e97-4382dab14bfe" providerId="ADAL" clId="{CDFAD735-38D5-4AC7-BB59-0028378995AE}" dt="2019-04-22T20:51:34.290" v="658" actId="164"/>
          <ac:picMkLst>
            <pc:docMk/>
            <pc:sldMk cId="187822614" sldId="256"/>
            <ac:picMk id="179" creationId="{3B5DEB09-B4D0-4F11-90F8-FD105797EECC}"/>
          </ac:picMkLst>
        </pc:picChg>
        <pc:picChg chg="mod topLvl">
          <ac:chgData name="Kerney, Jason" userId="1d545db0-240c-4034-9e97-4382dab14bfe" providerId="ADAL" clId="{CDFAD735-38D5-4AC7-BB59-0028378995AE}" dt="2019-04-22T20:51:34.290" v="658" actId="164"/>
          <ac:picMkLst>
            <pc:docMk/>
            <pc:sldMk cId="187822614" sldId="256"/>
            <ac:picMk id="181" creationId="{7B802DE8-2654-47E3-8D74-0A5B23668ADD}"/>
          </ac:picMkLst>
        </pc:picChg>
        <pc:picChg chg="mod topLvl">
          <ac:chgData name="Kerney, Jason" userId="1d545db0-240c-4034-9e97-4382dab14bfe" providerId="ADAL" clId="{CDFAD735-38D5-4AC7-BB59-0028378995AE}" dt="2019-04-22T20:51:34.290" v="658" actId="164"/>
          <ac:picMkLst>
            <pc:docMk/>
            <pc:sldMk cId="187822614" sldId="256"/>
            <ac:picMk id="183" creationId="{8EAF099D-DE0B-4030-8EE5-F9738415BF80}"/>
          </ac:picMkLst>
        </pc:picChg>
        <pc:picChg chg="mod topLvl">
          <ac:chgData name="Kerney, Jason" userId="1d545db0-240c-4034-9e97-4382dab14bfe" providerId="ADAL" clId="{CDFAD735-38D5-4AC7-BB59-0028378995AE}" dt="2019-04-22T20:51:34.290" v="658" actId="164"/>
          <ac:picMkLst>
            <pc:docMk/>
            <pc:sldMk cId="187822614" sldId="256"/>
            <ac:picMk id="185" creationId="{0CCA4949-4D18-48A7-8958-1BF6917B7A60}"/>
          </ac:picMkLst>
        </pc:picChg>
        <pc:picChg chg="mod topLvl">
          <ac:chgData name="Kerney, Jason" userId="1d545db0-240c-4034-9e97-4382dab14bfe" providerId="ADAL" clId="{CDFAD735-38D5-4AC7-BB59-0028378995AE}" dt="2019-04-22T20:51:34.290" v="658" actId="164"/>
          <ac:picMkLst>
            <pc:docMk/>
            <pc:sldMk cId="187822614" sldId="256"/>
            <ac:picMk id="187" creationId="{6D6CA061-682D-4536-BAB4-39447909921B}"/>
          </ac:picMkLst>
        </pc:picChg>
      </pc:sldChg>
      <pc:sldChg chg="addSp delSp modSp">
        <pc:chgData name="Kerney, Jason" userId="1d545db0-240c-4034-9e97-4382dab14bfe" providerId="ADAL" clId="{CDFAD735-38D5-4AC7-BB59-0028378995AE}" dt="2019-04-22T20:54:13.379" v="750" actId="164"/>
        <pc:sldMkLst>
          <pc:docMk/>
          <pc:sldMk cId="3034734882" sldId="257"/>
        </pc:sldMkLst>
        <pc:spChg chg="del">
          <ac:chgData name="Kerney, Jason" userId="1d545db0-240c-4034-9e97-4382dab14bfe" providerId="ADAL" clId="{CDFAD735-38D5-4AC7-BB59-0028378995AE}" dt="2019-04-16T22:33:54.759" v="18" actId="478"/>
          <ac:spMkLst>
            <pc:docMk/>
            <pc:sldMk cId="3034734882" sldId="257"/>
            <ac:spMk id="2" creationId="{FDE126E7-1280-462F-BB1E-FB3A1148EFC3}"/>
          </ac:spMkLst>
        </pc:spChg>
        <pc:spChg chg="del">
          <ac:chgData name="Kerney, Jason" userId="1d545db0-240c-4034-9e97-4382dab14bfe" providerId="ADAL" clId="{CDFAD735-38D5-4AC7-BB59-0028378995AE}" dt="2019-04-16T22:33:56.401" v="19" actId="478"/>
          <ac:spMkLst>
            <pc:docMk/>
            <pc:sldMk cId="3034734882" sldId="257"/>
            <ac:spMk id="3" creationId="{96009C25-11A2-4533-A4C5-CACA5E88D2B9}"/>
          </ac:spMkLst>
        </pc:spChg>
        <pc:spChg chg="mod topLvl">
          <ac:chgData name="Kerney, Jason" userId="1d545db0-240c-4034-9e97-4382dab14bfe" providerId="ADAL" clId="{CDFAD735-38D5-4AC7-BB59-0028378995AE}" dt="2019-04-22T20:54:13.379" v="750" actId="164"/>
          <ac:spMkLst>
            <pc:docMk/>
            <pc:sldMk cId="3034734882" sldId="257"/>
            <ac:spMk id="5" creationId="{E281D5A9-D332-4665-AEEE-1406C8523EB6}"/>
          </ac:spMkLst>
        </pc:spChg>
        <pc:spChg chg="mod topLvl">
          <ac:chgData name="Kerney, Jason" userId="1d545db0-240c-4034-9e97-4382dab14bfe" providerId="ADAL" clId="{CDFAD735-38D5-4AC7-BB59-0028378995AE}" dt="2019-04-22T20:54:13.379" v="750" actId="164"/>
          <ac:spMkLst>
            <pc:docMk/>
            <pc:sldMk cId="3034734882" sldId="257"/>
            <ac:spMk id="6" creationId="{203F3AEA-7D2D-4CA9-9A8F-024EFB36C8C6}"/>
          </ac:spMkLst>
        </pc:spChg>
        <pc:spChg chg="mod topLvl">
          <ac:chgData name="Kerney, Jason" userId="1d545db0-240c-4034-9e97-4382dab14bfe" providerId="ADAL" clId="{CDFAD735-38D5-4AC7-BB59-0028378995AE}" dt="2019-04-22T20:54:13.379" v="750" actId="164"/>
          <ac:spMkLst>
            <pc:docMk/>
            <pc:sldMk cId="3034734882" sldId="257"/>
            <ac:spMk id="8" creationId="{BE8EA51F-FB9C-463F-AE77-16C47A57CA57}"/>
          </ac:spMkLst>
        </pc:spChg>
        <pc:spChg chg="mod topLvl">
          <ac:chgData name="Kerney, Jason" userId="1d545db0-240c-4034-9e97-4382dab14bfe" providerId="ADAL" clId="{CDFAD735-38D5-4AC7-BB59-0028378995AE}" dt="2019-04-22T20:54:13.379" v="750" actId="164"/>
          <ac:spMkLst>
            <pc:docMk/>
            <pc:sldMk cId="3034734882" sldId="257"/>
            <ac:spMk id="9" creationId="{3C2D68D3-C09E-47AD-8BAB-936883376E77}"/>
          </ac:spMkLst>
        </pc:spChg>
        <pc:spChg chg="mod topLvl">
          <ac:chgData name="Kerney, Jason" userId="1d545db0-240c-4034-9e97-4382dab14bfe" providerId="ADAL" clId="{CDFAD735-38D5-4AC7-BB59-0028378995AE}" dt="2019-04-22T20:47:03.161" v="587" actId="164"/>
          <ac:spMkLst>
            <pc:docMk/>
            <pc:sldMk cId="3034734882" sldId="257"/>
            <ac:spMk id="10" creationId="{2546410A-0A9B-486A-A6F3-A548163F94B3}"/>
          </ac:spMkLst>
        </pc:spChg>
        <pc:spChg chg="mod topLvl">
          <ac:chgData name="Kerney, Jason" userId="1d545db0-240c-4034-9e97-4382dab14bfe" providerId="ADAL" clId="{CDFAD735-38D5-4AC7-BB59-0028378995AE}" dt="2019-04-22T20:47:03.161" v="587" actId="164"/>
          <ac:spMkLst>
            <pc:docMk/>
            <pc:sldMk cId="3034734882" sldId="257"/>
            <ac:spMk id="12" creationId="{BA2123A8-2548-434D-A9EB-CD97776797E3}"/>
          </ac:spMkLst>
        </pc:spChg>
        <pc:spChg chg="mod topLvl">
          <ac:chgData name="Kerney, Jason" userId="1d545db0-240c-4034-9e97-4382dab14bfe" providerId="ADAL" clId="{CDFAD735-38D5-4AC7-BB59-0028378995AE}" dt="2019-04-22T20:47:03.161" v="587" actId="164"/>
          <ac:spMkLst>
            <pc:docMk/>
            <pc:sldMk cId="3034734882" sldId="257"/>
            <ac:spMk id="13" creationId="{C5FB2EEB-7E75-40F8-8552-815F758B9356}"/>
          </ac:spMkLst>
        </pc:spChg>
        <pc:spChg chg="mod topLvl">
          <ac:chgData name="Kerney, Jason" userId="1d545db0-240c-4034-9e97-4382dab14bfe" providerId="ADAL" clId="{CDFAD735-38D5-4AC7-BB59-0028378995AE}" dt="2019-04-22T20:47:03.161" v="587" actId="164"/>
          <ac:spMkLst>
            <pc:docMk/>
            <pc:sldMk cId="3034734882" sldId="257"/>
            <ac:spMk id="14" creationId="{3DF97C1A-7694-4A8A-BD1B-BAD240C3F798}"/>
          </ac:spMkLst>
        </pc:spChg>
        <pc:spChg chg="mod topLvl">
          <ac:chgData name="Kerney, Jason" userId="1d545db0-240c-4034-9e97-4382dab14bfe" providerId="ADAL" clId="{CDFAD735-38D5-4AC7-BB59-0028378995AE}" dt="2019-04-22T20:47:03.161" v="587" actId="164"/>
          <ac:spMkLst>
            <pc:docMk/>
            <pc:sldMk cId="3034734882" sldId="257"/>
            <ac:spMk id="16" creationId="{B5001225-84F9-468A-9C7D-49D07F1197BB}"/>
          </ac:spMkLst>
        </pc:spChg>
        <pc:spChg chg="mod topLvl">
          <ac:chgData name="Kerney, Jason" userId="1d545db0-240c-4034-9e97-4382dab14bfe" providerId="ADAL" clId="{CDFAD735-38D5-4AC7-BB59-0028378995AE}" dt="2019-04-22T20:47:03.161" v="587" actId="164"/>
          <ac:spMkLst>
            <pc:docMk/>
            <pc:sldMk cId="3034734882" sldId="257"/>
            <ac:spMk id="18" creationId="{9C95E972-2670-4896-BD12-D3C2AEEAEFD0}"/>
          </ac:spMkLst>
        </pc:spChg>
        <pc:spChg chg="mod topLvl">
          <ac:chgData name="Kerney, Jason" userId="1d545db0-240c-4034-9e97-4382dab14bfe" providerId="ADAL" clId="{CDFAD735-38D5-4AC7-BB59-0028378995AE}" dt="2019-04-22T20:47:03.161" v="587" actId="164"/>
          <ac:spMkLst>
            <pc:docMk/>
            <pc:sldMk cId="3034734882" sldId="257"/>
            <ac:spMk id="20" creationId="{4E00A95C-2E21-45DF-BA8F-344BE593F12D}"/>
          </ac:spMkLst>
        </pc:spChg>
        <pc:spChg chg="mod topLvl">
          <ac:chgData name="Kerney, Jason" userId="1d545db0-240c-4034-9e97-4382dab14bfe" providerId="ADAL" clId="{CDFAD735-38D5-4AC7-BB59-0028378995AE}" dt="2019-04-22T20:47:03.161" v="587" actId="164"/>
          <ac:spMkLst>
            <pc:docMk/>
            <pc:sldMk cId="3034734882" sldId="257"/>
            <ac:spMk id="22" creationId="{A2CFC39B-2161-4DF0-982A-1D5B4E76AD81}"/>
          </ac:spMkLst>
        </pc:spChg>
        <pc:spChg chg="mod topLvl">
          <ac:chgData name="Kerney, Jason" userId="1d545db0-240c-4034-9e97-4382dab14bfe" providerId="ADAL" clId="{CDFAD735-38D5-4AC7-BB59-0028378995AE}" dt="2019-04-22T20:54:13.379" v="750" actId="164"/>
          <ac:spMkLst>
            <pc:docMk/>
            <pc:sldMk cId="3034734882" sldId="257"/>
            <ac:spMk id="24" creationId="{B7726D9A-35C0-4D25-BDDD-5B1E6D08B4E8}"/>
          </ac:spMkLst>
        </pc:spChg>
        <pc:spChg chg="del mod topLvl">
          <ac:chgData name="Kerney, Jason" userId="1d545db0-240c-4034-9e97-4382dab14bfe" providerId="ADAL" clId="{CDFAD735-38D5-4AC7-BB59-0028378995AE}" dt="2019-04-16T22:50:01.100" v="80" actId="478"/>
          <ac:spMkLst>
            <pc:docMk/>
            <pc:sldMk cId="3034734882" sldId="257"/>
            <ac:spMk id="26" creationId="{6AD74C49-49D9-4BB2-9D94-ADFB82D1751C}"/>
          </ac:spMkLst>
        </pc:spChg>
        <pc:spChg chg="del mod topLvl">
          <ac:chgData name="Kerney, Jason" userId="1d545db0-240c-4034-9e97-4382dab14bfe" providerId="ADAL" clId="{CDFAD735-38D5-4AC7-BB59-0028378995AE}" dt="2019-04-16T22:49:58.267" v="79" actId="478"/>
          <ac:spMkLst>
            <pc:docMk/>
            <pc:sldMk cId="3034734882" sldId="257"/>
            <ac:spMk id="27" creationId="{488843F8-4163-4221-8384-125A5D9638DF}"/>
          </ac:spMkLst>
        </pc:spChg>
        <pc:spChg chg="del mod topLvl">
          <ac:chgData name="Kerney, Jason" userId="1d545db0-240c-4034-9e97-4382dab14bfe" providerId="ADAL" clId="{CDFAD735-38D5-4AC7-BB59-0028378995AE}" dt="2019-04-16T22:49:58.267" v="79" actId="478"/>
          <ac:spMkLst>
            <pc:docMk/>
            <pc:sldMk cId="3034734882" sldId="257"/>
            <ac:spMk id="28" creationId="{CD1E6769-A039-4AC9-A35C-E83881654AD8}"/>
          </ac:spMkLst>
        </pc:spChg>
        <pc:spChg chg="add mod topLvl">
          <ac:chgData name="Kerney, Jason" userId="1d545db0-240c-4034-9e97-4382dab14bfe" providerId="ADAL" clId="{CDFAD735-38D5-4AC7-BB59-0028378995AE}" dt="2019-04-22T20:54:13.379" v="750" actId="164"/>
          <ac:spMkLst>
            <pc:docMk/>
            <pc:sldMk cId="3034734882" sldId="257"/>
            <ac:spMk id="32" creationId="{9025DCC1-1497-4C6D-87D4-670EFC31C4FC}"/>
          </ac:spMkLst>
        </pc:spChg>
        <pc:spChg chg="add mod topLvl">
          <ac:chgData name="Kerney, Jason" userId="1d545db0-240c-4034-9e97-4382dab14bfe" providerId="ADAL" clId="{CDFAD735-38D5-4AC7-BB59-0028378995AE}" dt="2019-04-22T20:54:13.379" v="750" actId="164"/>
          <ac:spMkLst>
            <pc:docMk/>
            <pc:sldMk cId="3034734882" sldId="257"/>
            <ac:spMk id="33" creationId="{DC9C1625-F8A3-4662-859B-FC00922C8DF5}"/>
          </ac:spMkLst>
        </pc:spChg>
        <pc:spChg chg="add mod topLvl">
          <ac:chgData name="Kerney, Jason" userId="1d545db0-240c-4034-9e97-4382dab14bfe" providerId="ADAL" clId="{CDFAD735-38D5-4AC7-BB59-0028378995AE}" dt="2019-04-22T20:54:13.379" v="750" actId="164"/>
          <ac:spMkLst>
            <pc:docMk/>
            <pc:sldMk cId="3034734882" sldId="257"/>
            <ac:spMk id="34" creationId="{A8D4855F-146B-4451-95FD-CB91B1F2B2E6}"/>
          </ac:spMkLst>
        </pc:spChg>
        <pc:spChg chg="add mod topLvl">
          <ac:chgData name="Kerney, Jason" userId="1d545db0-240c-4034-9e97-4382dab14bfe" providerId="ADAL" clId="{CDFAD735-38D5-4AC7-BB59-0028378995AE}" dt="2019-04-22T20:54:13.379" v="750" actId="164"/>
          <ac:spMkLst>
            <pc:docMk/>
            <pc:sldMk cId="3034734882" sldId="257"/>
            <ac:spMk id="35" creationId="{371EFCFB-A14D-4660-92F7-FE6ABB86A296}"/>
          </ac:spMkLst>
        </pc:spChg>
        <pc:spChg chg="mod topLvl">
          <ac:chgData name="Kerney, Jason" userId="1d545db0-240c-4034-9e97-4382dab14bfe" providerId="ADAL" clId="{CDFAD735-38D5-4AC7-BB59-0028378995AE}" dt="2019-04-22T20:54:05.437" v="749" actId="164"/>
          <ac:spMkLst>
            <pc:docMk/>
            <pc:sldMk cId="3034734882" sldId="257"/>
            <ac:spMk id="41" creationId="{C7A8A368-4970-49B3-8188-0F9DBB2AFEF6}"/>
          </ac:spMkLst>
        </pc:spChg>
        <pc:spChg chg="mod topLvl">
          <ac:chgData name="Kerney, Jason" userId="1d545db0-240c-4034-9e97-4382dab14bfe" providerId="ADAL" clId="{CDFAD735-38D5-4AC7-BB59-0028378995AE}" dt="2019-04-22T20:54:05.437" v="749" actId="164"/>
          <ac:spMkLst>
            <pc:docMk/>
            <pc:sldMk cId="3034734882" sldId="257"/>
            <ac:spMk id="42" creationId="{3DB62B02-A769-408C-AE62-23ECF86AFC57}"/>
          </ac:spMkLst>
        </pc:spChg>
        <pc:spChg chg="mod topLvl">
          <ac:chgData name="Kerney, Jason" userId="1d545db0-240c-4034-9e97-4382dab14bfe" providerId="ADAL" clId="{CDFAD735-38D5-4AC7-BB59-0028378995AE}" dt="2019-04-22T20:54:05.437" v="749" actId="164"/>
          <ac:spMkLst>
            <pc:docMk/>
            <pc:sldMk cId="3034734882" sldId="257"/>
            <ac:spMk id="43" creationId="{90C53CFF-B35E-4674-B30E-43E074527F75}"/>
          </ac:spMkLst>
        </pc:spChg>
        <pc:spChg chg="mod topLvl">
          <ac:chgData name="Kerney, Jason" userId="1d545db0-240c-4034-9e97-4382dab14bfe" providerId="ADAL" clId="{CDFAD735-38D5-4AC7-BB59-0028378995AE}" dt="2019-04-22T20:54:05.437" v="749" actId="164"/>
          <ac:spMkLst>
            <pc:docMk/>
            <pc:sldMk cId="3034734882" sldId="257"/>
            <ac:spMk id="44" creationId="{0DDD5D74-94DA-42D7-B7F8-C36707407B46}"/>
          </ac:spMkLst>
        </pc:spChg>
        <pc:spChg chg="mod topLvl">
          <ac:chgData name="Kerney, Jason" userId="1d545db0-240c-4034-9e97-4382dab14bfe" providerId="ADAL" clId="{CDFAD735-38D5-4AC7-BB59-0028378995AE}" dt="2019-04-22T20:47:27.972" v="590" actId="164"/>
          <ac:spMkLst>
            <pc:docMk/>
            <pc:sldMk cId="3034734882" sldId="257"/>
            <ac:spMk id="45" creationId="{7859B531-E74B-44B8-8B5B-A7A180E776C0}"/>
          </ac:spMkLst>
        </pc:spChg>
        <pc:spChg chg="mod topLvl">
          <ac:chgData name="Kerney, Jason" userId="1d545db0-240c-4034-9e97-4382dab14bfe" providerId="ADAL" clId="{CDFAD735-38D5-4AC7-BB59-0028378995AE}" dt="2019-04-22T20:47:27.972" v="590" actId="164"/>
          <ac:spMkLst>
            <pc:docMk/>
            <pc:sldMk cId="3034734882" sldId="257"/>
            <ac:spMk id="47" creationId="{49D655B0-0DD2-4D5B-915D-12EBDEA747EA}"/>
          </ac:spMkLst>
        </pc:spChg>
        <pc:spChg chg="mod topLvl">
          <ac:chgData name="Kerney, Jason" userId="1d545db0-240c-4034-9e97-4382dab14bfe" providerId="ADAL" clId="{CDFAD735-38D5-4AC7-BB59-0028378995AE}" dt="2019-04-22T20:47:27.972" v="590" actId="164"/>
          <ac:spMkLst>
            <pc:docMk/>
            <pc:sldMk cId="3034734882" sldId="257"/>
            <ac:spMk id="48" creationId="{779150C0-8149-400E-94E5-162278D91734}"/>
          </ac:spMkLst>
        </pc:spChg>
        <pc:spChg chg="mod topLvl">
          <ac:chgData name="Kerney, Jason" userId="1d545db0-240c-4034-9e97-4382dab14bfe" providerId="ADAL" clId="{CDFAD735-38D5-4AC7-BB59-0028378995AE}" dt="2019-04-22T20:47:27.972" v="590" actId="164"/>
          <ac:spMkLst>
            <pc:docMk/>
            <pc:sldMk cId="3034734882" sldId="257"/>
            <ac:spMk id="49" creationId="{94F6353D-97EF-44E8-A662-1A43DCBE909C}"/>
          </ac:spMkLst>
        </pc:spChg>
        <pc:spChg chg="mod topLvl">
          <ac:chgData name="Kerney, Jason" userId="1d545db0-240c-4034-9e97-4382dab14bfe" providerId="ADAL" clId="{CDFAD735-38D5-4AC7-BB59-0028378995AE}" dt="2019-04-22T20:47:27.972" v="590" actId="164"/>
          <ac:spMkLst>
            <pc:docMk/>
            <pc:sldMk cId="3034734882" sldId="257"/>
            <ac:spMk id="51" creationId="{62838EB3-7956-4281-9A3F-9550E4AEE76A}"/>
          </ac:spMkLst>
        </pc:spChg>
        <pc:spChg chg="mod topLvl">
          <ac:chgData name="Kerney, Jason" userId="1d545db0-240c-4034-9e97-4382dab14bfe" providerId="ADAL" clId="{CDFAD735-38D5-4AC7-BB59-0028378995AE}" dt="2019-04-22T20:47:27.972" v="590" actId="164"/>
          <ac:spMkLst>
            <pc:docMk/>
            <pc:sldMk cId="3034734882" sldId="257"/>
            <ac:spMk id="53" creationId="{45D25955-EE43-44D8-9EB7-3806D81A2DF5}"/>
          </ac:spMkLst>
        </pc:spChg>
        <pc:spChg chg="mod topLvl">
          <ac:chgData name="Kerney, Jason" userId="1d545db0-240c-4034-9e97-4382dab14bfe" providerId="ADAL" clId="{CDFAD735-38D5-4AC7-BB59-0028378995AE}" dt="2019-04-22T20:47:27.972" v="590" actId="164"/>
          <ac:spMkLst>
            <pc:docMk/>
            <pc:sldMk cId="3034734882" sldId="257"/>
            <ac:spMk id="55" creationId="{15365BCF-4510-4BF7-A695-0F57A0671A0F}"/>
          </ac:spMkLst>
        </pc:spChg>
        <pc:spChg chg="mod topLvl">
          <ac:chgData name="Kerney, Jason" userId="1d545db0-240c-4034-9e97-4382dab14bfe" providerId="ADAL" clId="{CDFAD735-38D5-4AC7-BB59-0028378995AE}" dt="2019-04-22T20:47:27.972" v="590" actId="164"/>
          <ac:spMkLst>
            <pc:docMk/>
            <pc:sldMk cId="3034734882" sldId="257"/>
            <ac:spMk id="57" creationId="{C3FF1D46-C54F-4569-86C5-3518EE350280}"/>
          </ac:spMkLst>
        </pc:spChg>
        <pc:spChg chg="mod topLvl">
          <ac:chgData name="Kerney, Jason" userId="1d545db0-240c-4034-9e97-4382dab14bfe" providerId="ADAL" clId="{CDFAD735-38D5-4AC7-BB59-0028378995AE}" dt="2019-04-22T20:54:05.437" v="749" actId="164"/>
          <ac:spMkLst>
            <pc:docMk/>
            <pc:sldMk cId="3034734882" sldId="257"/>
            <ac:spMk id="59" creationId="{A4ED244A-9DF2-4C3C-83AC-47C154B31CB1}"/>
          </ac:spMkLst>
        </pc:spChg>
        <pc:spChg chg="mod topLvl">
          <ac:chgData name="Kerney, Jason" userId="1d545db0-240c-4034-9e97-4382dab14bfe" providerId="ADAL" clId="{CDFAD735-38D5-4AC7-BB59-0028378995AE}" dt="2019-04-22T20:54:05.437" v="749" actId="164"/>
          <ac:spMkLst>
            <pc:docMk/>
            <pc:sldMk cId="3034734882" sldId="257"/>
            <ac:spMk id="61" creationId="{7552EB5E-3724-4647-A639-8E2F70E5186F}"/>
          </ac:spMkLst>
        </pc:spChg>
        <pc:spChg chg="mod topLvl">
          <ac:chgData name="Kerney, Jason" userId="1d545db0-240c-4034-9e97-4382dab14bfe" providerId="ADAL" clId="{CDFAD735-38D5-4AC7-BB59-0028378995AE}" dt="2019-04-22T20:54:05.437" v="749" actId="164"/>
          <ac:spMkLst>
            <pc:docMk/>
            <pc:sldMk cId="3034734882" sldId="257"/>
            <ac:spMk id="62" creationId="{49C5329C-BD35-40AB-B07F-A5F8286231B3}"/>
          </ac:spMkLst>
        </pc:spChg>
        <pc:spChg chg="mod topLvl">
          <ac:chgData name="Kerney, Jason" userId="1d545db0-240c-4034-9e97-4382dab14bfe" providerId="ADAL" clId="{CDFAD735-38D5-4AC7-BB59-0028378995AE}" dt="2019-04-22T20:54:05.437" v="749" actId="164"/>
          <ac:spMkLst>
            <pc:docMk/>
            <pc:sldMk cId="3034734882" sldId="257"/>
            <ac:spMk id="63" creationId="{EA4F95D1-5A42-4BC2-A035-526D494170CC}"/>
          </ac:spMkLst>
        </pc:spChg>
        <pc:spChg chg="mod topLvl">
          <ac:chgData name="Kerney, Jason" userId="1d545db0-240c-4034-9e97-4382dab14bfe" providerId="ADAL" clId="{CDFAD735-38D5-4AC7-BB59-0028378995AE}" dt="2019-04-22T20:54:05.437" v="749" actId="164"/>
          <ac:spMkLst>
            <pc:docMk/>
            <pc:sldMk cId="3034734882" sldId="257"/>
            <ac:spMk id="64" creationId="{E7D7ED21-05B8-4449-8435-5A8172C26EA1}"/>
          </ac:spMkLst>
        </pc:spChg>
        <pc:spChg chg="mod topLvl">
          <ac:chgData name="Kerney, Jason" userId="1d545db0-240c-4034-9e97-4382dab14bfe" providerId="ADAL" clId="{CDFAD735-38D5-4AC7-BB59-0028378995AE}" dt="2019-04-22T20:53:56.522" v="748" actId="164"/>
          <ac:spMkLst>
            <pc:docMk/>
            <pc:sldMk cId="3034734882" sldId="257"/>
            <ac:spMk id="114" creationId="{ECD7FA9B-AADB-4A30-8649-384718C76A85}"/>
          </ac:spMkLst>
        </pc:spChg>
        <pc:spChg chg="mod topLvl">
          <ac:chgData name="Kerney, Jason" userId="1d545db0-240c-4034-9e97-4382dab14bfe" providerId="ADAL" clId="{CDFAD735-38D5-4AC7-BB59-0028378995AE}" dt="2019-04-22T20:53:56.522" v="748" actId="164"/>
          <ac:spMkLst>
            <pc:docMk/>
            <pc:sldMk cId="3034734882" sldId="257"/>
            <ac:spMk id="116" creationId="{D9300D3C-3A7D-44FA-9825-94B5C28869BF}"/>
          </ac:spMkLst>
        </pc:spChg>
        <pc:spChg chg="mod topLvl">
          <ac:chgData name="Kerney, Jason" userId="1d545db0-240c-4034-9e97-4382dab14bfe" providerId="ADAL" clId="{CDFAD735-38D5-4AC7-BB59-0028378995AE}" dt="2019-04-22T20:53:56.522" v="748" actId="164"/>
          <ac:spMkLst>
            <pc:docMk/>
            <pc:sldMk cId="3034734882" sldId="257"/>
            <ac:spMk id="117" creationId="{FA2C0877-8B28-4751-B142-7AA96C8CBEAB}"/>
          </ac:spMkLst>
        </pc:spChg>
        <pc:spChg chg="mod topLvl">
          <ac:chgData name="Kerney, Jason" userId="1d545db0-240c-4034-9e97-4382dab14bfe" providerId="ADAL" clId="{CDFAD735-38D5-4AC7-BB59-0028378995AE}" dt="2019-04-22T20:53:56.522" v="748" actId="164"/>
          <ac:spMkLst>
            <pc:docMk/>
            <pc:sldMk cId="3034734882" sldId="257"/>
            <ac:spMk id="118" creationId="{4C1E2953-226A-4418-B122-9C5C1A05AB9B}"/>
          </ac:spMkLst>
        </pc:spChg>
        <pc:spChg chg="mod topLvl">
          <ac:chgData name="Kerney, Jason" userId="1d545db0-240c-4034-9e97-4382dab14bfe" providerId="ADAL" clId="{CDFAD735-38D5-4AC7-BB59-0028378995AE}" dt="2019-04-22T20:53:56.522" v="748" actId="164"/>
          <ac:spMkLst>
            <pc:docMk/>
            <pc:sldMk cId="3034734882" sldId="257"/>
            <ac:spMk id="120" creationId="{715216BA-2E8C-41F6-990F-3C357960139C}"/>
          </ac:spMkLst>
        </pc:spChg>
        <pc:spChg chg="mod topLvl">
          <ac:chgData name="Kerney, Jason" userId="1d545db0-240c-4034-9e97-4382dab14bfe" providerId="ADAL" clId="{CDFAD735-38D5-4AC7-BB59-0028378995AE}" dt="2019-04-22T20:53:56.522" v="748" actId="164"/>
          <ac:spMkLst>
            <pc:docMk/>
            <pc:sldMk cId="3034734882" sldId="257"/>
            <ac:spMk id="122" creationId="{A07EEDC1-CF78-46CA-8354-D55297858953}"/>
          </ac:spMkLst>
        </pc:spChg>
        <pc:spChg chg="mod topLvl">
          <ac:chgData name="Kerney, Jason" userId="1d545db0-240c-4034-9e97-4382dab14bfe" providerId="ADAL" clId="{CDFAD735-38D5-4AC7-BB59-0028378995AE}" dt="2019-04-22T20:53:56.522" v="748" actId="164"/>
          <ac:spMkLst>
            <pc:docMk/>
            <pc:sldMk cId="3034734882" sldId="257"/>
            <ac:spMk id="124" creationId="{FB59DA55-8EF9-433D-9325-0DA0FA4EE0AA}"/>
          </ac:spMkLst>
        </pc:spChg>
        <pc:spChg chg="mod topLvl">
          <ac:chgData name="Kerney, Jason" userId="1d545db0-240c-4034-9e97-4382dab14bfe" providerId="ADAL" clId="{CDFAD735-38D5-4AC7-BB59-0028378995AE}" dt="2019-04-22T20:53:56.522" v="748" actId="164"/>
          <ac:spMkLst>
            <pc:docMk/>
            <pc:sldMk cId="3034734882" sldId="257"/>
            <ac:spMk id="126" creationId="{1D8C5682-57F9-4BF9-9DEC-0A15A17C0029}"/>
          </ac:spMkLst>
        </pc:spChg>
        <pc:grpChg chg="add del mod">
          <ac:chgData name="Kerney, Jason" userId="1d545db0-240c-4034-9e97-4382dab14bfe" providerId="ADAL" clId="{CDFAD735-38D5-4AC7-BB59-0028378995AE}" dt="2019-04-22T20:46:46.416" v="585" actId="165"/>
          <ac:grpSpMkLst>
            <pc:docMk/>
            <pc:sldMk cId="3034734882" sldId="257"/>
            <ac:grpSpMk id="2" creationId="{2DF30065-EF81-4098-8D03-1724C59D312D}"/>
          </ac:grpSpMkLst>
        </pc:grpChg>
        <pc:grpChg chg="add del mod">
          <ac:chgData name="Kerney, Jason" userId="1d545db0-240c-4034-9e97-4382dab14bfe" providerId="ADAL" clId="{CDFAD735-38D5-4AC7-BB59-0028378995AE}" dt="2019-04-22T20:46:50.711" v="586" actId="165"/>
          <ac:grpSpMkLst>
            <pc:docMk/>
            <pc:sldMk cId="3034734882" sldId="257"/>
            <ac:grpSpMk id="3" creationId="{22D25DD2-5E58-4C86-81FF-3C1F5EB892D7}"/>
          </ac:grpSpMkLst>
        </pc:grpChg>
        <pc:grpChg chg="add del mod">
          <ac:chgData name="Kerney, Jason" userId="1d545db0-240c-4034-9e97-4382dab14bfe" providerId="ADAL" clId="{CDFAD735-38D5-4AC7-BB59-0028378995AE}" dt="2019-04-22T20:52:36.560" v="716" actId="478"/>
          <ac:grpSpMkLst>
            <pc:docMk/>
            <pc:sldMk cId="3034734882" sldId="257"/>
            <ac:grpSpMk id="4" creationId="{BF6B8021-1A28-4AA1-942F-A6E6F8108928}"/>
          </ac:grpSpMkLst>
        </pc:grpChg>
        <pc:grpChg chg="add del">
          <ac:chgData name="Kerney, Jason" userId="1d545db0-240c-4034-9e97-4382dab14bfe" providerId="ADAL" clId="{CDFAD735-38D5-4AC7-BB59-0028378995AE}" dt="2019-04-16T22:40:09.780" v="24" actId="165"/>
          <ac:grpSpMkLst>
            <pc:docMk/>
            <pc:sldMk cId="3034734882" sldId="257"/>
            <ac:grpSpMk id="4" creationId="{DD40C722-3E46-445A-9F0A-54D0A33FF9EF}"/>
          </ac:grpSpMkLst>
        </pc:grpChg>
        <pc:grpChg chg="add del mod">
          <ac:chgData name="Kerney, Jason" userId="1d545db0-240c-4034-9e97-4382dab14bfe" providerId="ADAL" clId="{CDFAD735-38D5-4AC7-BB59-0028378995AE}" dt="2019-04-22T20:53:27.066" v="744" actId="478"/>
          <ac:grpSpMkLst>
            <pc:docMk/>
            <pc:sldMk cId="3034734882" sldId="257"/>
            <ac:grpSpMk id="7" creationId="{D2E14E06-3944-4CEE-ACE9-EDA1EEDFB89C}"/>
          </ac:grpSpMkLst>
        </pc:grpChg>
        <pc:grpChg chg="add mod">
          <ac:chgData name="Kerney, Jason" userId="1d545db0-240c-4034-9e97-4382dab14bfe" providerId="ADAL" clId="{CDFAD735-38D5-4AC7-BB59-0028378995AE}" dt="2019-04-22T20:54:05.437" v="749" actId="164"/>
          <ac:grpSpMkLst>
            <pc:docMk/>
            <pc:sldMk cId="3034734882" sldId="257"/>
            <ac:grpSpMk id="25" creationId="{1DE7B9A8-A290-4D43-8234-AF0947F9DC96}"/>
          </ac:grpSpMkLst>
        </pc:grpChg>
        <pc:grpChg chg="add mod">
          <ac:chgData name="Kerney, Jason" userId="1d545db0-240c-4034-9e97-4382dab14bfe" providerId="ADAL" clId="{CDFAD735-38D5-4AC7-BB59-0028378995AE}" dt="2019-04-22T20:54:05.437" v="749" actId="164"/>
          <ac:grpSpMkLst>
            <pc:docMk/>
            <pc:sldMk cId="3034734882" sldId="257"/>
            <ac:grpSpMk id="26" creationId="{BE978725-A6EB-49B4-85CB-EF21A9C9D5DA}"/>
          </ac:grpSpMkLst>
        </pc:grpChg>
        <pc:grpChg chg="add mod">
          <ac:chgData name="Kerney, Jason" userId="1d545db0-240c-4034-9e97-4382dab14bfe" providerId="ADAL" clId="{CDFAD735-38D5-4AC7-BB59-0028378995AE}" dt="2019-04-22T20:54:13.379" v="750" actId="164"/>
          <ac:grpSpMkLst>
            <pc:docMk/>
            <pc:sldMk cId="3034734882" sldId="257"/>
            <ac:grpSpMk id="27" creationId="{59035DF6-572E-4B36-8D1D-7AFC4E578DA1}"/>
          </ac:grpSpMkLst>
        </pc:grpChg>
        <pc:grpChg chg="add del mod ord">
          <ac:chgData name="Kerney, Jason" userId="1d545db0-240c-4034-9e97-4382dab14bfe" providerId="ADAL" clId="{CDFAD735-38D5-4AC7-BB59-0028378995AE}" dt="2019-04-16T23:26:13.478" v="449" actId="165"/>
          <ac:grpSpMkLst>
            <pc:docMk/>
            <pc:sldMk cId="3034734882" sldId="257"/>
            <ac:grpSpMk id="39" creationId="{86CBD797-FEB9-4459-8105-01539CC4BD70}"/>
          </ac:grpSpMkLst>
        </pc:grpChg>
        <pc:grpChg chg="add del mod">
          <ac:chgData name="Kerney, Jason" userId="1d545db0-240c-4034-9e97-4382dab14bfe" providerId="ADAL" clId="{CDFAD735-38D5-4AC7-BB59-0028378995AE}" dt="2019-04-16T22:53:28.129" v="242" actId="165"/>
          <ac:grpSpMkLst>
            <pc:docMk/>
            <pc:sldMk cId="3034734882" sldId="257"/>
            <ac:grpSpMk id="40" creationId="{7A8DA860-E2B4-4B7D-B374-53D27ABE3149}"/>
          </ac:grpSpMkLst>
        </pc:grpChg>
        <pc:grpChg chg="add del mod">
          <ac:chgData name="Kerney, Jason" userId="1d545db0-240c-4034-9e97-4382dab14bfe" providerId="ADAL" clId="{CDFAD735-38D5-4AC7-BB59-0028378995AE}" dt="2019-04-22T20:52:34.337" v="715"/>
          <ac:grpSpMkLst>
            <pc:docMk/>
            <pc:sldMk cId="3034734882" sldId="257"/>
            <ac:grpSpMk id="60" creationId="{EAA47597-0E93-4DD1-BB72-AB527DA01B0C}"/>
          </ac:grpSpMkLst>
        </pc:grpChg>
        <pc:grpChg chg="add del mod">
          <ac:chgData name="Kerney, Jason" userId="1d545db0-240c-4034-9e97-4382dab14bfe" providerId="ADAL" clId="{CDFAD735-38D5-4AC7-BB59-0028378995AE}" dt="2019-04-16T23:27:09.951" v="454" actId="165"/>
          <ac:grpSpMkLst>
            <pc:docMk/>
            <pc:sldMk cId="3034734882" sldId="257"/>
            <ac:grpSpMk id="70" creationId="{7BDD4F9C-CA58-4EF4-B6D9-5B8A2D3EB961}"/>
          </ac:grpSpMkLst>
        </pc:grpChg>
        <pc:grpChg chg="add mod">
          <ac:chgData name="Kerney, Jason" userId="1d545db0-240c-4034-9e97-4382dab14bfe" providerId="ADAL" clId="{CDFAD735-38D5-4AC7-BB59-0028378995AE}" dt="2019-04-22T20:54:13.379" v="750" actId="164"/>
          <ac:grpSpMkLst>
            <pc:docMk/>
            <pc:sldMk cId="3034734882" sldId="257"/>
            <ac:grpSpMk id="83" creationId="{892CDAE5-C478-42A2-BF30-84EF7B145C75}"/>
          </ac:grpSpMkLst>
        </pc:grpChg>
        <pc:grpChg chg="add del mod">
          <ac:chgData name="Kerney, Jason" userId="1d545db0-240c-4034-9e97-4382dab14bfe" providerId="ADAL" clId="{CDFAD735-38D5-4AC7-BB59-0028378995AE}" dt="2019-04-22T20:53:24.854" v="743"/>
          <ac:grpSpMkLst>
            <pc:docMk/>
            <pc:sldMk cId="3034734882" sldId="257"/>
            <ac:grpSpMk id="98" creationId="{8A916CF0-024F-49B1-8764-3167235CC4E7}"/>
          </ac:grpSpMkLst>
        </pc:grpChg>
        <pc:grpChg chg="add del">
          <ac:chgData name="Kerney, Jason" userId="1d545db0-240c-4034-9e97-4382dab14bfe" providerId="ADAL" clId="{CDFAD735-38D5-4AC7-BB59-0028378995AE}" dt="2019-04-22T20:53:37.893" v="746" actId="165"/>
          <ac:grpSpMkLst>
            <pc:docMk/>
            <pc:sldMk cId="3034734882" sldId="257"/>
            <ac:grpSpMk id="113" creationId="{65ECC127-8C98-4B2D-A0C6-4092D12FFE81}"/>
          </ac:grpSpMkLst>
        </pc:grpChg>
        <pc:picChg chg="del mod topLvl">
          <ac:chgData name="Kerney, Jason" userId="1d545db0-240c-4034-9e97-4382dab14bfe" providerId="ADAL" clId="{CDFAD735-38D5-4AC7-BB59-0028378995AE}" dt="2019-04-16T22:40:12.618" v="25" actId="478"/>
          <ac:picMkLst>
            <pc:docMk/>
            <pc:sldMk cId="3034734882" sldId="257"/>
            <ac:picMk id="7" creationId="{F97163EA-7B55-41CC-84E1-E74BA92E4F01}"/>
          </ac:picMkLst>
        </pc:picChg>
        <pc:picChg chg="mod topLvl">
          <ac:chgData name="Kerney, Jason" userId="1d545db0-240c-4034-9e97-4382dab14bfe" providerId="ADAL" clId="{CDFAD735-38D5-4AC7-BB59-0028378995AE}" dt="2019-04-22T20:47:03.161" v="587" actId="164"/>
          <ac:picMkLst>
            <pc:docMk/>
            <pc:sldMk cId="3034734882" sldId="257"/>
            <ac:picMk id="11" creationId="{FDE49CA6-BC4E-459A-B48B-8A139423C13E}"/>
          </ac:picMkLst>
        </pc:picChg>
        <pc:picChg chg="mod topLvl">
          <ac:chgData name="Kerney, Jason" userId="1d545db0-240c-4034-9e97-4382dab14bfe" providerId="ADAL" clId="{CDFAD735-38D5-4AC7-BB59-0028378995AE}" dt="2019-04-22T20:47:03.161" v="587" actId="164"/>
          <ac:picMkLst>
            <pc:docMk/>
            <pc:sldMk cId="3034734882" sldId="257"/>
            <ac:picMk id="15" creationId="{6723FC42-F028-43DF-BEF1-6747892788F2}"/>
          </ac:picMkLst>
        </pc:picChg>
        <pc:picChg chg="mod topLvl">
          <ac:chgData name="Kerney, Jason" userId="1d545db0-240c-4034-9e97-4382dab14bfe" providerId="ADAL" clId="{CDFAD735-38D5-4AC7-BB59-0028378995AE}" dt="2019-04-22T20:47:03.161" v="587" actId="164"/>
          <ac:picMkLst>
            <pc:docMk/>
            <pc:sldMk cId="3034734882" sldId="257"/>
            <ac:picMk id="17" creationId="{F1C41A49-E2A3-4AC6-8A8D-80203F071293}"/>
          </ac:picMkLst>
        </pc:picChg>
        <pc:picChg chg="mod topLvl">
          <ac:chgData name="Kerney, Jason" userId="1d545db0-240c-4034-9e97-4382dab14bfe" providerId="ADAL" clId="{CDFAD735-38D5-4AC7-BB59-0028378995AE}" dt="2019-04-22T20:47:03.161" v="587" actId="164"/>
          <ac:picMkLst>
            <pc:docMk/>
            <pc:sldMk cId="3034734882" sldId="257"/>
            <ac:picMk id="19" creationId="{4147572F-ED16-494B-A202-DCE08481638A}"/>
          </ac:picMkLst>
        </pc:picChg>
        <pc:picChg chg="mod topLvl">
          <ac:chgData name="Kerney, Jason" userId="1d545db0-240c-4034-9e97-4382dab14bfe" providerId="ADAL" clId="{CDFAD735-38D5-4AC7-BB59-0028378995AE}" dt="2019-04-22T20:47:03.161" v="587" actId="164"/>
          <ac:picMkLst>
            <pc:docMk/>
            <pc:sldMk cId="3034734882" sldId="257"/>
            <ac:picMk id="21" creationId="{C34624ED-5C94-441A-9C37-C6AE7DCF9FEF}"/>
          </ac:picMkLst>
        </pc:picChg>
        <pc:picChg chg="mod topLvl">
          <ac:chgData name="Kerney, Jason" userId="1d545db0-240c-4034-9e97-4382dab14bfe" providerId="ADAL" clId="{CDFAD735-38D5-4AC7-BB59-0028378995AE}" dt="2019-04-22T20:47:03.161" v="587" actId="164"/>
          <ac:picMkLst>
            <pc:docMk/>
            <pc:sldMk cId="3034734882" sldId="257"/>
            <ac:picMk id="23" creationId="{1218D1B2-6C45-4034-9D15-6094EB2549E9}"/>
          </ac:picMkLst>
        </pc:picChg>
        <pc:picChg chg="del mod topLvl">
          <ac:chgData name="Kerney, Jason" userId="1d545db0-240c-4034-9e97-4382dab14bfe" providerId="ADAL" clId="{CDFAD735-38D5-4AC7-BB59-0028378995AE}" dt="2019-04-16T22:49:58.267" v="79" actId="478"/>
          <ac:picMkLst>
            <pc:docMk/>
            <pc:sldMk cId="3034734882" sldId="257"/>
            <ac:picMk id="25" creationId="{D0DE0B73-C486-474C-B556-81D67CABB7C3}"/>
          </ac:picMkLst>
        </pc:picChg>
        <pc:picChg chg="del mod topLvl">
          <ac:chgData name="Kerney, Jason" userId="1d545db0-240c-4034-9e97-4382dab14bfe" providerId="ADAL" clId="{CDFAD735-38D5-4AC7-BB59-0028378995AE}" dt="2019-04-16T22:49:58.267" v="79" actId="478"/>
          <ac:picMkLst>
            <pc:docMk/>
            <pc:sldMk cId="3034734882" sldId="257"/>
            <ac:picMk id="29" creationId="{2A5C94D7-66F3-4191-BF13-23D065771240}"/>
          </ac:picMkLst>
        </pc:picChg>
        <pc:picChg chg="add mod topLvl">
          <ac:chgData name="Kerney, Jason" userId="1d545db0-240c-4034-9e97-4382dab14bfe" providerId="ADAL" clId="{CDFAD735-38D5-4AC7-BB59-0028378995AE}" dt="2019-04-22T20:54:13.379" v="750" actId="164"/>
          <ac:picMkLst>
            <pc:docMk/>
            <pc:sldMk cId="3034734882" sldId="257"/>
            <ac:picMk id="31" creationId="{32836BB4-76ED-4745-A613-D6B95D2A2D6B}"/>
          </ac:picMkLst>
        </pc:picChg>
        <pc:picChg chg="add mod topLvl">
          <ac:chgData name="Kerney, Jason" userId="1d545db0-240c-4034-9e97-4382dab14bfe" providerId="ADAL" clId="{CDFAD735-38D5-4AC7-BB59-0028378995AE}" dt="2019-04-22T20:54:13.379" v="750" actId="164"/>
          <ac:picMkLst>
            <pc:docMk/>
            <pc:sldMk cId="3034734882" sldId="257"/>
            <ac:picMk id="36" creationId="{8D5D5191-F513-4094-A05E-2CE0AC4C7DD8}"/>
          </ac:picMkLst>
        </pc:picChg>
        <pc:picChg chg="add mod topLvl">
          <ac:chgData name="Kerney, Jason" userId="1d545db0-240c-4034-9e97-4382dab14bfe" providerId="ADAL" clId="{CDFAD735-38D5-4AC7-BB59-0028378995AE}" dt="2019-04-22T20:54:13.379" v="750" actId="164"/>
          <ac:picMkLst>
            <pc:docMk/>
            <pc:sldMk cId="3034734882" sldId="257"/>
            <ac:picMk id="37" creationId="{F18304D3-00E1-428B-A2A9-C51C3ACBC467}"/>
          </ac:picMkLst>
        </pc:picChg>
        <pc:picChg chg="add mod topLvl">
          <ac:chgData name="Kerney, Jason" userId="1d545db0-240c-4034-9e97-4382dab14bfe" providerId="ADAL" clId="{CDFAD735-38D5-4AC7-BB59-0028378995AE}" dt="2019-04-22T20:54:13.379" v="750" actId="164"/>
          <ac:picMkLst>
            <pc:docMk/>
            <pc:sldMk cId="3034734882" sldId="257"/>
            <ac:picMk id="38" creationId="{B6820B3D-652F-4F20-B52F-CFCF788822DD}"/>
          </ac:picMkLst>
        </pc:picChg>
        <pc:picChg chg="mod topLvl">
          <ac:chgData name="Kerney, Jason" userId="1d545db0-240c-4034-9e97-4382dab14bfe" providerId="ADAL" clId="{CDFAD735-38D5-4AC7-BB59-0028378995AE}" dt="2019-04-22T20:47:27.972" v="590" actId="164"/>
          <ac:picMkLst>
            <pc:docMk/>
            <pc:sldMk cId="3034734882" sldId="257"/>
            <ac:picMk id="46" creationId="{E58F0DA2-4445-4D3C-A3CC-577AAEE82525}"/>
          </ac:picMkLst>
        </pc:picChg>
        <pc:picChg chg="mod topLvl">
          <ac:chgData name="Kerney, Jason" userId="1d545db0-240c-4034-9e97-4382dab14bfe" providerId="ADAL" clId="{CDFAD735-38D5-4AC7-BB59-0028378995AE}" dt="2019-04-22T20:47:27.972" v="590" actId="164"/>
          <ac:picMkLst>
            <pc:docMk/>
            <pc:sldMk cId="3034734882" sldId="257"/>
            <ac:picMk id="50" creationId="{994A68E9-40DD-4F1C-B47D-D84C151F8F65}"/>
          </ac:picMkLst>
        </pc:picChg>
        <pc:picChg chg="mod topLvl">
          <ac:chgData name="Kerney, Jason" userId="1d545db0-240c-4034-9e97-4382dab14bfe" providerId="ADAL" clId="{CDFAD735-38D5-4AC7-BB59-0028378995AE}" dt="2019-04-22T20:47:27.972" v="590" actId="164"/>
          <ac:picMkLst>
            <pc:docMk/>
            <pc:sldMk cId="3034734882" sldId="257"/>
            <ac:picMk id="52" creationId="{60656840-2BE8-4B2D-8D63-CFEEEEF39D8A}"/>
          </ac:picMkLst>
        </pc:picChg>
        <pc:picChg chg="mod topLvl">
          <ac:chgData name="Kerney, Jason" userId="1d545db0-240c-4034-9e97-4382dab14bfe" providerId="ADAL" clId="{CDFAD735-38D5-4AC7-BB59-0028378995AE}" dt="2019-04-22T20:47:27.972" v="590" actId="164"/>
          <ac:picMkLst>
            <pc:docMk/>
            <pc:sldMk cId="3034734882" sldId="257"/>
            <ac:picMk id="54" creationId="{AFDB07E8-439D-4F62-A6ED-F4FF4C6DB925}"/>
          </ac:picMkLst>
        </pc:picChg>
        <pc:picChg chg="mod topLvl">
          <ac:chgData name="Kerney, Jason" userId="1d545db0-240c-4034-9e97-4382dab14bfe" providerId="ADAL" clId="{CDFAD735-38D5-4AC7-BB59-0028378995AE}" dt="2019-04-22T20:47:27.972" v="590" actId="164"/>
          <ac:picMkLst>
            <pc:docMk/>
            <pc:sldMk cId="3034734882" sldId="257"/>
            <ac:picMk id="56" creationId="{38FEF5C5-6E67-45BA-BF68-A33BCB473924}"/>
          </ac:picMkLst>
        </pc:picChg>
        <pc:picChg chg="mod topLvl">
          <ac:chgData name="Kerney, Jason" userId="1d545db0-240c-4034-9e97-4382dab14bfe" providerId="ADAL" clId="{CDFAD735-38D5-4AC7-BB59-0028378995AE}" dt="2019-04-22T20:47:27.972" v="590" actId="164"/>
          <ac:picMkLst>
            <pc:docMk/>
            <pc:sldMk cId="3034734882" sldId="257"/>
            <ac:picMk id="58" creationId="{EE557DF9-F5C0-4C0B-BE60-6342BDFDD7EC}"/>
          </ac:picMkLst>
        </pc:picChg>
        <pc:picChg chg="del mod topLvl">
          <ac:chgData name="Kerney, Jason" userId="1d545db0-240c-4034-9e97-4382dab14bfe" providerId="ADAL" clId="{CDFAD735-38D5-4AC7-BB59-0028378995AE}" dt="2019-04-16T23:05:31.083" v="257" actId="478"/>
          <ac:picMkLst>
            <pc:docMk/>
            <pc:sldMk cId="3034734882" sldId="257"/>
            <ac:picMk id="60" creationId="{39FFD0EA-CDD2-467A-8EDA-5918FEB9B56B}"/>
          </ac:picMkLst>
        </pc:picChg>
        <pc:picChg chg="mod topLvl">
          <ac:chgData name="Kerney, Jason" userId="1d545db0-240c-4034-9e97-4382dab14bfe" providerId="ADAL" clId="{CDFAD735-38D5-4AC7-BB59-0028378995AE}" dt="2019-04-22T20:54:05.437" v="749" actId="164"/>
          <ac:picMkLst>
            <pc:docMk/>
            <pc:sldMk cId="3034734882" sldId="257"/>
            <ac:picMk id="65" creationId="{5ECFE0EF-4BBE-48F3-BC5E-58B050E36FAF}"/>
          </ac:picMkLst>
        </pc:picChg>
        <pc:picChg chg="mod topLvl">
          <ac:chgData name="Kerney, Jason" userId="1d545db0-240c-4034-9e97-4382dab14bfe" providerId="ADAL" clId="{CDFAD735-38D5-4AC7-BB59-0028378995AE}" dt="2019-04-22T20:54:05.437" v="749" actId="164"/>
          <ac:picMkLst>
            <pc:docMk/>
            <pc:sldMk cId="3034734882" sldId="257"/>
            <ac:picMk id="66" creationId="{99850F7F-7FF1-443E-B92F-2C40B1E4840E}"/>
          </ac:picMkLst>
        </pc:picChg>
        <pc:picChg chg="mod topLvl">
          <ac:chgData name="Kerney, Jason" userId="1d545db0-240c-4034-9e97-4382dab14bfe" providerId="ADAL" clId="{CDFAD735-38D5-4AC7-BB59-0028378995AE}" dt="2019-04-22T20:54:05.437" v="749" actId="164"/>
          <ac:picMkLst>
            <pc:docMk/>
            <pc:sldMk cId="3034734882" sldId="257"/>
            <ac:picMk id="67" creationId="{5AD188A6-09DA-4B29-9AA1-E32CB9E1DFD2}"/>
          </ac:picMkLst>
        </pc:picChg>
        <pc:picChg chg="add mod topLvl">
          <ac:chgData name="Kerney, Jason" userId="1d545db0-240c-4034-9e97-4382dab14bfe" providerId="ADAL" clId="{CDFAD735-38D5-4AC7-BB59-0028378995AE}" dt="2019-04-22T20:54:05.437" v="749" actId="164"/>
          <ac:picMkLst>
            <pc:docMk/>
            <pc:sldMk cId="3034734882" sldId="257"/>
            <ac:picMk id="69" creationId="{771EA1D7-031A-402E-80B5-CBBBDBA41112}"/>
          </ac:picMkLst>
        </pc:picChg>
        <pc:picChg chg="mod topLvl">
          <ac:chgData name="Kerney, Jason" userId="1d545db0-240c-4034-9e97-4382dab14bfe" providerId="ADAL" clId="{CDFAD735-38D5-4AC7-BB59-0028378995AE}" dt="2019-04-22T20:53:56.522" v="748" actId="164"/>
          <ac:picMkLst>
            <pc:docMk/>
            <pc:sldMk cId="3034734882" sldId="257"/>
            <ac:picMk id="115" creationId="{36106C2E-ACC9-4756-84DB-7A1ECAD1290D}"/>
          </ac:picMkLst>
        </pc:picChg>
        <pc:picChg chg="mod topLvl">
          <ac:chgData name="Kerney, Jason" userId="1d545db0-240c-4034-9e97-4382dab14bfe" providerId="ADAL" clId="{CDFAD735-38D5-4AC7-BB59-0028378995AE}" dt="2019-04-22T20:53:56.522" v="748" actId="164"/>
          <ac:picMkLst>
            <pc:docMk/>
            <pc:sldMk cId="3034734882" sldId="257"/>
            <ac:picMk id="119" creationId="{CC42B2C6-1774-4EFA-8ED5-B215728A599F}"/>
          </ac:picMkLst>
        </pc:picChg>
        <pc:picChg chg="mod topLvl">
          <ac:chgData name="Kerney, Jason" userId="1d545db0-240c-4034-9e97-4382dab14bfe" providerId="ADAL" clId="{CDFAD735-38D5-4AC7-BB59-0028378995AE}" dt="2019-04-22T20:53:56.522" v="748" actId="164"/>
          <ac:picMkLst>
            <pc:docMk/>
            <pc:sldMk cId="3034734882" sldId="257"/>
            <ac:picMk id="121" creationId="{49A91637-870D-478E-917E-DEDC3C6874FA}"/>
          </ac:picMkLst>
        </pc:picChg>
        <pc:picChg chg="mod topLvl">
          <ac:chgData name="Kerney, Jason" userId="1d545db0-240c-4034-9e97-4382dab14bfe" providerId="ADAL" clId="{CDFAD735-38D5-4AC7-BB59-0028378995AE}" dt="2019-04-22T20:53:56.522" v="748" actId="164"/>
          <ac:picMkLst>
            <pc:docMk/>
            <pc:sldMk cId="3034734882" sldId="257"/>
            <ac:picMk id="123" creationId="{BAD838E4-695F-4F22-BFFA-7036FBFE4CCF}"/>
          </ac:picMkLst>
        </pc:picChg>
        <pc:picChg chg="mod topLvl">
          <ac:chgData name="Kerney, Jason" userId="1d545db0-240c-4034-9e97-4382dab14bfe" providerId="ADAL" clId="{CDFAD735-38D5-4AC7-BB59-0028378995AE}" dt="2019-04-22T20:53:56.522" v="748" actId="164"/>
          <ac:picMkLst>
            <pc:docMk/>
            <pc:sldMk cId="3034734882" sldId="257"/>
            <ac:picMk id="125" creationId="{95C3CDEE-1805-48FC-BC80-49380CB9FC37}"/>
          </ac:picMkLst>
        </pc:picChg>
        <pc:picChg chg="mod topLvl">
          <ac:chgData name="Kerney, Jason" userId="1d545db0-240c-4034-9e97-4382dab14bfe" providerId="ADAL" clId="{CDFAD735-38D5-4AC7-BB59-0028378995AE}" dt="2019-04-22T20:53:56.522" v="748" actId="164"/>
          <ac:picMkLst>
            <pc:docMk/>
            <pc:sldMk cId="3034734882" sldId="257"/>
            <ac:picMk id="127" creationId="{3E366324-DA8F-4201-A578-CEEBB0F72952}"/>
          </ac:picMkLst>
        </pc:picChg>
      </pc:sldChg>
    </pc:docChg>
  </pc:docChgLst>
  <pc:docChgLst>
    <pc:chgData name="Kerney, Jason" userId="1d545db0-240c-4034-9e97-4382dab14bfe" providerId="ADAL" clId="{5486CECA-58B8-49F4-8596-28332A57EE08}"/>
    <pc:docChg chg="undo custSel addSld modSld">
      <pc:chgData name="Kerney, Jason" userId="1d545db0-240c-4034-9e97-4382dab14bfe" providerId="ADAL" clId="{5486CECA-58B8-49F4-8596-28332A57EE08}" dt="2019-05-14T12:45:47.316" v="185" actId="1037"/>
      <pc:docMkLst>
        <pc:docMk/>
      </pc:docMkLst>
      <pc:sldChg chg="addSp delSp modSp">
        <pc:chgData name="Kerney, Jason" userId="1d545db0-240c-4034-9e97-4382dab14bfe" providerId="ADAL" clId="{5486CECA-58B8-49F4-8596-28332A57EE08}" dt="2019-05-14T12:45:47.316" v="185" actId="1037"/>
        <pc:sldMkLst>
          <pc:docMk/>
          <pc:sldMk cId="187822614" sldId="256"/>
        </pc:sldMkLst>
        <pc:spChg chg="add mod">
          <ac:chgData name="Kerney, Jason" userId="1d545db0-240c-4034-9e97-4382dab14bfe" providerId="ADAL" clId="{5486CECA-58B8-49F4-8596-28332A57EE08}" dt="2019-05-14T12:45:32.544" v="50" actId="164"/>
          <ac:spMkLst>
            <pc:docMk/>
            <pc:sldMk cId="187822614" sldId="256"/>
            <ac:spMk id="2" creationId="{CF26B56C-7523-45F2-9CC2-984CE8AA6C27}"/>
          </ac:spMkLst>
        </pc:spChg>
        <pc:spChg chg="mod topLvl">
          <ac:chgData name="Kerney, Jason" userId="1d545db0-240c-4034-9e97-4382dab14bfe" providerId="ADAL" clId="{5486CECA-58B8-49F4-8596-28332A57EE08}" dt="2019-05-14T12:45:32.544" v="50" actId="164"/>
          <ac:spMkLst>
            <pc:docMk/>
            <pc:sldMk cId="187822614" sldId="256"/>
            <ac:spMk id="4" creationId="{99B3F6DE-49E4-4396-A79A-842B252D8E87}"/>
          </ac:spMkLst>
        </pc:spChg>
        <pc:spChg chg="mod topLvl">
          <ac:chgData name="Kerney, Jason" userId="1d545db0-240c-4034-9e97-4382dab14bfe" providerId="ADAL" clId="{5486CECA-58B8-49F4-8596-28332A57EE08}" dt="2019-05-14T12:45:32.544" v="50" actId="164"/>
          <ac:spMkLst>
            <pc:docMk/>
            <pc:sldMk cId="187822614" sldId="256"/>
            <ac:spMk id="5" creationId="{1F726EFD-2154-49AD-A7B9-DDCC8DE225D5}"/>
          </ac:spMkLst>
        </pc:spChg>
        <pc:spChg chg="mod topLvl">
          <ac:chgData name="Kerney, Jason" userId="1d545db0-240c-4034-9e97-4382dab14bfe" providerId="ADAL" clId="{5486CECA-58B8-49F4-8596-28332A57EE08}" dt="2019-05-14T12:45:32.544" v="50" actId="164"/>
          <ac:spMkLst>
            <pc:docMk/>
            <pc:sldMk cId="187822614" sldId="256"/>
            <ac:spMk id="8" creationId="{8B3070B4-EA43-4D1B-A411-82047C1F4403}"/>
          </ac:spMkLst>
        </pc:spChg>
        <pc:spChg chg="mod topLvl">
          <ac:chgData name="Kerney, Jason" userId="1d545db0-240c-4034-9e97-4382dab14bfe" providerId="ADAL" clId="{5486CECA-58B8-49F4-8596-28332A57EE08}" dt="2019-05-14T12:45:32.544" v="50" actId="164"/>
          <ac:spMkLst>
            <pc:docMk/>
            <pc:sldMk cId="187822614" sldId="256"/>
            <ac:spMk id="9" creationId="{98F8E061-3EEA-468C-992B-6BDAC0AFC0C5}"/>
          </ac:spMkLst>
        </pc:spChg>
        <pc:spChg chg="mod topLvl">
          <ac:chgData name="Kerney, Jason" userId="1d545db0-240c-4034-9e97-4382dab14bfe" providerId="ADAL" clId="{5486CECA-58B8-49F4-8596-28332A57EE08}" dt="2019-05-14T12:45:32.544" v="50" actId="164"/>
          <ac:spMkLst>
            <pc:docMk/>
            <pc:sldMk cId="187822614" sldId="256"/>
            <ac:spMk id="26" creationId="{662CEC06-20BB-44C4-8796-9A4C2DD9FB84}"/>
          </ac:spMkLst>
        </pc:spChg>
        <pc:spChg chg="mod topLvl">
          <ac:chgData name="Kerney, Jason" userId="1d545db0-240c-4034-9e97-4382dab14bfe" providerId="ADAL" clId="{5486CECA-58B8-49F4-8596-28332A57EE08}" dt="2019-05-14T12:45:32.544" v="50" actId="164"/>
          <ac:spMkLst>
            <pc:docMk/>
            <pc:sldMk cId="187822614" sldId="256"/>
            <ac:spMk id="29" creationId="{251577CB-BA0A-49A3-87E9-BDB5DA2739DA}"/>
          </ac:spMkLst>
        </pc:spChg>
        <pc:spChg chg="mod topLvl">
          <ac:chgData name="Kerney, Jason" userId="1d545db0-240c-4034-9e97-4382dab14bfe" providerId="ADAL" clId="{5486CECA-58B8-49F4-8596-28332A57EE08}" dt="2019-05-14T12:45:32.544" v="50" actId="164"/>
          <ac:spMkLst>
            <pc:docMk/>
            <pc:sldMk cId="187822614" sldId="256"/>
            <ac:spMk id="30" creationId="{7410CD9A-38A9-4AB3-B0B6-DA9BDA801CDE}"/>
          </ac:spMkLst>
        </pc:spChg>
        <pc:spChg chg="mod topLvl">
          <ac:chgData name="Kerney, Jason" userId="1d545db0-240c-4034-9e97-4382dab14bfe" providerId="ADAL" clId="{5486CECA-58B8-49F4-8596-28332A57EE08}" dt="2019-05-14T12:45:32.544" v="50" actId="164"/>
          <ac:spMkLst>
            <pc:docMk/>
            <pc:sldMk cId="187822614" sldId="256"/>
            <ac:spMk id="31" creationId="{DC853DAD-29F7-4BFE-9329-0182473C2E17}"/>
          </ac:spMkLst>
        </pc:spChg>
        <pc:grpChg chg="add mod">
          <ac:chgData name="Kerney, Jason" userId="1d545db0-240c-4034-9e97-4382dab14bfe" providerId="ADAL" clId="{5486CECA-58B8-49F4-8596-28332A57EE08}" dt="2019-05-14T12:45:47.316" v="185" actId="1037"/>
          <ac:grpSpMkLst>
            <pc:docMk/>
            <pc:sldMk cId="187822614" sldId="256"/>
            <ac:grpSpMk id="3" creationId="{5FC39A59-A772-43DA-9E0D-EF45279A6B37}"/>
          </ac:grpSpMkLst>
        </pc:grpChg>
        <pc:grpChg chg="mod topLvl">
          <ac:chgData name="Kerney, Jason" userId="1d545db0-240c-4034-9e97-4382dab14bfe" providerId="ADAL" clId="{5486CECA-58B8-49F4-8596-28332A57EE08}" dt="2019-05-14T12:45:32.544" v="50" actId="164"/>
          <ac:grpSpMkLst>
            <pc:docMk/>
            <pc:sldMk cId="187822614" sldId="256"/>
            <ac:grpSpMk id="27" creationId="{E016E756-40BE-44E6-9941-686C65F88DF6}"/>
          </ac:grpSpMkLst>
        </pc:grpChg>
        <pc:grpChg chg="del">
          <ac:chgData name="Kerney, Jason" userId="1d545db0-240c-4034-9e97-4382dab14bfe" providerId="ADAL" clId="{5486CECA-58B8-49F4-8596-28332A57EE08}" dt="2019-05-14T12:39:58.303" v="1" actId="478"/>
          <ac:grpSpMkLst>
            <pc:docMk/>
            <pc:sldMk cId="187822614" sldId="256"/>
            <ac:grpSpMk id="60" creationId="{BD09F7CF-0E3D-464D-BD93-D16BE37DCDD2}"/>
          </ac:grpSpMkLst>
        </pc:grpChg>
        <pc:grpChg chg="del">
          <ac:chgData name="Kerney, Jason" userId="1d545db0-240c-4034-9e97-4382dab14bfe" providerId="ADAL" clId="{5486CECA-58B8-49F4-8596-28332A57EE08}" dt="2019-05-14T12:39:58.303" v="1" actId="478"/>
          <ac:grpSpMkLst>
            <pc:docMk/>
            <pc:sldMk cId="187822614" sldId="256"/>
            <ac:grpSpMk id="233" creationId="{7E37E6E8-747E-46A0-B08A-236A47A9E4AF}"/>
          </ac:grpSpMkLst>
        </pc:grpChg>
        <pc:grpChg chg="del">
          <ac:chgData name="Kerney, Jason" userId="1d545db0-240c-4034-9e97-4382dab14bfe" providerId="ADAL" clId="{5486CECA-58B8-49F4-8596-28332A57EE08}" dt="2019-05-14T12:39:58.303" v="1" actId="478"/>
          <ac:grpSpMkLst>
            <pc:docMk/>
            <pc:sldMk cId="187822614" sldId="256"/>
            <ac:grpSpMk id="234" creationId="{91C893CA-EE29-4A6A-AD95-DE94E1BA7890}"/>
          </ac:grpSpMkLst>
        </pc:grpChg>
        <pc:grpChg chg="del">
          <ac:chgData name="Kerney, Jason" userId="1d545db0-240c-4034-9e97-4382dab14bfe" providerId="ADAL" clId="{5486CECA-58B8-49F4-8596-28332A57EE08}" dt="2019-05-14T12:40:04.469" v="2" actId="165"/>
          <ac:grpSpMkLst>
            <pc:docMk/>
            <pc:sldMk cId="187822614" sldId="256"/>
            <ac:grpSpMk id="235" creationId="{5B9BD8F7-1D6A-4A85-B234-2A7C0C486505}"/>
          </ac:grpSpMkLst>
        </pc:grpChg>
        <pc:picChg chg="del mod topLvl">
          <ac:chgData name="Kerney, Jason" userId="1d545db0-240c-4034-9e97-4382dab14bfe" providerId="ADAL" clId="{5486CECA-58B8-49F4-8596-28332A57EE08}" dt="2019-05-14T12:40:06.493" v="3" actId="478"/>
          <ac:picMkLst>
            <pc:docMk/>
            <pc:sldMk cId="187822614" sldId="256"/>
            <ac:picMk id="7" creationId="{D21339D4-2396-436D-9111-B0AC79CC397E}"/>
          </ac:picMkLst>
        </pc:picChg>
        <pc:picChg chg="mod topLvl">
          <ac:chgData name="Kerney, Jason" userId="1d545db0-240c-4034-9e97-4382dab14bfe" providerId="ADAL" clId="{5486CECA-58B8-49F4-8596-28332A57EE08}" dt="2019-05-14T12:45:32.544" v="50" actId="164"/>
          <ac:picMkLst>
            <pc:docMk/>
            <pc:sldMk cId="187822614" sldId="256"/>
            <ac:picMk id="28" creationId="{3A4F45AF-C9FC-4B09-A4E4-4672252B3E2C}"/>
          </ac:picMkLst>
        </pc:picChg>
        <pc:picChg chg="mod topLvl">
          <ac:chgData name="Kerney, Jason" userId="1d545db0-240c-4034-9e97-4382dab14bfe" providerId="ADAL" clId="{5486CECA-58B8-49F4-8596-28332A57EE08}" dt="2019-05-14T12:45:32.544" v="50" actId="164"/>
          <ac:picMkLst>
            <pc:docMk/>
            <pc:sldMk cId="187822614" sldId="256"/>
            <ac:picMk id="32" creationId="{DE1F0AD8-8B59-448A-A162-BA2296AE9B80}"/>
          </ac:picMkLst>
        </pc:picChg>
      </pc:sldChg>
      <pc:sldChg chg="add">
        <pc:chgData name="Kerney, Jason" userId="1d545db0-240c-4034-9e97-4382dab14bfe" providerId="ADAL" clId="{5486CECA-58B8-49F4-8596-28332A57EE08}" dt="2019-05-14T12:39:51.164" v="0"/>
        <pc:sldMkLst>
          <pc:docMk/>
          <pc:sldMk cId="2223010171" sldId="25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A7556-9E97-48A7-AB96-BF391B9564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4D20CB-96F8-40E6-B2C2-BA384240AD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D926BC-3D0F-4CA3-9E1B-06882A2CD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FAD61-F4A6-497B-B9FD-387E9B45C070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B972D-0301-4671-B03D-AEAB29F10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DB0EA-7E53-403C-9439-889C4C742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ACA5A-C982-4EF7-A949-226ED959E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98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C140F-EEE9-4F21-814C-DCA96EE65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437CAC-D2EA-4CD7-A2DD-BCAB5A1DBD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CF261-7CE0-48CA-AC70-7B8BC689F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FAD61-F4A6-497B-B9FD-387E9B45C070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AAE521-4D3E-46B5-B610-04C3A0962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09296-11B0-43BD-863E-D39BBA9C0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ACA5A-C982-4EF7-A949-226ED959E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268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70B93B-CACE-4F3D-9C53-3A57A01BF6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F01CD9-0260-43BE-8130-4F435635DA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367D11-0D68-48B6-8069-84A82C149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FAD61-F4A6-497B-B9FD-387E9B45C070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38F06-836E-474B-B512-72277145B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3EDB4-58CB-4DA6-AD27-005E63239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ACA5A-C982-4EF7-A949-226ED959E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122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903FB-0E71-42A5-B8AE-32EEA314B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59460-71DA-4EFE-88CA-6C864451D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419A8B-4848-457D-BA82-5A465A945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FAD61-F4A6-497B-B9FD-387E9B45C070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B6B11-8A7C-485C-B9CA-3D11F2B90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EF5F93-370F-4C1B-85BF-5EACEB29C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ACA5A-C982-4EF7-A949-226ED959E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556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96C3C-B965-43E8-977C-6DFEC09C4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7D3E71-77BB-4D82-AA51-0DBCD93A5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A1D45-38D9-4407-B343-33393BB5F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FAD61-F4A6-497B-B9FD-387E9B45C070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4586B2-C16A-449B-A0FC-68D4B05D0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8AE39-E723-40A1-955E-C78F22230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ACA5A-C982-4EF7-A949-226ED959E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438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78252-832A-4E40-AA75-7F97FA013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9D772-E76A-4225-9D55-55677C420D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61CB9C-34F2-4D40-A87A-F140FFEF01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3E3C8B-4E40-4F48-8764-F5EE459B6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FAD61-F4A6-497B-B9FD-387E9B45C070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C047B3-1D64-4DE6-9C1D-BD39F9A59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E4217B-971D-4820-BC1F-74F26D2CE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ACA5A-C982-4EF7-A949-226ED959E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530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13F54-5960-4891-AC35-5B8204216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04F209-D06E-4115-ADD5-B731E524F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9D6CA0-CFA3-471D-8216-AC0274996C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57FE76-6ED9-44D2-A0B7-722EA2A8D4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898F4F-8B8F-4100-93CF-9F39296F55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94C0D0-27E8-4670-BBE3-707C3B9CC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FAD61-F4A6-497B-B9FD-387E9B45C070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B71DF0-70C0-4894-9486-8D1946EE8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834E50-FEFE-4F68-B099-8D0356CEB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ACA5A-C982-4EF7-A949-226ED959E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828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3B30C-18BB-4E33-95B4-1B357E03C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E3D199-F366-4B88-8A30-058B5DF38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FAD61-F4A6-497B-B9FD-387E9B45C070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A7A1EA-BA72-4DBE-B711-B071E854E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BCAF14-FE04-47F3-B68C-F44182CE2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ACA5A-C982-4EF7-A949-226ED959E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075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9BFE0C-FD0D-4FCE-9AA9-76931DE4F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FAD61-F4A6-497B-B9FD-387E9B45C070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47ED37-7F42-4060-B79F-F0E49D52E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B66FFF-F3B6-4985-B1F4-216B2D9D0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ACA5A-C982-4EF7-A949-226ED959E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291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BDE1C-64BE-49EE-8F1A-E6F7DB18E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EB822-F3E6-41A3-A2AA-0532DE429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70DB36-4460-445E-942F-5DB7A07C7E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B89554-7DC2-4944-93BE-254FE8FB3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FAD61-F4A6-497B-B9FD-387E9B45C070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06DEDE-8B56-46F5-B285-B3B6E88B4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5631A0-344F-493D-86DA-2328F329B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ACA5A-C982-4EF7-A949-226ED959E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309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2D0D9-C723-4BF9-9581-993A5DFC0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203B64-2001-4046-B7D8-2D1AA51A56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13F580-C25E-4E54-A323-4A351E0B46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13E91F-FFBF-4D9F-BD6D-8583FD065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FAD61-F4A6-497B-B9FD-387E9B45C070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66937F-6C3E-4145-B5E1-66A66EE9B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CA7612-34E7-40F1-AED1-F26DCB624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ACA5A-C982-4EF7-A949-226ED959E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933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E840E2-5583-45E7-9C41-9EA5BC6DA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C28A5A-AB1F-4422-A478-C66F45A47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A1C7B5-B362-4077-8279-BDFE05784C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0FAD61-F4A6-497B-B9FD-387E9B45C070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2F014-09B6-4C24-9351-D7922E86CE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AB1D5-AF9B-4066-9A6B-9FC8F3D40C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ACA5A-C982-4EF7-A949-226ED959E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0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FC39A59-A772-43DA-9E0D-EF45279A6B37}"/>
              </a:ext>
            </a:extLst>
          </p:cNvPr>
          <p:cNvGrpSpPr/>
          <p:nvPr/>
        </p:nvGrpSpPr>
        <p:grpSpPr>
          <a:xfrm>
            <a:off x="4467259" y="151002"/>
            <a:ext cx="2726188" cy="6476301"/>
            <a:chOff x="187492" y="151002"/>
            <a:chExt cx="2726188" cy="647630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9B3F6DE-49E4-4396-A79A-842B252D8E87}"/>
                </a:ext>
              </a:extLst>
            </p:cNvPr>
            <p:cNvSpPr/>
            <p:nvPr/>
          </p:nvSpPr>
          <p:spPr>
            <a:xfrm>
              <a:off x="192947" y="151002"/>
              <a:ext cx="2714455" cy="647630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F726EFD-2154-49AD-A7B9-DDCC8DE225D5}"/>
                </a:ext>
              </a:extLst>
            </p:cNvPr>
            <p:cNvSpPr/>
            <p:nvPr/>
          </p:nvSpPr>
          <p:spPr>
            <a:xfrm>
              <a:off x="192947" y="188752"/>
              <a:ext cx="2720733" cy="2720733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8F8E061-3EEA-468C-992B-6BDAC0AFC0C5}"/>
                </a:ext>
              </a:extLst>
            </p:cNvPr>
            <p:cNvSpPr/>
            <p:nvPr/>
          </p:nvSpPr>
          <p:spPr>
            <a:xfrm>
              <a:off x="192947" y="180363"/>
              <a:ext cx="2714455" cy="32297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B3070B4-EA43-4D1B-A411-82047C1F4403}"/>
                </a:ext>
              </a:extLst>
            </p:cNvPr>
            <p:cNvSpPr txBox="1"/>
            <p:nvPr/>
          </p:nvSpPr>
          <p:spPr>
            <a:xfrm>
              <a:off x="192947" y="203952"/>
              <a:ext cx="27144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Comic Sans MS" panose="030F0702030302020204" pitchFamily="66" charset="0"/>
                </a:rPr>
                <a:t>Game Type: Name</a:t>
              </a: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E016E756-40BE-44E6-9941-686C65F88DF6}"/>
                </a:ext>
              </a:extLst>
            </p:cNvPr>
            <p:cNvGrpSpPr/>
            <p:nvPr/>
          </p:nvGrpSpPr>
          <p:grpSpPr>
            <a:xfrm>
              <a:off x="187492" y="2256638"/>
              <a:ext cx="2725364" cy="2676089"/>
              <a:chOff x="187492" y="2256638"/>
              <a:chExt cx="2725364" cy="2676089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A56E639-28E9-4D86-A92B-C48D658236D6}"/>
                  </a:ext>
                </a:extLst>
              </p:cNvPr>
              <p:cNvSpPr/>
              <p:nvPr/>
            </p:nvSpPr>
            <p:spPr>
              <a:xfrm>
                <a:off x="192947" y="2265028"/>
                <a:ext cx="2714455" cy="2667699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1CF6888E-649D-4D24-A429-39AAC57C77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92945" y="2567031"/>
                <a:ext cx="246221" cy="246221"/>
              </a:xfrm>
              <a:prstGeom prst="rect">
                <a:avLst/>
              </a:prstGeom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F78F024-53B8-475B-8CAF-8972C969F5A1}"/>
                  </a:ext>
                </a:extLst>
              </p:cNvPr>
              <p:cNvSpPr txBox="1"/>
              <p:nvPr/>
            </p:nvSpPr>
            <p:spPr>
              <a:xfrm>
                <a:off x="192945" y="2256638"/>
                <a:ext cx="271445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b="1" u="sng" dirty="0">
                    <a:latin typeface="Comic Sans MS" panose="030F0702030302020204" pitchFamily="66" charset="0"/>
                  </a:rPr>
                  <a:t>Global Game Requirements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3811DE9-4237-4BF6-BF7E-08243436F42B}"/>
                  </a:ext>
                </a:extLst>
              </p:cNvPr>
              <p:cNvSpPr txBox="1"/>
              <p:nvPr/>
            </p:nvSpPr>
            <p:spPr>
              <a:xfrm>
                <a:off x="439166" y="2510870"/>
                <a:ext cx="246823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latin typeface="Comic Sans MS" panose="030F0702030302020204" pitchFamily="66" charset="0"/>
                  </a:rPr>
                  <a:t>Must be playable (a win or tie condition is possible).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E96E77B3-1D91-463B-8B30-193B442EDAD2}"/>
                  </a:ext>
                </a:extLst>
              </p:cNvPr>
              <p:cNvSpPr/>
              <p:nvPr/>
            </p:nvSpPr>
            <p:spPr>
              <a:xfrm>
                <a:off x="439167" y="2918991"/>
                <a:ext cx="2468232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000" dirty="0">
                    <a:latin typeface="Comic Sans MS" panose="030F0702030302020204" pitchFamily="66" charset="0"/>
                  </a:rPr>
                  <a:t>Must be explainable (can be taught, learned, and demonstrated).</a:t>
                </a:r>
              </a:p>
            </p:txBody>
          </p:sp>
          <p:pic>
            <p:nvPicPr>
              <p:cNvPr id="16" name="Graphic 15">
                <a:extLst>
                  <a:ext uri="{FF2B5EF4-FFF2-40B4-BE49-F238E27FC236}">
                    <a16:creationId xmlns:a16="http://schemas.microsoft.com/office/drawing/2014/main" id="{693E998B-4FB6-4B00-AEF5-7968D80E9B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87492" y="2969484"/>
                <a:ext cx="246221" cy="246221"/>
              </a:xfrm>
              <a:prstGeom prst="rect">
                <a:avLst/>
              </a:prstGeom>
            </p:spPr>
          </p:pic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57F7C2F-9B2E-436C-A1D1-E24A8D16BE23}"/>
                  </a:ext>
                </a:extLst>
              </p:cNvPr>
              <p:cNvSpPr/>
              <p:nvPr/>
            </p:nvSpPr>
            <p:spPr>
              <a:xfrm>
                <a:off x="433714" y="3383485"/>
                <a:ext cx="2468232" cy="246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000" dirty="0">
                    <a:latin typeface="Comic Sans MS" panose="030F0702030302020204" pitchFamily="66" charset="0"/>
                  </a:rPr>
                  <a:t>Must be fun and engaging for players.</a:t>
                </a:r>
              </a:p>
            </p:txBody>
          </p:sp>
          <p:pic>
            <p:nvPicPr>
              <p:cNvPr id="18" name="Graphic 17">
                <a:extLst>
                  <a:ext uri="{FF2B5EF4-FFF2-40B4-BE49-F238E27FC236}">
                    <a16:creationId xmlns:a16="http://schemas.microsoft.com/office/drawing/2014/main" id="{EEA92E8B-D307-416F-9FDC-609B7BE2F8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87493" y="3349931"/>
                <a:ext cx="246221" cy="246221"/>
              </a:xfrm>
              <a:prstGeom prst="rect">
                <a:avLst/>
              </a:prstGeom>
            </p:spPr>
          </p:pic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9F24F2E3-098F-44DD-8AD8-91AD0C8303D7}"/>
                  </a:ext>
                </a:extLst>
              </p:cNvPr>
              <p:cNvSpPr/>
              <p:nvPr/>
            </p:nvSpPr>
            <p:spPr>
              <a:xfrm>
                <a:off x="433714" y="3691367"/>
                <a:ext cx="976549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00" dirty="0">
                    <a:latin typeface="Comic Sans MS" panose="030F0702030302020204" pitchFamily="66" charset="0"/>
                  </a:rPr>
                  <a:t>2 – 6 players.</a:t>
                </a:r>
              </a:p>
            </p:txBody>
          </p:sp>
          <p:pic>
            <p:nvPicPr>
              <p:cNvPr id="21" name="Graphic 20">
                <a:extLst>
                  <a:ext uri="{FF2B5EF4-FFF2-40B4-BE49-F238E27FC236}">
                    <a16:creationId xmlns:a16="http://schemas.microsoft.com/office/drawing/2014/main" id="{0F55269A-8C2A-41EC-8008-35E4596761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87493" y="3691362"/>
                <a:ext cx="246221" cy="246221"/>
              </a:xfrm>
              <a:prstGeom prst="rect">
                <a:avLst/>
              </a:prstGeom>
            </p:spPr>
          </p:pic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EC45046F-F982-45ED-8CBB-20D4A0ECA30A}"/>
                  </a:ext>
                </a:extLst>
              </p:cNvPr>
              <p:cNvSpPr/>
              <p:nvPr/>
            </p:nvSpPr>
            <p:spPr>
              <a:xfrm>
                <a:off x="433714" y="4001549"/>
                <a:ext cx="2479142" cy="5539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000" dirty="0">
                    <a:latin typeface="Comic Sans MS" panose="030F0702030302020204" pitchFamily="66" charset="0"/>
                  </a:rPr>
                  <a:t>Must be original. (Variations of known games are permitted but must feel original)</a:t>
                </a:r>
              </a:p>
            </p:txBody>
          </p:sp>
          <p:pic>
            <p:nvPicPr>
              <p:cNvPr id="23" name="Graphic 22">
                <a:extLst>
                  <a:ext uri="{FF2B5EF4-FFF2-40B4-BE49-F238E27FC236}">
                    <a16:creationId xmlns:a16="http://schemas.microsoft.com/office/drawing/2014/main" id="{66D0C9E2-0C7C-4B21-829C-190D02F8F9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87492" y="3997137"/>
                <a:ext cx="246221" cy="246221"/>
              </a:xfrm>
              <a:prstGeom prst="rect">
                <a:avLst/>
              </a:prstGeom>
            </p:spPr>
          </p:pic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AB9421F3-9F88-4B11-8A7C-9F55E1CD6AE2}"/>
                  </a:ext>
                </a:extLst>
              </p:cNvPr>
              <p:cNvSpPr/>
              <p:nvPr/>
            </p:nvSpPr>
            <p:spPr>
              <a:xfrm>
                <a:off x="433713" y="4621898"/>
                <a:ext cx="1925253" cy="246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000" dirty="0">
                    <a:latin typeface="Comic Sans MS" panose="030F0702030302020204" pitchFamily="66" charset="0"/>
                  </a:rPr>
                  <a:t>Must have a unique name.</a:t>
                </a:r>
              </a:p>
            </p:txBody>
          </p:sp>
          <p:pic>
            <p:nvPicPr>
              <p:cNvPr id="25" name="Graphic 24">
                <a:extLst>
                  <a:ext uri="{FF2B5EF4-FFF2-40B4-BE49-F238E27FC236}">
                    <a16:creationId xmlns:a16="http://schemas.microsoft.com/office/drawing/2014/main" id="{C72A2B5A-85AA-40EC-A93B-9352D8E19E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87492" y="4619394"/>
                <a:ext cx="246221" cy="246221"/>
              </a:xfrm>
              <a:prstGeom prst="rect">
                <a:avLst/>
              </a:prstGeom>
            </p:spPr>
          </p:pic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62CEC06-20BB-44C4-8796-9A4C2DD9FB84}"/>
                </a:ext>
              </a:extLst>
            </p:cNvPr>
            <p:cNvSpPr/>
            <p:nvPr/>
          </p:nvSpPr>
          <p:spPr>
            <a:xfrm>
              <a:off x="192947" y="5088959"/>
              <a:ext cx="2714452" cy="148357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3A4F45AF-C9FC-4B09-A4E4-4672252B3E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7504" y="5392081"/>
              <a:ext cx="126195" cy="205745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51577CB-BA0A-49A3-87E9-BDB5DA2739DA}"/>
                </a:ext>
              </a:extLst>
            </p:cNvPr>
            <p:cNvSpPr txBox="1"/>
            <p:nvPr/>
          </p:nvSpPr>
          <p:spPr>
            <a:xfrm>
              <a:off x="195881" y="5084771"/>
              <a:ext cx="270606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u="sng" dirty="0">
                  <a:latin typeface="Comic Sans MS" panose="030F0702030302020204" pitchFamily="66" charset="0"/>
                </a:rPr>
                <a:t>Name Game Requirements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410CD9A-38A9-4AB3-B0B6-DA9BDA801CDE}"/>
                </a:ext>
              </a:extLst>
            </p:cNvPr>
            <p:cNvSpPr/>
            <p:nvPr/>
          </p:nvSpPr>
          <p:spPr>
            <a:xfrm>
              <a:off x="433713" y="5301200"/>
              <a:ext cx="2468232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dirty="0">
                  <a:latin typeface="Comic Sans MS" panose="030F0702030302020204" pitchFamily="66" charset="0"/>
                </a:rPr>
                <a:t>The game must have a ….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C853DAD-29F7-4BFE-9329-0182473C2E17}"/>
                </a:ext>
              </a:extLst>
            </p:cNvPr>
            <p:cNvSpPr/>
            <p:nvPr/>
          </p:nvSpPr>
          <p:spPr>
            <a:xfrm>
              <a:off x="433712" y="5698423"/>
              <a:ext cx="2468231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dirty="0">
                  <a:latin typeface="Comic Sans MS" panose="030F0702030302020204" pitchFamily="66" charset="0"/>
                </a:rPr>
                <a:t>For a game to be won ….</a:t>
              </a:r>
            </a:p>
          </p:txBody>
        </p:sp>
        <p:pic>
          <p:nvPicPr>
            <p:cNvPr id="32" name="Graphic 31">
              <a:extLst>
                <a:ext uri="{FF2B5EF4-FFF2-40B4-BE49-F238E27FC236}">
                  <a16:creationId xmlns:a16="http://schemas.microsoft.com/office/drawing/2014/main" id="{DE1F0AD8-8B59-448A-A162-BA2296AE9B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7504" y="5797617"/>
              <a:ext cx="126195" cy="205745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CF26B56C-7523-45F2-9CC2-984CE8AA6C27}"/>
                </a:ext>
              </a:extLst>
            </p:cNvPr>
            <p:cNvSpPr/>
            <p:nvPr/>
          </p:nvSpPr>
          <p:spPr>
            <a:xfrm>
              <a:off x="1009348" y="608862"/>
              <a:ext cx="1079130" cy="156966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9600" b="1" cap="none" spc="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</a:rPr>
                <a:t>?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34FFAA4E-FE80-4E55-A7E6-3E095EDA80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737662" y="4631291"/>
            <a:ext cx="762000" cy="14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22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9B3F6DE-49E4-4396-A79A-842B252D8E87}"/>
              </a:ext>
            </a:extLst>
          </p:cNvPr>
          <p:cNvSpPr/>
          <p:nvPr/>
        </p:nvSpPr>
        <p:spPr>
          <a:xfrm>
            <a:off x="192947" y="151002"/>
            <a:ext cx="2714455" cy="647630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F726EFD-2154-49AD-A7B9-DDCC8DE225D5}"/>
              </a:ext>
            </a:extLst>
          </p:cNvPr>
          <p:cNvSpPr/>
          <p:nvPr/>
        </p:nvSpPr>
        <p:spPr>
          <a:xfrm>
            <a:off x="192947" y="188752"/>
            <a:ext cx="2720733" cy="2720733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1339D4-2396-436D-9111-B0AC79CC39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38919" y="509790"/>
            <a:ext cx="1812867" cy="163585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8F8E061-3EEA-468C-992B-6BDAC0AFC0C5}"/>
              </a:ext>
            </a:extLst>
          </p:cNvPr>
          <p:cNvSpPr/>
          <p:nvPr/>
        </p:nvSpPr>
        <p:spPr>
          <a:xfrm>
            <a:off x="192947" y="180363"/>
            <a:ext cx="2714455" cy="3229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3070B4-EA43-4D1B-A411-82047C1F4403}"/>
              </a:ext>
            </a:extLst>
          </p:cNvPr>
          <p:cNvSpPr txBox="1"/>
          <p:nvPr/>
        </p:nvSpPr>
        <p:spPr>
          <a:xfrm>
            <a:off x="192947" y="203952"/>
            <a:ext cx="2714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Comic Sans MS" panose="030F0702030302020204" pitchFamily="66" charset="0"/>
              </a:rPr>
              <a:t>Game Type: Cooperative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016E756-40BE-44E6-9941-686C65F88DF6}"/>
              </a:ext>
            </a:extLst>
          </p:cNvPr>
          <p:cNvGrpSpPr/>
          <p:nvPr/>
        </p:nvGrpSpPr>
        <p:grpSpPr>
          <a:xfrm>
            <a:off x="187492" y="2256638"/>
            <a:ext cx="2725364" cy="2676089"/>
            <a:chOff x="187492" y="2256638"/>
            <a:chExt cx="2725364" cy="267608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A56E639-28E9-4D86-A92B-C48D658236D6}"/>
                </a:ext>
              </a:extLst>
            </p:cNvPr>
            <p:cNvSpPr/>
            <p:nvPr/>
          </p:nvSpPr>
          <p:spPr>
            <a:xfrm>
              <a:off x="192947" y="2265028"/>
              <a:ext cx="2714455" cy="266769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1CF6888E-649D-4D24-A429-39AAC57C77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92945" y="2567031"/>
              <a:ext cx="246221" cy="246221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F78F024-53B8-475B-8CAF-8972C969F5A1}"/>
                </a:ext>
              </a:extLst>
            </p:cNvPr>
            <p:cNvSpPr txBox="1"/>
            <p:nvPr/>
          </p:nvSpPr>
          <p:spPr>
            <a:xfrm>
              <a:off x="192945" y="2256638"/>
              <a:ext cx="271445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u="sng" dirty="0">
                  <a:latin typeface="Comic Sans MS" panose="030F0702030302020204" pitchFamily="66" charset="0"/>
                </a:rPr>
                <a:t>Global Game Requirements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3811DE9-4237-4BF6-BF7E-08243436F42B}"/>
                </a:ext>
              </a:extLst>
            </p:cNvPr>
            <p:cNvSpPr txBox="1"/>
            <p:nvPr/>
          </p:nvSpPr>
          <p:spPr>
            <a:xfrm>
              <a:off x="439166" y="2510870"/>
              <a:ext cx="24682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Comic Sans MS" panose="030F0702030302020204" pitchFamily="66" charset="0"/>
                </a:rPr>
                <a:t>Must be playable (a win or tie condition is possible).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96E77B3-1D91-463B-8B30-193B442EDAD2}"/>
                </a:ext>
              </a:extLst>
            </p:cNvPr>
            <p:cNvSpPr/>
            <p:nvPr/>
          </p:nvSpPr>
          <p:spPr>
            <a:xfrm>
              <a:off x="439167" y="2918991"/>
              <a:ext cx="246823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dirty="0">
                  <a:latin typeface="Comic Sans MS" panose="030F0702030302020204" pitchFamily="66" charset="0"/>
                </a:rPr>
                <a:t>Must be explainable (can be taught, learned, and demonstrated).</a:t>
              </a:r>
            </a:p>
          </p:txBody>
        </p:sp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693E998B-4FB6-4B00-AEF5-7968D80E9B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87492" y="2969484"/>
              <a:ext cx="246221" cy="246221"/>
            </a:xfrm>
            <a:prstGeom prst="rect">
              <a:avLst/>
            </a:prstGeom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57F7C2F-9B2E-436C-A1D1-E24A8D16BE23}"/>
                </a:ext>
              </a:extLst>
            </p:cNvPr>
            <p:cNvSpPr/>
            <p:nvPr/>
          </p:nvSpPr>
          <p:spPr>
            <a:xfrm>
              <a:off x="433714" y="3383485"/>
              <a:ext cx="2468232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dirty="0">
                  <a:latin typeface="Comic Sans MS" panose="030F0702030302020204" pitchFamily="66" charset="0"/>
                </a:rPr>
                <a:t>Must be fun and engaging for players.</a:t>
              </a:r>
            </a:p>
          </p:txBody>
        </p:sp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EEA92E8B-D307-416F-9FDC-609B7BE2F8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87493" y="3349931"/>
              <a:ext cx="246221" cy="246221"/>
            </a:xfrm>
            <a:prstGeom prst="rect">
              <a:avLst/>
            </a:prstGeom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F24F2E3-098F-44DD-8AD8-91AD0C8303D7}"/>
                </a:ext>
              </a:extLst>
            </p:cNvPr>
            <p:cNvSpPr/>
            <p:nvPr/>
          </p:nvSpPr>
          <p:spPr>
            <a:xfrm>
              <a:off x="433714" y="3691367"/>
              <a:ext cx="976549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>
                  <a:latin typeface="Comic Sans MS" panose="030F0702030302020204" pitchFamily="66" charset="0"/>
                </a:rPr>
                <a:t>2 – 6 players.</a:t>
              </a:r>
            </a:p>
          </p:txBody>
        </p:sp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0F55269A-8C2A-41EC-8008-35E4596761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87493" y="3691362"/>
              <a:ext cx="246221" cy="246221"/>
            </a:xfrm>
            <a:prstGeom prst="rect">
              <a:avLst/>
            </a:prstGeom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C45046F-F982-45ED-8CBB-20D4A0ECA30A}"/>
                </a:ext>
              </a:extLst>
            </p:cNvPr>
            <p:cNvSpPr/>
            <p:nvPr/>
          </p:nvSpPr>
          <p:spPr>
            <a:xfrm>
              <a:off x="433714" y="4001549"/>
              <a:ext cx="2479142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dirty="0">
                  <a:latin typeface="Comic Sans MS" panose="030F0702030302020204" pitchFamily="66" charset="0"/>
                </a:rPr>
                <a:t>Must be original. (Variations of known games are permitted but must feel original)</a:t>
              </a:r>
            </a:p>
          </p:txBody>
        </p:sp>
        <p:pic>
          <p:nvPicPr>
            <p:cNvPr id="23" name="Graphic 22">
              <a:extLst>
                <a:ext uri="{FF2B5EF4-FFF2-40B4-BE49-F238E27FC236}">
                  <a16:creationId xmlns:a16="http://schemas.microsoft.com/office/drawing/2014/main" id="{66D0C9E2-0C7C-4B21-829C-190D02F8F9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87492" y="3997137"/>
              <a:ext cx="246221" cy="246221"/>
            </a:xfrm>
            <a:prstGeom prst="rect">
              <a:avLst/>
            </a:prstGeom>
          </p:spPr>
        </p:pic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B9421F3-9F88-4B11-8A7C-9F55E1CD6AE2}"/>
                </a:ext>
              </a:extLst>
            </p:cNvPr>
            <p:cNvSpPr/>
            <p:nvPr/>
          </p:nvSpPr>
          <p:spPr>
            <a:xfrm>
              <a:off x="433713" y="4621898"/>
              <a:ext cx="1925253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dirty="0">
                  <a:latin typeface="Comic Sans MS" panose="030F0702030302020204" pitchFamily="66" charset="0"/>
                </a:rPr>
                <a:t>Must have a unique name.</a:t>
              </a:r>
            </a:p>
          </p:txBody>
        </p:sp>
        <p:pic>
          <p:nvPicPr>
            <p:cNvPr id="25" name="Graphic 24">
              <a:extLst>
                <a:ext uri="{FF2B5EF4-FFF2-40B4-BE49-F238E27FC236}">
                  <a16:creationId xmlns:a16="http://schemas.microsoft.com/office/drawing/2014/main" id="{C72A2B5A-85AA-40EC-A93B-9352D8E19E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87492" y="4619394"/>
              <a:ext cx="246221" cy="246221"/>
            </a:xfrm>
            <a:prstGeom prst="rect">
              <a:avLst/>
            </a:prstGeom>
          </p:spPr>
        </p:pic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662CEC06-20BB-44C4-8796-9A4C2DD9FB84}"/>
              </a:ext>
            </a:extLst>
          </p:cNvPr>
          <p:cNvSpPr/>
          <p:nvPr/>
        </p:nvSpPr>
        <p:spPr>
          <a:xfrm>
            <a:off x="192947" y="5088959"/>
            <a:ext cx="2714452" cy="14835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3A4F45AF-C9FC-4B09-A4E4-4672252B3E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7504" y="5392081"/>
            <a:ext cx="126195" cy="20574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251577CB-BA0A-49A3-87E9-BDB5DA2739DA}"/>
              </a:ext>
            </a:extLst>
          </p:cNvPr>
          <p:cNvSpPr txBox="1"/>
          <p:nvPr/>
        </p:nvSpPr>
        <p:spPr>
          <a:xfrm>
            <a:off x="195881" y="5084771"/>
            <a:ext cx="2706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u="sng" dirty="0">
                <a:latin typeface="Comic Sans MS" panose="030F0702030302020204" pitchFamily="66" charset="0"/>
              </a:rPr>
              <a:t>Cooperative Game Requirements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410CD9A-38A9-4AB3-B0B6-DA9BDA801CDE}"/>
              </a:ext>
            </a:extLst>
          </p:cNvPr>
          <p:cNvSpPr/>
          <p:nvPr/>
        </p:nvSpPr>
        <p:spPr>
          <a:xfrm>
            <a:off x="433713" y="5301200"/>
            <a:ext cx="24682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latin typeface="Comic Sans MS" panose="030F0702030302020204" pitchFamily="66" charset="0"/>
              </a:rPr>
              <a:t>The game must have a win/lose condition for all players together.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C853DAD-29F7-4BFE-9329-0182473C2E17}"/>
              </a:ext>
            </a:extLst>
          </p:cNvPr>
          <p:cNvSpPr/>
          <p:nvPr/>
        </p:nvSpPr>
        <p:spPr>
          <a:xfrm>
            <a:off x="433712" y="5698423"/>
            <a:ext cx="24682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latin typeface="Comic Sans MS" panose="030F0702030302020204" pitchFamily="66" charset="0"/>
              </a:rPr>
              <a:t>For a game to be won, each player must have taken an action.</a:t>
            </a:r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id="{DE1F0AD8-8B59-448A-A162-BA2296AE9B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7504" y="5797617"/>
            <a:ext cx="126195" cy="205745"/>
          </a:xfrm>
          <a:prstGeom prst="rect">
            <a:avLst/>
          </a:prstGeom>
        </p:spPr>
      </p:pic>
      <p:grpSp>
        <p:nvGrpSpPr>
          <p:cNvPr id="234" name="Group 233">
            <a:extLst>
              <a:ext uri="{FF2B5EF4-FFF2-40B4-BE49-F238E27FC236}">
                <a16:creationId xmlns:a16="http://schemas.microsoft.com/office/drawing/2014/main" id="{91C893CA-EE29-4A6A-AD95-DE94E1BA7890}"/>
              </a:ext>
            </a:extLst>
          </p:cNvPr>
          <p:cNvGrpSpPr/>
          <p:nvPr/>
        </p:nvGrpSpPr>
        <p:grpSpPr>
          <a:xfrm>
            <a:off x="3225616" y="153757"/>
            <a:ext cx="2725364" cy="6476301"/>
            <a:chOff x="3225616" y="153757"/>
            <a:chExt cx="2725364" cy="6476301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D06AA4E8-8994-42CE-AA2B-7ADEC4CB0280}"/>
                </a:ext>
              </a:extLst>
            </p:cNvPr>
            <p:cNvSpPr/>
            <p:nvPr/>
          </p:nvSpPr>
          <p:spPr>
            <a:xfrm>
              <a:off x="3232158" y="153757"/>
              <a:ext cx="2714455" cy="647630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372BB81-EDC4-4F90-AA3C-D4A344550205}"/>
                </a:ext>
              </a:extLst>
            </p:cNvPr>
            <p:cNvSpPr/>
            <p:nvPr/>
          </p:nvSpPr>
          <p:spPr>
            <a:xfrm>
              <a:off x="3237443" y="188752"/>
              <a:ext cx="2709170" cy="2709170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A461142-0C70-4B8C-A801-5CEE7AD6C1E7}"/>
                </a:ext>
              </a:extLst>
            </p:cNvPr>
            <p:cNvSpPr/>
            <p:nvPr/>
          </p:nvSpPr>
          <p:spPr>
            <a:xfrm>
              <a:off x="3231987" y="180363"/>
              <a:ext cx="2714617" cy="32297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E4BAB21-C224-4585-ADFB-56EF50BFB1C9}"/>
                </a:ext>
              </a:extLst>
            </p:cNvPr>
            <p:cNvSpPr txBox="1"/>
            <p:nvPr/>
          </p:nvSpPr>
          <p:spPr>
            <a:xfrm>
              <a:off x="3418195" y="203952"/>
              <a:ext cx="22695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Comic Sans MS" panose="030F0702030302020204" pitchFamily="66" charset="0"/>
                </a:rPr>
                <a:t>Game Type: Speed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C498E100-661D-44DF-BB25-1C071C5F8919}"/>
                </a:ext>
              </a:extLst>
            </p:cNvPr>
            <p:cNvSpPr/>
            <p:nvPr/>
          </p:nvSpPr>
          <p:spPr>
            <a:xfrm>
              <a:off x="3232158" y="5088958"/>
              <a:ext cx="2712685" cy="148357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5" name="Graphic 54">
              <a:extLst>
                <a:ext uri="{FF2B5EF4-FFF2-40B4-BE49-F238E27FC236}">
                  <a16:creationId xmlns:a16="http://schemas.microsoft.com/office/drawing/2014/main" id="{D702BECB-CF36-440A-A136-953898CA51D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292000" y="5392081"/>
              <a:ext cx="126195" cy="205745"/>
            </a:xfrm>
            <a:prstGeom prst="rect">
              <a:avLst/>
            </a:prstGeom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944C302-526F-4DC6-BC98-E8B9459FEE3C}"/>
                </a:ext>
              </a:extLst>
            </p:cNvPr>
            <p:cNvSpPr txBox="1"/>
            <p:nvPr/>
          </p:nvSpPr>
          <p:spPr>
            <a:xfrm>
              <a:off x="3240376" y="5084771"/>
              <a:ext cx="27062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u="sng" dirty="0">
                  <a:latin typeface="Comic Sans MS" panose="030F0702030302020204" pitchFamily="66" charset="0"/>
                </a:rPr>
                <a:t>Speed Game Requirements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57420882-359A-4C9D-91B4-2EAD86CDB8BA}"/>
                </a:ext>
              </a:extLst>
            </p:cNvPr>
            <p:cNvSpPr/>
            <p:nvPr/>
          </p:nvSpPr>
          <p:spPr>
            <a:xfrm>
              <a:off x="3478209" y="5301200"/>
              <a:ext cx="246839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dirty="0">
                  <a:latin typeface="Comic Sans MS" panose="030F0702030302020204" pitchFamily="66" charset="0"/>
                </a:rPr>
                <a:t>The game must have a win condition for a single player.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240ED28A-1634-4990-A49E-724D496020B5}"/>
                </a:ext>
              </a:extLst>
            </p:cNvPr>
            <p:cNvSpPr/>
            <p:nvPr/>
          </p:nvSpPr>
          <p:spPr>
            <a:xfrm>
              <a:off x="3478208" y="5698423"/>
              <a:ext cx="246839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dirty="0">
                  <a:latin typeface="Comic Sans MS" panose="030F0702030302020204" pitchFamily="66" charset="0"/>
                </a:rPr>
                <a:t>Win condition must be encouraged by speed of </a:t>
              </a:r>
              <a:r>
                <a:rPr lang="en-US" sz="1000" i="1" dirty="0">
                  <a:latin typeface="Comic Sans MS" panose="030F0702030302020204" pitchFamily="66" charset="0"/>
                </a:rPr>
                <a:t>reaction</a:t>
              </a:r>
              <a:r>
                <a:rPr lang="en-US" sz="1000" dirty="0">
                  <a:latin typeface="Comic Sans MS" panose="030F0702030302020204" pitchFamily="66" charset="0"/>
                </a:rPr>
                <a:t> of players.</a:t>
              </a:r>
            </a:p>
          </p:txBody>
        </p:sp>
        <p:pic>
          <p:nvPicPr>
            <p:cNvPr id="59" name="Graphic 58">
              <a:extLst>
                <a:ext uri="{FF2B5EF4-FFF2-40B4-BE49-F238E27FC236}">
                  <a16:creationId xmlns:a16="http://schemas.microsoft.com/office/drawing/2014/main" id="{5D099F8C-8E79-4BB8-807F-A71DD13EB50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292000" y="5797617"/>
              <a:ext cx="126195" cy="205745"/>
            </a:xfrm>
            <a:prstGeom prst="rect">
              <a:avLst/>
            </a:prstGeom>
          </p:spPr>
        </p:pic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1F4F409D-406B-458F-9B15-3C3199D93396}"/>
                </a:ext>
              </a:extLst>
            </p:cNvPr>
            <p:cNvSpPr/>
            <p:nvPr/>
          </p:nvSpPr>
          <p:spPr>
            <a:xfrm>
              <a:off x="3451751" y="6134210"/>
              <a:ext cx="118333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>
                  <a:latin typeface="Comic Sans MS" panose="030F0702030302020204" pitchFamily="66" charset="0"/>
                </a:rPr>
                <a:t>Ties are allowed.</a:t>
              </a:r>
            </a:p>
          </p:txBody>
        </p:sp>
        <p:pic>
          <p:nvPicPr>
            <p:cNvPr id="63" name="Graphic 62">
              <a:extLst>
                <a:ext uri="{FF2B5EF4-FFF2-40B4-BE49-F238E27FC236}">
                  <a16:creationId xmlns:a16="http://schemas.microsoft.com/office/drawing/2014/main" id="{9C708668-FD1B-4AB2-BC3F-1759A437B12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292000" y="6147732"/>
              <a:ext cx="126195" cy="205745"/>
            </a:xfrm>
            <a:prstGeom prst="rect">
              <a:avLst/>
            </a:prstGeom>
          </p:spPr>
        </p:pic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26270C73-D516-41EA-B40E-859482ECEDBF}"/>
                </a:ext>
              </a:extLst>
            </p:cNvPr>
            <p:cNvGrpSpPr/>
            <p:nvPr/>
          </p:nvGrpSpPr>
          <p:grpSpPr>
            <a:xfrm>
              <a:off x="3225616" y="2258131"/>
              <a:ext cx="2725364" cy="2676089"/>
              <a:chOff x="187492" y="2256638"/>
              <a:chExt cx="2725364" cy="2676089"/>
            </a:xfrm>
          </p:grpSpPr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CEEECEF1-305C-4DA9-9719-722BD45C863E}"/>
                  </a:ext>
                </a:extLst>
              </p:cNvPr>
              <p:cNvSpPr/>
              <p:nvPr/>
            </p:nvSpPr>
            <p:spPr>
              <a:xfrm>
                <a:off x="192947" y="2265028"/>
                <a:ext cx="2714455" cy="2667699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45" name="Graphic 144">
                <a:extLst>
                  <a:ext uri="{FF2B5EF4-FFF2-40B4-BE49-F238E27FC236}">
                    <a16:creationId xmlns:a16="http://schemas.microsoft.com/office/drawing/2014/main" id="{F747A06F-55E3-432E-9A8D-85D94AAD49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92945" y="2567031"/>
                <a:ext cx="246221" cy="246221"/>
              </a:xfrm>
              <a:prstGeom prst="rect">
                <a:avLst/>
              </a:prstGeom>
            </p:spPr>
          </p:pic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F02E8D0F-686C-421B-80D7-A87D0A8C83AC}"/>
                  </a:ext>
                </a:extLst>
              </p:cNvPr>
              <p:cNvSpPr txBox="1"/>
              <p:nvPr/>
            </p:nvSpPr>
            <p:spPr>
              <a:xfrm>
                <a:off x="192945" y="2256638"/>
                <a:ext cx="271445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b="1" u="sng" dirty="0">
                    <a:latin typeface="Comic Sans MS" panose="030F0702030302020204" pitchFamily="66" charset="0"/>
                  </a:rPr>
                  <a:t>Global Game Requirements</a:t>
                </a:r>
              </a:p>
            </p:txBody>
          </p: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47F281C9-79F1-432D-802E-79023B8164B8}"/>
                  </a:ext>
                </a:extLst>
              </p:cNvPr>
              <p:cNvSpPr txBox="1"/>
              <p:nvPr/>
            </p:nvSpPr>
            <p:spPr>
              <a:xfrm>
                <a:off x="439166" y="2510870"/>
                <a:ext cx="246823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latin typeface="Comic Sans MS" panose="030F0702030302020204" pitchFamily="66" charset="0"/>
                  </a:rPr>
                  <a:t>Must be playable (a win or tie condition is possible).</a:t>
                </a:r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6AAEC936-68B1-4EE5-9C01-CE74B9B67D8F}"/>
                  </a:ext>
                </a:extLst>
              </p:cNvPr>
              <p:cNvSpPr/>
              <p:nvPr/>
            </p:nvSpPr>
            <p:spPr>
              <a:xfrm>
                <a:off x="439167" y="2918991"/>
                <a:ext cx="2468232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000" dirty="0">
                    <a:latin typeface="Comic Sans MS" panose="030F0702030302020204" pitchFamily="66" charset="0"/>
                  </a:rPr>
                  <a:t>Must be explainable (can be taught, learned, and demonstrated).</a:t>
                </a:r>
              </a:p>
            </p:txBody>
          </p:sp>
          <p:pic>
            <p:nvPicPr>
              <p:cNvPr id="149" name="Graphic 148">
                <a:extLst>
                  <a:ext uri="{FF2B5EF4-FFF2-40B4-BE49-F238E27FC236}">
                    <a16:creationId xmlns:a16="http://schemas.microsoft.com/office/drawing/2014/main" id="{39508317-8BA0-4048-BA0D-4CB7ADA40F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87492" y="2969484"/>
                <a:ext cx="246221" cy="246221"/>
              </a:xfrm>
              <a:prstGeom prst="rect">
                <a:avLst/>
              </a:prstGeom>
            </p:spPr>
          </p:pic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D8BB5B1E-DC6B-43EE-9B20-303AA099F347}"/>
                  </a:ext>
                </a:extLst>
              </p:cNvPr>
              <p:cNvSpPr/>
              <p:nvPr/>
            </p:nvSpPr>
            <p:spPr>
              <a:xfrm>
                <a:off x="433714" y="3383485"/>
                <a:ext cx="2468232" cy="246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000" dirty="0">
                    <a:latin typeface="Comic Sans MS" panose="030F0702030302020204" pitchFamily="66" charset="0"/>
                  </a:rPr>
                  <a:t>Must be fun and engaging for players.</a:t>
                </a:r>
              </a:p>
            </p:txBody>
          </p:sp>
          <p:pic>
            <p:nvPicPr>
              <p:cNvPr id="151" name="Graphic 150">
                <a:extLst>
                  <a:ext uri="{FF2B5EF4-FFF2-40B4-BE49-F238E27FC236}">
                    <a16:creationId xmlns:a16="http://schemas.microsoft.com/office/drawing/2014/main" id="{1AF2EB4F-2129-40DA-AA7D-9A0E8099F7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87493" y="3349931"/>
                <a:ext cx="246221" cy="246221"/>
              </a:xfrm>
              <a:prstGeom prst="rect">
                <a:avLst/>
              </a:prstGeom>
            </p:spPr>
          </p:pic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2A86DF96-8CB0-4EA2-8AF2-ADF91A48163D}"/>
                  </a:ext>
                </a:extLst>
              </p:cNvPr>
              <p:cNvSpPr/>
              <p:nvPr/>
            </p:nvSpPr>
            <p:spPr>
              <a:xfrm>
                <a:off x="433714" y="3691367"/>
                <a:ext cx="976549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00" dirty="0">
                    <a:latin typeface="Comic Sans MS" panose="030F0702030302020204" pitchFamily="66" charset="0"/>
                  </a:rPr>
                  <a:t>2 – 6 players.</a:t>
                </a:r>
              </a:p>
            </p:txBody>
          </p:sp>
          <p:pic>
            <p:nvPicPr>
              <p:cNvPr id="153" name="Graphic 152">
                <a:extLst>
                  <a:ext uri="{FF2B5EF4-FFF2-40B4-BE49-F238E27FC236}">
                    <a16:creationId xmlns:a16="http://schemas.microsoft.com/office/drawing/2014/main" id="{27FC07E8-291C-4116-BE3D-811CDC3686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87493" y="3691362"/>
                <a:ext cx="246221" cy="246221"/>
              </a:xfrm>
              <a:prstGeom prst="rect">
                <a:avLst/>
              </a:prstGeom>
            </p:spPr>
          </p:pic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CE5C75C4-6960-4AAD-B869-45C9719A51D0}"/>
                  </a:ext>
                </a:extLst>
              </p:cNvPr>
              <p:cNvSpPr/>
              <p:nvPr/>
            </p:nvSpPr>
            <p:spPr>
              <a:xfrm>
                <a:off x="433714" y="4001549"/>
                <a:ext cx="2479142" cy="5539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000" dirty="0">
                    <a:latin typeface="Comic Sans MS" panose="030F0702030302020204" pitchFamily="66" charset="0"/>
                  </a:rPr>
                  <a:t>Must be original. (Variations of known games are permitted but must feel original)</a:t>
                </a:r>
              </a:p>
            </p:txBody>
          </p:sp>
          <p:pic>
            <p:nvPicPr>
              <p:cNvPr id="155" name="Graphic 154">
                <a:extLst>
                  <a:ext uri="{FF2B5EF4-FFF2-40B4-BE49-F238E27FC236}">
                    <a16:creationId xmlns:a16="http://schemas.microsoft.com/office/drawing/2014/main" id="{4AF68E9A-5CCD-408D-90B5-FAEA23A4E4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87492" y="3997137"/>
                <a:ext cx="246221" cy="246221"/>
              </a:xfrm>
              <a:prstGeom prst="rect">
                <a:avLst/>
              </a:prstGeom>
            </p:spPr>
          </p:pic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02B57862-58A9-4140-A9D4-9D1D9C721A6F}"/>
                  </a:ext>
                </a:extLst>
              </p:cNvPr>
              <p:cNvSpPr/>
              <p:nvPr/>
            </p:nvSpPr>
            <p:spPr>
              <a:xfrm>
                <a:off x="433713" y="4621898"/>
                <a:ext cx="1925253" cy="246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000" dirty="0">
                    <a:latin typeface="Comic Sans MS" panose="030F0702030302020204" pitchFamily="66" charset="0"/>
                  </a:rPr>
                  <a:t>Must have a unique name.</a:t>
                </a:r>
              </a:p>
            </p:txBody>
          </p:sp>
          <p:pic>
            <p:nvPicPr>
              <p:cNvPr id="157" name="Graphic 156">
                <a:extLst>
                  <a:ext uri="{FF2B5EF4-FFF2-40B4-BE49-F238E27FC236}">
                    <a16:creationId xmlns:a16="http://schemas.microsoft.com/office/drawing/2014/main" id="{907CCEA8-E910-4E2A-A4C6-1469564E2D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87492" y="4619394"/>
                <a:ext cx="246221" cy="246221"/>
              </a:xfrm>
              <a:prstGeom prst="rect">
                <a:avLst/>
              </a:prstGeom>
            </p:spPr>
          </p:pic>
        </p:grpSp>
      </p:grpSp>
      <p:sp>
        <p:nvSpPr>
          <p:cNvPr id="131" name="Rectangle 130">
            <a:extLst>
              <a:ext uri="{FF2B5EF4-FFF2-40B4-BE49-F238E27FC236}">
                <a16:creationId xmlns:a16="http://schemas.microsoft.com/office/drawing/2014/main" id="{5E745D8F-5DAD-4046-A408-7DCBB0DFAD83}"/>
              </a:ext>
            </a:extLst>
          </p:cNvPr>
          <p:cNvSpPr/>
          <p:nvPr/>
        </p:nvSpPr>
        <p:spPr>
          <a:xfrm>
            <a:off x="6281207" y="153757"/>
            <a:ext cx="2714455" cy="64763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3B4EC674-D3D5-43A0-A6DE-D8E028A648B0}"/>
              </a:ext>
            </a:extLst>
          </p:cNvPr>
          <p:cNvSpPr/>
          <p:nvPr/>
        </p:nvSpPr>
        <p:spPr>
          <a:xfrm>
            <a:off x="6284050" y="183084"/>
            <a:ext cx="2709170" cy="270917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2980695-4557-4A6E-AA91-82D1B67446D2}"/>
              </a:ext>
            </a:extLst>
          </p:cNvPr>
          <p:cNvSpPr/>
          <p:nvPr/>
        </p:nvSpPr>
        <p:spPr>
          <a:xfrm>
            <a:off x="6284050" y="174695"/>
            <a:ext cx="2709170" cy="3229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C1F63A0-761C-48A4-926E-60B8DEB2901A}"/>
              </a:ext>
            </a:extLst>
          </p:cNvPr>
          <p:cNvSpPr txBox="1"/>
          <p:nvPr/>
        </p:nvSpPr>
        <p:spPr>
          <a:xfrm>
            <a:off x="6275659" y="198284"/>
            <a:ext cx="2725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Comic Sans MS" panose="030F0702030302020204" pitchFamily="66" charset="0"/>
              </a:rPr>
              <a:t>Game Type: Traditional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05F15269-E802-416F-BAE1-04D52F900FB5}"/>
              </a:ext>
            </a:extLst>
          </p:cNvPr>
          <p:cNvSpPr/>
          <p:nvPr/>
        </p:nvSpPr>
        <p:spPr>
          <a:xfrm>
            <a:off x="6281673" y="5083290"/>
            <a:ext cx="2714455" cy="14919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6" name="Graphic 85">
            <a:extLst>
              <a:ext uri="{FF2B5EF4-FFF2-40B4-BE49-F238E27FC236}">
                <a16:creationId xmlns:a16="http://schemas.microsoft.com/office/drawing/2014/main" id="{1C8B414F-1DE4-4E21-9FB8-A6F8F288D4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30218" y="5386413"/>
            <a:ext cx="126195" cy="205745"/>
          </a:xfrm>
          <a:prstGeom prst="rect">
            <a:avLst/>
          </a:prstGeom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8C415544-9071-48BC-8891-BC7C17D6060A}"/>
              </a:ext>
            </a:extLst>
          </p:cNvPr>
          <p:cNvSpPr txBox="1"/>
          <p:nvPr/>
        </p:nvSpPr>
        <p:spPr>
          <a:xfrm>
            <a:off x="6278594" y="5079103"/>
            <a:ext cx="27062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u="sng" dirty="0">
                <a:latin typeface="Comic Sans MS" panose="030F0702030302020204" pitchFamily="66" charset="0"/>
              </a:rPr>
              <a:t>Traditional Requirements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CA205DC-CDA4-4361-8C72-905A4CDFFFD6}"/>
              </a:ext>
            </a:extLst>
          </p:cNvPr>
          <p:cNvSpPr/>
          <p:nvPr/>
        </p:nvSpPr>
        <p:spPr>
          <a:xfrm>
            <a:off x="6516427" y="5295532"/>
            <a:ext cx="246839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latin typeface="Comic Sans MS" panose="030F0702030302020204" pitchFamily="66" charset="0"/>
              </a:rPr>
              <a:t>The game must have a win condition for a single player.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A450F4D-7D59-423F-A166-A129928EBA80}"/>
              </a:ext>
            </a:extLst>
          </p:cNvPr>
          <p:cNvSpPr/>
          <p:nvPr/>
        </p:nvSpPr>
        <p:spPr>
          <a:xfrm>
            <a:off x="6516426" y="5692755"/>
            <a:ext cx="24792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latin typeface="Comic Sans MS" panose="030F0702030302020204" pitchFamily="66" charset="0"/>
              </a:rPr>
              <a:t>For a game to be won, each player must have taken an action.</a:t>
            </a:r>
          </a:p>
        </p:txBody>
      </p:sp>
      <p:pic>
        <p:nvPicPr>
          <p:cNvPr id="90" name="Graphic 89">
            <a:extLst>
              <a:ext uri="{FF2B5EF4-FFF2-40B4-BE49-F238E27FC236}">
                <a16:creationId xmlns:a16="http://schemas.microsoft.com/office/drawing/2014/main" id="{AE120C06-7DFC-46D7-97F2-E58114B960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30218" y="5791949"/>
            <a:ext cx="126195" cy="205745"/>
          </a:xfrm>
          <a:prstGeom prst="rect">
            <a:avLst/>
          </a:prstGeom>
        </p:spPr>
      </p:pic>
      <p:sp>
        <p:nvSpPr>
          <p:cNvPr id="92" name="Rectangle 91">
            <a:extLst>
              <a:ext uri="{FF2B5EF4-FFF2-40B4-BE49-F238E27FC236}">
                <a16:creationId xmlns:a16="http://schemas.microsoft.com/office/drawing/2014/main" id="{29D08309-C72A-4467-BB49-0B7D29F2AF1C}"/>
              </a:ext>
            </a:extLst>
          </p:cNvPr>
          <p:cNvSpPr/>
          <p:nvPr/>
        </p:nvSpPr>
        <p:spPr>
          <a:xfrm>
            <a:off x="6489969" y="6119211"/>
            <a:ext cx="118333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Comic Sans MS" panose="030F0702030302020204" pitchFamily="66" charset="0"/>
              </a:rPr>
              <a:t>Ties are allowed.</a:t>
            </a:r>
          </a:p>
        </p:txBody>
      </p:sp>
      <p:pic>
        <p:nvPicPr>
          <p:cNvPr id="93" name="Graphic 92">
            <a:extLst>
              <a:ext uri="{FF2B5EF4-FFF2-40B4-BE49-F238E27FC236}">
                <a16:creationId xmlns:a16="http://schemas.microsoft.com/office/drawing/2014/main" id="{3EAD66E8-0198-4D52-B80A-10933DDFA9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30218" y="6142064"/>
            <a:ext cx="126195" cy="205745"/>
          </a:xfrm>
          <a:prstGeom prst="rect">
            <a:avLst/>
          </a:prstGeo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E65414C6-7656-4042-866D-0EBA319F9D82}"/>
              </a:ext>
            </a:extLst>
          </p:cNvPr>
          <p:cNvGrpSpPr/>
          <p:nvPr/>
        </p:nvGrpSpPr>
        <p:grpSpPr>
          <a:xfrm>
            <a:off x="6279963" y="2251211"/>
            <a:ext cx="2725364" cy="2676089"/>
            <a:chOff x="6279963" y="2251211"/>
            <a:chExt cx="2725364" cy="2676089"/>
          </a:xfrm>
        </p:grpSpPr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243FA7CC-F207-4777-8FC6-E7EB0445EDA5}"/>
                </a:ext>
              </a:extLst>
            </p:cNvPr>
            <p:cNvSpPr/>
            <p:nvPr/>
          </p:nvSpPr>
          <p:spPr>
            <a:xfrm>
              <a:off x="6285418" y="2259601"/>
              <a:ext cx="2706231" cy="266769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75" name="Graphic 174">
              <a:extLst>
                <a:ext uri="{FF2B5EF4-FFF2-40B4-BE49-F238E27FC236}">
                  <a16:creationId xmlns:a16="http://schemas.microsoft.com/office/drawing/2014/main" id="{A58D04BC-9EB1-40A4-9B9A-77F632F4B9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285416" y="2561604"/>
              <a:ext cx="246221" cy="246221"/>
            </a:xfrm>
            <a:prstGeom prst="rect">
              <a:avLst/>
            </a:prstGeom>
          </p:spPr>
        </p:pic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4A710EA4-B29F-44D4-9D1D-F001A3587985}"/>
                </a:ext>
              </a:extLst>
            </p:cNvPr>
            <p:cNvSpPr txBox="1"/>
            <p:nvPr/>
          </p:nvSpPr>
          <p:spPr>
            <a:xfrm>
              <a:off x="6285416" y="2251211"/>
              <a:ext cx="271445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u="sng" dirty="0">
                  <a:latin typeface="Comic Sans MS" panose="030F0702030302020204" pitchFamily="66" charset="0"/>
                </a:rPr>
                <a:t>Global Game Requirements</a:t>
              </a: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0AF0A619-9FBB-4E09-90E1-E828BCA5D807}"/>
                </a:ext>
              </a:extLst>
            </p:cNvPr>
            <p:cNvSpPr txBox="1"/>
            <p:nvPr/>
          </p:nvSpPr>
          <p:spPr>
            <a:xfrm>
              <a:off x="6531637" y="2505443"/>
              <a:ext cx="24682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Comic Sans MS" panose="030F0702030302020204" pitchFamily="66" charset="0"/>
                </a:rPr>
                <a:t>Must be playable (a win or tie condition is possible).</a:t>
              </a:r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4D817A55-50B5-441A-9BFD-42C4FB3CC0AD}"/>
                </a:ext>
              </a:extLst>
            </p:cNvPr>
            <p:cNvSpPr/>
            <p:nvPr/>
          </p:nvSpPr>
          <p:spPr>
            <a:xfrm>
              <a:off x="6531638" y="2913564"/>
              <a:ext cx="246823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dirty="0">
                  <a:latin typeface="Comic Sans MS" panose="030F0702030302020204" pitchFamily="66" charset="0"/>
                </a:rPr>
                <a:t>Must be explainable (can be taught, learned, and demonstrated).</a:t>
              </a:r>
            </a:p>
          </p:txBody>
        </p:sp>
        <p:pic>
          <p:nvPicPr>
            <p:cNvPr id="179" name="Graphic 178">
              <a:extLst>
                <a:ext uri="{FF2B5EF4-FFF2-40B4-BE49-F238E27FC236}">
                  <a16:creationId xmlns:a16="http://schemas.microsoft.com/office/drawing/2014/main" id="{3B5DEB09-B4D0-4F11-90F8-FD105797EE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279963" y="2964057"/>
              <a:ext cx="246221" cy="246221"/>
            </a:xfrm>
            <a:prstGeom prst="rect">
              <a:avLst/>
            </a:prstGeom>
          </p:spPr>
        </p:pic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EB01F995-DF28-4E4C-AAE7-F40235CE8659}"/>
                </a:ext>
              </a:extLst>
            </p:cNvPr>
            <p:cNvSpPr/>
            <p:nvPr/>
          </p:nvSpPr>
          <p:spPr>
            <a:xfrm>
              <a:off x="6526185" y="3378058"/>
              <a:ext cx="2468232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dirty="0">
                  <a:latin typeface="Comic Sans MS" panose="030F0702030302020204" pitchFamily="66" charset="0"/>
                </a:rPr>
                <a:t>Must be fun and engaging for players.</a:t>
              </a:r>
            </a:p>
          </p:txBody>
        </p:sp>
        <p:pic>
          <p:nvPicPr>
            <p:cNvPr id="181" name="Graphic 180">
              <a:extLst>
                <a:ext uri="{FF2B5EF4-FFF2-40B4-BE49-F238E27FC236}">
                  <a16:creationId xmlns:a16="http://schemas.microsoft.com/office/drawing/2014/main" id="{7B802DE8-2654-47E3-8D74-0A5B23668A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279964" y="3344504"/>
              <a:ext cx="246221" cy="246221"/>
            </a:xfrm>
            <a:prstGeom prst="rect">
              <a:avLst/>
            </a:prstGeom>
          </p:spPr>
        </p:pic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B684A2D1-17C7-4DE5-9C59-D05C67C65BEE}"/>
                </a:ext>
              </a:extLst>
            </p:cNvPr>
            <p:cNvSpPr/>
            <p:nvPr/>
          </p:nvSpPr>
          <p:spPr>
            <a:xfrm>
              <a:off x="6526185" y="3685940"/>
              <a:ext cx="976549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>
                  <a:latin typeface="Comic Sans MS" panose="030F0702030302020204" pitchFamily="66" charset="0"/>
                </a:rPr>
                <a:t>2 – 6 players.</a:t>
              </a:r>
            </a:p>
          </p:txBody>
        </p:sp>
        <p:pic>
          <p:nvPicPr>
            <p:cNvPr id="183" name="Graphic 182">
              <a:extLst>
                <a:ext uri="{FF2B5EF4-FFF2-40B4-BE49-F238E27FC236}">
                  <a16:creationId xmlns:a16="http://schemas.microsoft.com/office/drawing/2014/main" id="{8EAF099D-DE0B-4030-8EE5-F9738415BF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279964" y="3685935"/>
              <a:ext cx="246221" cy="246221"/>
            </a:xfrm>
            <a:prstGeom prst="rect">
              <a:avLst/>
            </a:prstGeom>
          </p:spPr>
        </p:pic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5BD9665E-5519-4212-B0C4-27326CF02C5B}"/>
                </a:ext>
              </a:extLst>
            </p:cNvPr>
            <p:cNvSpPr/>
            <p:nvPr/>
          </p:nvSpPr>
          <p:spPr>
            <a:xfrm>
              <a:off x="6526185" y="3996122"/>
              <a:ext cx="2479142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dirty="0">
                  <a:latin typeface="Comic Sans MS" panose="030F0702030302020204" pitchFamily="66" charset="0"/>
                </a:rPr>
                <a:t>Must be original. (Variations of known games are permitted but must feel original)</a:t>
              </a:r>
            </a:p>
          </p:txBody>
        </p:sp>
        <p:pic>
          <p:nvPicPr>
            <p:cNvPr id="185" name="Graphic 184">
              <a:extLst>
                <a:ext uri="{FF2B5EF4-FFF2-40B4-BE49-F238E27FC236}">
                  <a16:creationId xmlns:a16="http://schemas.microsoft.com/office/drawing/2014/main" id="{0CCA4949-4D18-48A7-8958-1BF6917B7A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279963" y="3991710"/>
              <a:ext cx="246221" cy="246221"/>
            </a:xfrm>
            <a:prstGeom prst="rect">
              <a:avLst/>
            </a:prstGeom>
          </p:spPr>
        </p:pic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EE132B01-C353-431E-9CD6-45895B7BB762}"/>
                </a:ext>
              </a:extLst>
            </p:cNvPr>
            <p:cNvSpPr/>
            <p:nvPr/>
          </p:nvSpPr>
          <p:spPr>
            <a:xfrm>
              <a:off x="6526184" y="4616471"/>
              <a:ext cx="1925253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dirty="0">
                  <a:latin typeface="Comic Sans MS" panose="030F0702030302020204" pitchFamily="66" charset="0"/>
                </a:rPr>
                <a:t>Must have a unique name.</a:t>
              </a:r>
            </a:p>
          </p:txBody>
        </p:sp>
        <p:pic>
          <p:nvPicPr>
            <p:cNvPr id="187" name="Graphic 186">
              <a:extLst>
                <a:ext uri="{FF2B5EF4-FFF2-40B4-BE49-F238E27FC236}">
                  <a16:creationId xmlns:a16="http://schemas.microsoft.com/office/drawing/2014/main" id="{6D6CA061-682D-4536-BAB4-3944790992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279963" y="4613967"/>
              <a:ext cx="246221" cy="246221"/>
            </a:xfrm>
            <a:prstGeom prst="rect">
              <a:avLst/>
            </a:prstGeom>
          </p:spPr>
        </p:pic>
      </p:grpSp>
      <p:sp>
        <p:nvSpPr>
          <p:cNvPr id="132" name="Rectangle 131">
            <a:extLst>
              <a:ext uri="{FF2B5EF4-FFF2-40B4-BE49-F238E27FC236}">
                <a16:creationId xmlns:a16="http://schemas.microsoft.com/office/drawing/2014/main" id="{51444491-17B7-42BA-AC0A-8BF1ED917524}"/>
              </a:ext>
            </a:extLst>
          </p:cNvPr>
          <p:cNvSpPr/>
          <p:nvPr/>
        </p:nvSpPr>
        <p:spPr>
          <a:xfrm>
            <a:off x="9320224" y="151001"/>
            <a:ext cx="2714455" cy="647630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48A2832C-5614-4B20-8B56-AE00FDEC4470}"/>
              </a:ext>
            </a:extLst>
          </p:cNvPr>
          <p:cNvSpPr/>
          <p:nvPr/>
        </p:nvSpPr>
        <p:spPr>
          <a:xfrm>
            <a:off x="9319425" y="188751"/>
            <a:ext cx="2714455" cy="271445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4BE9230C-244D-403F-9DD4-B732E194DA26}"/>
              </a:ext>
            </a:extLst>
          </p:cNvPr>
          <p:cNvSpPr/>
          <p:nvPr/>
        </p:nvSpPr>
        <p:spPr>
          <a:xfrm>
            <a:off x="9322268" y="180362"/>
            <a:ext cx="2713209" cy="3229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7FE9ECC-2B35-4085-9376-DA7083AD3522}"/>
              </a:ext>
            </a:extLst>
          </p:cNvPr>
          <p:cNvSpPr txBox="1"/>
          <p:nvPr/>
        </p:nvSpPr>
        <p:spPr>
          <a:xfrm>
            <a:off x="9311437" y="203951"/>
            <a:ext cx="27240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Comic Sans MS" panose="030F0702030302020204" pitchFamily="66" charset="0"/>
              </a:rPr>
              <a:t>Game Type: Knockout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2F1E45E4-AD8D-4D65-ADDA-2153A8A7A69B}"/>
              </a:ext>
            </a:extLst>
          </p:cNvPr>
          <p:cNvSpPr/>
          <p:nvPr/>
        </p:nvSpPr>
        <p:spPr>
          <a:xfrm>
            <a:off x="9322358" y="5088958"/>
            <a:ext cx="2706063" cy="14835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7" name="Graphic 116">
            <a:extLst>
              <a:ext uri="{FF2B5EF4-FFF2-40B4-BE49-F238E27FC236}">
                <a16:creationId xmlns:a16="http://schemas.microsoft.com/office/drawing/2014/main" id="{18D20D46-C343-442A-A065-3F51636EC8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73982" y="5355402"/>
            <a:ext cx="126195" cy="205745"/>
          </a:xfrm>
          <a:prstGeom prst="rect">
            <a:avLst/>
          </a:prstGeom>
        </p:spPr>
      </p:pic>
      <p:sp>
        <p:nvSpPr>
          <p:cNvPr id="118" name="TextBox 117">
            <a:extLst>
              <a:ext uri="{FF2B5EF4-FFF2-40B4-BE49-F238E27FC236}">
                <a16:creationId xmlns:a16="http://schemas.microsoft.com/office/drawing/2014/main" id="{29650B87-7781-4DE5-8D94-ED2A17A4D830}"/>
              </a:ext>
            </a:extLst>
          </p:cNvPr>
          <p:cNvSpPr txBox="1"/>
          <p:nvPr/>
        </p:nvSpPr>
        <p:spPr>
          <a:xfrm>
            <a:off x="9322359" y="5066108"/>
            <a:ext cx="27060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u="sng" dirty="0">
                <a:latin typeface="Comic Sans MS" panose="030F0702030302020204" pitchFamily="66" charset="0"/>
              </a:rPr>
              <a:t>Knockout Requirements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B4E167A3-92B4-4102-BFF2-D862A019A65F}"/>
              </a:ext>
            </a:extLst>
          </p:cNvPr>
          <p:cNvSpPr/>
          <p:nvPr/>
        </p:nvSpPr>
        <p:spPr>
          <a:xfrm>
            <a:off x="9560190" y="5245213"/>
            <a:ext cx="24752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latin typeface="Comic Sans MS" panose="030F0702030302020204" pitchFamily="66" charset="0"/>
              </a:rPr>
              <a:t>The game must have a win condition for a single player.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6396E7F9-E51C-40E5-BFDF-952EC3118B45}"/>
              </a:ext>
            </a:extLst>
          </p:cNvPr>
          <p:cNvSpPr/>
          <p:nvPr/>
        </p:nvSpPr>
        <p:spPr>
          <a:xfrm>
            <a:off x="9560191" y="5649643"/>
            <a:ext cx="247528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latin typeface="Comic Sans MS" panose="030F0702030302020204" pitchFamily="66" charset="0"/>
              </a:rPr>
              <a:t>The win condition must be encouraged through directly impacting another player’s ability to win.</a:t>
            </a:r>
          </a:p>
        </p:txBody>
      </p:sp>
      <p:pic>
        <p:nvPicPr>
          <p:cNvPr id="121" name="Graphic 120">
            <a:extLst>
              <a:ext uri="{FF2B5EF4-FFF2-40B4-BE49-F238E27FC236}">
                <a16:creationId xmlns:a16="http://schemas.microsoft.com/office/drawing/2014/main" id="{E6801A5F-D692-47CD-A0F5-F7F7F3A85A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73982" y="5826237"/>
            <a:ext cx="126195" cy="205745"/>
          </a:xfrm>
          <a:prstGeom prst="rect">
            <a:avLst/>
          </a:prstGeom>
        </p:spPr>
      </p:pic>
      <p:sp>
        <p:nvSpPr>
          <p:cNvPr id="122" name="Rectangle 121">
            <a:extLst>
              <a:ext uri="{FF2B5EF4-FFF2-40B4-BE49-F238E27FC236}">
                <a16:creationId xmlns:a16="http://schemas.microsoft.com/office/drawing/2014/main" id="{AF622F41-8645-43E9-8503-7B274FBD103B}"/>
              </a:ext>
            </a:extLst>
          </p:cNvPr>
          <p:cNvSpPr/>
          <p:nvPr/>
        </p:nvSpPr>
        <p:spPr>
          <a:xfrm>
            <a:off x="9571099" y="6207961"/>
            <a:ext cx="24573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latin typeface="Comic Sans MS" panose="030F0702030302020204" pitchFamily="66" charset="0"/>
              </a:rPr>
              <a:t>Ties are allowed and result in everyone losing.</a:t>
            </a:r>
          </a:p>
        </p:txBody>
      </p:sp>
      <p:pic>
        <p:nvPicPr>
          <p:cNvPr id="123" name="Graphic 122">
            <a:extLst>
              <a:ext uri="{FF2B5EF4-FFF2-40B4-BE49-F238E27FC236}">
                <a16:creationId xmlns:a16="http://schemas.microsoft.com/office/drawing/2014/main" id="{DD30038D-8C19-4CCA-A5B0-96A42D95CB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73982" y="6297071"/>
            <a:ext cx="126195" cy="205745"/>
          </a:xfrm>
          <a:prstGeom prst="rect">
            <a:avLst/>
          </a:prstGeom>
        </p:spPr>
      </p:pic>
      <p:grpSp>
        <p:nvGrpSpPr>
          <p:cNvPr id="218" name="Group 217">
            <a:extLst>
              <a:ext uri="{FF2B5EF4-FFF2-40B4-BE49-F238E27FC236}">
                <a16:creationId xmlns:a16="http://schemas.microsoft.com/office/drawing/2014/main" id="{2B097A2E-B846-43B5-A964-CD4CC9FC4C74}"/>
              </a:ext>
            </a:extLst>
          </p:cNvPr>
          <p:cNvGrpSpPr/>
          <p:nvPr/>
        </p:nvGrpSpPr>
        <p:grpSpPr>
          <a:xfrm>
            <a:off x="9317070" y="2256315"/>
            <a:ext cx="2725364" cy="2676089"/>
            <a:chOff x="187492" y="2256638"/>
            <a:chExt cx="2725364" cy="2676089"/>
          </a:xfrm>
        </p:grpSpPr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8006437E-3745-4A25-8B70-C4E3801804B5}"/>
                </a:ext>
              </a:extLst>
            </p:cNvPr>
            <p:cNvSpPr/>
            <p:nvPr/>
          </p:nvSpPr>
          <p:spPr>
            <a:xfrm>
              <a:off x="192947" y="2265028"/>
              <a:ext cx="2714455" cy="266769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20" name="Graphic 219">
              <a:extLst>
                <a:ext uri="{FF2B5EF4-FFF2-40B4-BE49-F238E27FC236}">
                  <a16:creationId xmlns:a16="http://schemas.microsoft.com/office/drawing/2014/main" id="{913280A5-CA46-4B7F-B539-850C889D32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92945" y="2567031"/>
              <a:ext cx="246221" cy="246221"/>
            </a:xfrm>
            <a:prstGeom prst="rect">
              <a:avLst/>
            </a:prstGeom>
          </p:spPr>
        </p:pic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BBAF2746-99C9-4283-AC1F-4FC37F1557B1}"/>
                </a:ext>
              </a:extLst>
            </p:cNvPr>
            <p:cNvSpPr txBox="1"/>
            <p:nvPr/>
          </p:nvSpPr>
          <p:spPr>
            <a:xfrm>
              <a:off x="192945" y="2256638"/>
              <a:ext cx="271445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u="sng" dirty="0">
                  <a:latin typeface="Comic Sans MS" panose="030F0702030302020204" pitchFamily="66" charset="0"/>
                </a:rPr>
                <a:t>Global Game Requirements</a:t>
              </a:r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446D38E8-4CC7-429A-A9E3-F17BB293A942}"/>
                </a:ext>
              </a:extLst>
            </p:cNvPr>
            <p:cNvSpPr txBox="1"/>
            <p:nvPr/>
          </p:nvSpPr>
          <p:spPr>
            <a:xfrm>
              <a:off x="439166" y="2510870"/>
              <a:ext cx="24682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Comic Sans MS" panose="030F0702030302020204" pitchFamily="66" charset="0"/>
                </a:rPr>
                <a:t>Must be playable (a win or tie condition is possible).</a:t>
              </a:r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1DE75E5A-7D90-485B-8B30-1369C2747403}"/>
                </a:ext>
              </a:extLst>
            </p:cNvPr>
            <p:cNvSpPr/>
            <p:nvPr/>
          </p:nvSpPr>
          <p:spPr>
            <a:xfrm>
              <a:off x="439167" y="2918991"/>
              <a:ext cx="246823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dirty="0">
                  <a:latin typeface="Comic Sans MS" panose="030F0702030302020204" pitchFamily="66" charset="0"/>
                </a:rPr>
                <a:t>Must be explainable (can be taught, learned, and demonstrated).</a:t>
              </a:r>
            </a:p>
          </p:txBody>
        </p:sp>
        <p:pic>
          <p:nvPicPr>
            <p:cNvPr id="224" name="Graphic 223">
              <a:extLst>
                <a:ext uri="{FF2B5EF4-FFF2-40B4-BE49-F238E27FC236}">
                  <a16:creationId xmlns:a16="http://schemas.microsoft.com/office/drawing/2014/main" id="{FA0C5865-6084-48F3-A106-0C6147F72B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87492" y="2969484"/>
              <a:ext cx="246221" cy="246221"/>
            </a:xfrm>
            <a:prstGeom prst="rect">
              <a:avLst/>
            </a:prstGeom>
          </p:spPr>
        </p:pic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1D4D69F2-913C-44C6-B259-7366D3C3137E}"/>
                </a:ext>
              </a:extLst>
            </p:cNvPr>
            <p:cNvSpPr/>
            <p:nvPr/>
          </p:nvSpPr>
          <p:spPr>
            <a:xfrm>
              <a:off x="433714" y="3383485"/>
              <a:ext cx="2468232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dirty="0">
                  <a:latin typeface="Comic Sans MS" panose="030F0702030302020204" pitchFamily="66" charset="0"/>
                </a:rPr>
                <a:t>Must be fun and engaging for players.</a:t>
              </a:r>
            </a:p>
          </p:txBody>
        </p:sp>
        <p:pic>
          <p:nvPicPr>
            <p:cNvPr id="226" name="Graphic 225">
              <a:extLst>
                <a:ext uri="{FF2B5EF4-FFF2-40B4-BE49-F238E27FC236}">
                  <a16:creationId xmlns:a16="http://schemas.microsoft.com/office/drawing/2014/main" id="{09EDC8E2-2109-49D2-A077-2326AF2115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87493" y="3349931"/>
              <a:ext cx="246221" cy="246221"/>
            </a:xfrm>
            <a:prstGeom prst="rect">
              <a:avLst/>
            </a:prstGeom>
          </p:spPr>
        </p:pic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F046A00A-95B1-4453-813E-4030C985F365}"/>
                </a:ext>
              </a:extLst>
            </p:cNvPr>
            <p:cNvSpPr/>
            <p:nvPr/>
          </p:nvSpPr>
          <p:spPr>
            <a:xfrm>
              <a:off x="433714" y="3691367"/>
              <a:ext cx="976549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>
                  <a:latin typeface="Comic Sans MS" panose="030F0702030302020204" pitchFamily="66" charset="0"/>
                </a:rPr>
                <a:t>2 – 6 players.</a:t>
              </a:r>
            </a:p>
          </p:txBody>
        </p:sp>
        <p:pic>
          <p:nvPicPr>
            <p:cNvPr id="228" name="Graphic 227">
              <a:extLst>
                <a:ext uri="{FF2B5EF4-FFF2-40B4-BE49-F238E27FC236}">
                  <a16:creationId xmlns:a16="http://schemas.microsoft.com/office/drawing/2014/main" id="{F509D28B-5007-4B97-BE54-56800D31D9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87493" y="3691362"/>
              <a:ext cx="246221" cy="246221"/>
            </a:xfrm>
            <a:prstGeom prst="rect">
              <a:avLst/>
            </a:prstGeom>
          </p:spPr>
        </p:pic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9C54AA81-90FD-4844-9DF6-FF9D63F9304D}"/>
                </a:ext>
              </a:extLst>
            </p:cNvPr>
            <p:cNvSpPr/>
            <p:nvPr/>
          </p:nvSpPr>
          <p:spPr>
            <a:xfrm>
              <a:off x="433714" y="4001549"/>
              <a:ext cx="2479142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dirty="0">
                  <a:latin typeface="Comic Sans MS" panose="030F0702030302020204" pitchFamily="66" charset="0"/>
                </a:rPr>
                <a:t>Must be original. (Variations of known games are permitted but must feel original)</a:t>
              </a:r>
            </a:p>
          </p:txBody>
        </p:sp>
        <p:pic>
          <p:nvPicPr>
            <p:cNvPr id="230" name="Graphic 229">
              <a:extLst>
                <a:ext uri="{FF2B5EF4-FFF2-40B4-BE49-F238E27FC236}">
                  <a16:creationId xmlns:a16="http://schemas.microsoft.com/office/drawing/2014/main" id="{ECC9B53E-7040-4289-A579-2667E5D0C5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87492" y="3997137"/>
              <a:ext cx="246221" cy="246221"/>
            </a:xfrm>
            <a:prstGeom prst="rect">
              <a:avLst/>
            </a:prstGeom>
          </p:spPr>
        </p:pic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37A4CF03-94EE-427E-9F20-9BF491F18870}"/>
                </a:ext>
              </a:extLst>
            </p:cNvPr>
            <p:cNvSpPr/>
            <p:nvPr/>
          </p:nvSpPr>
          <p:spPr>
            <a:xfrm>
              <a:off x="433713" y="4621898"/>
              <a:ext cx="1925253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dirty="0">
                  <a:latin typeface="Comic Sans MS" panose="030F0702030302020204" pitchFamily="66" charset="0"/>
                </a:rPr>
                <a:t>Must have a unique name.</a:t>
              </a:r>
            </a:p>
          </p:txBody>
        </p:sp>
        <p:pic>
          <p:nvPicPr>
            <p:cNvPr id="232" name="Graphic 231">
              <a:extLst>
                <a:ext uri="{FF2B5EF4-FFF2-40B4-BE49-F238E27FC236}">
                  <a16:creationId xmlns:a16="http://schemas.microsoft.com/office/drawing/2014/main" id="{85003355-26F4-43A4-95A6-9EDEF195EB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87492" y="4619394"/>
              <a:ext cx="246221" cy="246221"/>
            </a:xfrm>
            <a:prstGeom prst="rect">
              <a:avLst/>
            </a:prstGeom>
          </p:spPr>
        </p:pic>
      </p:grpSp>
      <p:pic>
        <p:nvPicPr>
          <p:cNvPr id="124" name="Picture 123">
            <a:extLst>
              <a:ext uri="{FF2B5EF4-FFF2-40B4-BE49-F238E27FC236}">
                <a16:creationId xmlns:a16="http://schemas.microsoft.com/office/drawing/2014/main" id="{0AE0679F-392C-4065-87FB-C8171837E5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681862" y="582003"/>
            <a:ext cx="1812867" cy="1635853"/>
          </a:xfrm>
          <a:prstGeom prst="rect">
            <a:avLst/>
          </a:prstGeom>
        </p:spPr>
      </p:pic>
      <p:pic>
        <p:nvPicPr>
          <p:cNvPr id="125" name="Picture 124">
            <a:extLst>
              <a:ext uri="{FF2B5EF4-FFF2-40B4-BE49-F238E27FC236}">
                <a16:creationId xmlns:a16="http://schemas.microsoft.com/office/drawing/2014/main" id="{6DFBC505-4D66-45B0-917B-1AB8DC5B6E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731999" y="564857"/>
            <a:ext cx="1812867" cy="1635853"/>
          </a:xfrm>
          <a:prstGeom prst="rect">
            <a:avLst/>
          </a:prstGeom>
        </p:spPr>
      </p:pic>
      <p:pic>
        <p:nvPicPr>
          <p:cNvPr id="126" name="Picture 125">
            <a:extLst>
              <a:ext uri="{FF2B5EF4-FFF2-40B4-BE49-F238E27FC236}">
                <a16:creationId xmlns:a16="http://schemas.microsoft.com/office/drawing/2014/main" id="{A1FF2650-773B-4ED5-97C0-D12523A605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767022" y="565912"/>
            <a:ext cx="1812867" cy="1635853"/>
          </a:xfrm>
          <a:prstGeom prst="rect">
            <a:avLst/>
          </a:prstGeom>
        </p:spPr>
      </p:pic>
      <p:pic>
        <p:nvPicPr>
          <p:cNvPr id="113" name="Picture 112">
            <a:extLst>
              <a:ext uri="{FF2B5EF4-FFF2-40B4-BE49-F238E27FC236}">
                <a16:creationId xmlns:a16="http://schemas.microsoft.com/office/drawing/2014/main" id="{845640CB-0274-491A-803C-6FC8F9B2AE4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460031" y="4648069"/>
            <a:ext cx="762000" cy="142875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05FFB16A-E188-48D6-BA12-4C0EEA46256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496022" y="4648069"/>
            <a:ext cx="762000" cy="142875"/>
          </a:xfrm>
          <a:prstGeom prst="rect">
            <a:avLst/>
          </a:prstGeom>
        </p:spPr>
      </p:pic>
      <p:pic>
        <p:nvPicPr>
          <p:cNvPr id="115" name="Picture 114">
            <a:extLst>
              <a:ext uri="{FF2B5EF4-FFF2-40B4-BE49-F238E27FC236}">
                <a16:creationId xmlns:a16="http://schemas.microsoft.com/office/drawing/2014/main" id="{716AE869-327C-4708-9D1A-970AACC78F4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539115" y="4634673"/>
            <a:ext cx="762000" cy="142875"/>
          </a:xfrm>
          <a:prstGeom prst="rect">
            <a:avLst/>
          </a:prstGeom>
        </p:spPr>
      </p:pic>
      <p:pic>
        <p:nvPicPr>
          <p:cNvPr id="127" name="Picture 126">
            <a:extLst>
              <a:ext uri="{FF2B5EF4-FFF2-40B4-BE49-F238E27FC236}">
                <a16:creationId xmlns:a16="http://schemas.microsoft.com/office/drawing/2014/main" id="{A5176508-6D44-495C-BB9A-A3CB098D5DA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584373" y="4639680"/>
            <a:ext cx="762000" cy="14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010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281D5A9-D332-4665-AEEE-1406C8523EB6}"/>
              </a:ext>
            </a:extLst>
          </p:cNvPr>
          <p:cNvSpPr/>
          <p:nvPr/>
        </p:nvSpPr>
        <p:spPr>
          <a:xfrm>
            <a:off x="192947" y="151002"/>
            <a:ext cx="2714455" cy="647630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03F3AEA-7D2D-4CA9-9A8F-024EFB36C8C6}"/>
              </a:ext>
            </a:extLst>
          </p:cNvPr>
          <p:cNvSpPr/>
          <p:nvPr/>
        </p:nvSpPr>
        <p:spPr>
          <a:xfrm>
            <a:off x="192948" y="188753"/>
            <a:ext cx="2713620" cy="271362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8EA51F-FB9C-463F-AE77-16C47A57CA57}"/>
              </a:ext>
            </a:extLst>
          </p:cNvPr>
          <p:cNvSpPr/>
          <p:nvPr/>
        </p:nvSpPr>
        <p:spPr>
          <a:xfrm>
            <a:off x="192947" y="180363"/>
            <a:ext cx="2714455" cy="3229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2D68D3-C09E-47AD-8BAB-936883376E77}"/>
              </a:ext>
            </a:extLst>
          </p:cNvPr>
          <p:cNvSpPr txBox="1"/>
          <p:nvPr/>
        </p:nvSpPr>
        <p:spPr>
          <a:xfrm>
            <a:off x="192947" y="203952"/>
            <a:ext cx="2714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Comic Sans MS" panose="030F0702030302020204" pitchFamily="66" charset="0"/>
              </a:rPr>
              <a:t>Game Type: Team vs Team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7726D9A-35C0-4D25-BDDD-5B1E6D08B4E8}"/>
              </a:ext>
            </a:extLst>
          </p:cNvPr>
          <p:cNvSpPr/>
          <p:nvPr/>
        </p:nvSpPr>
        <p:spPr>
          <a:xfrm>
            <a:off x="192706" y="5088959"/>
            <a:ext cx="2714454" cy="14835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025DCC1-1497-4C6D-87D4-670EFC31C4FC}"/>
              </a:ext>
            </a:extLst>
          </p:cNvPr>
          <p:cNvSpPr txBox="1"/>
          <p:nvPr/>
        </p:nvSpPr>
        <p:spPr>
          <a:xfrm>
            <a:off x="186669" y="5066953"/>
            <a:ext cx="27060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u="sng" dirty="0">
                <a:latin typeface="Comic Sans MS" panose="030F0702030302020204" pitchFamily="66" charset="0"/>
              </a:rPr>
              <a:t>Team vs Team Requirements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9C1625-F8A3-4662-859B-FC00922C8DF5}"/>
              </a:ext>
            </a:extLst>
          </p:cNvPr>
          <p:cNvSpPr/>
          <p:nvPr/>
        </p:nvSpPr>
        <p:spPr>
          <a:xfrm>
            <a:off x="424500" y="5246058"/>
            <a:ext cx="24752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latin typeface="Comic Sans MS" panose="030F0702030302020204" pitchFamily="66" charset="0"/>
              </a:rPr>
              <a:t>The game must have a win condition for a single team.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8D4855F-146B-4451-95FD-CB91B1F2B2E6}"/>
              </a:ext>
            </a:extLst>
          </p:cNvPr>
          <p:cNvSpPr/>
          <p:nvPr/>
        </p:nvSpPr>
        <p:spPr>
          <a:xfrm>
            <a:off x="424501" y="5638861"/>
            <a:ext cx="247528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latin typeface="Comic Sans MS" panose="030F0702030302020204" pitchFamily="66" charset="0"/>
              </a:rPr>
              <a:t>For a game to be won, each team must have taken an action. (Actions may be performed by the team, or as individuals in the team.)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71EFCFB-A14D-4660-92F7-FE6ABB86A296}"/>
              </a:ext>
            </a:extLst>
          </p:cNvPr>
          <p:cNvSpPr/>
          <p:nvPr/>
        </p:nvSpPr>
        <p:spPr>
          <a:xfrm>
            <a:off x="435409" y="6339440"/>
            <a:ext cx="24573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latin typeface="Comic Sans MS" panose="030F0702030302020204" pitchFamily="66" charset="0"/>
              </a:rPr>
              <a:t>Ties are allowed.</a:t>
            </a:r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8D5D5191-F513-4094-A05E-2CE0AC4C7D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986" y="5318078"/>
            <a:ext cx="126195" cy="205745"/>
          </a:xfrm>
          <a:prstGeom prst="rect">
            <a:avLst/>
          </a:prstGeom>
        </p:spPr>
      </p:pic>
      <p:pic>
        <p:nvPicPr>
          <p:cNvPr id="37" name="Graphic 36">
            <a:extLst>
              <a:ext uri="{FF2B5EF4-FFF2-40B4-BE49-F238E27FC236}">
                <a16:creationId xmlns:a16="http://schemas.microsoft.com/office/drawing/2014/main" id="{F18304D3-00E1-428B-A2A9-C51C3ACBC4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986" y="5830902"/>
            <a:ext cx="126195" cy="205745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B6820B3D-652F-4F20-B52F-CFCF788822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986" y="6343726"/>
            <a:ext cx="126195" cy="205745"/>
          </a:xfrm>
          <a:prstGeom prst="rect">
            <a:avLst/>
          </a:prstGeom>
        </p:spPr>
      </p:pic>
      <p:grpSp>
        <p:nvGrpSpPr>
          <p:cNvPr id="83" name="Group 82">
            <a:extLst>
              <a:ext uri="{FF2B5EF4-FFF2-40B4-BE49-F238E27FC236}">
                <a16:creationId xmlns:a16="http://schemas.microsoft.com/office/drawing/2014/main" id="{892CDAE5-C478-42A2-BF30-84EF7B145C75}"/>
              </a:ext>
            </a:extLst>
          </p:cNvPr>
          <p:cNvGrpSpPr/>
          <p:nvPr/>
        </p:nvGrpSpPr>
        <p:grpSpPr>
          <a:xfrm>
            <a:off x="192706" y="2256639"/>
            <a:ext cx="2725364" cy="2676089"/>
            <a:chOff x="187492" y="2256638"/>
            <a:chExt cx="2725364" cy="2676089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7861A3FC-7FDA-4BCF-A138-878895D59796}"/>
                </a:ext>
              </a:extLst>
            </p:cNvPr>
            <p:cNvSpPr/>
            <p:nvPr/>
          </p:nvSpPr>
          <p:spPr>
            <a:xfrm>
              <a:off x="192947" y="2265028"/>
              <a:ext cx="2714455" cy="266769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5" name="Graphic 84">
              <a:extLst>
                <a:ext uri="{FF2B5EF4-FFF2-40B4-BE49-F238E27FC236}">
                  <a16:creationId xmlns:a16="http://schemas.microsoft.com/office/drawing/2014/main" id="{FC3EE84E-FDB7-480B-BB87-2BE4591DFB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92945" y="2567031"/>
              <a:ext cx="246221" cy="246221"/>
            </a:xfrm>
            <a:prstGeom prst="rect">
              <a:avLst/>
            </a:prstGeom>
          </p:spPr>
        </p:pic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107B6E76-4971-4234-9AE6-B532FDDB7801}"/>
                </a:ext>
              </a:extLst>
            </p:cNvPr>
            <p:cNvSpPr txBox="1"/>
            <p:nvPr/>
          </p:nvSpPr>
          <p:spPr>
            <a:xfrm>
              <a:off x="192945" y="2256638"/>
              <a:ext cx="271445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u="sng" dirty="0">
                  <a:latin typeface="Comic Sans MS" panose="030F0702030302020204" pitchFamily="66" charset="0"/>
                </a:rPr>
                <a:t>Global Game Requirements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5F3C870B-3927-46C2-9889-44BC145DC163}"/>
                </a:ext>
              </a:extLst>
            </p:cNvPr>
            <p:cNvSpPr txBox="1"/>
            <p:nvPr/>
          </p:nvSpPr>
          <p:spPr>
            <a:xfrm>
              <a:off x="439166" y="2510870"/>
              <a:ext cx="24682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Comic Sans MS" panose="030F0702030302020204" pitchFamily="66" charset="0"/>
                </a:rPr>
                <a:t>Must be playable (a win or tie condition is possible).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9EBCCE67-0766-44EB-AFF0-10227CB2EF69}"/>
                </a:ext>
              </a:extLst>
            </p:cNvPr>
            <p:cNvSpPr/>
            <p:nvPr/>
          </p:nvSpPr>
          <p:spPr>
            <a:xfrm>
              <a:off x="439167" y="2918991"/>
              <a:ext cx="246823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dirty="0">
                  <a:latin typeface="Comic Sans MS" panose="030F0702030302020204" pitchFamily="66" charset="0"/>
                </a:rPr>
                <a:t>Must be explainable (can be taught, learned, and demonstrated).</a:t>
              </a:r>
            </a:p>
          </p:txBody>
        </p:sp>
        <p:pic>
          <p:nvPicPr>
            <p:cNvPr id="89" name="Graphic 88">
              <a:extLst>
                <a:ext uri="{FF2B5EF4-FFF2-40B4-BE49-F238E27FC236}">
                  <a16:creationId xmlns:a16="http://schemas.microsoft.com/office/drawing/2014/main" id="{DB12439D-C672-4BD2-8F13-E915F31078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87492" y="2969484"/>
              <a:ext cx="246221" cy="246221"/>
            </a:xfrm>
            <a:prstGeom prst="rect">
              <a:avLst/>
            </a:prstGeom>
          </p:spPr>
        </p:pic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059B0900-74B1-42B9-8488-71666FB35B3A}"/>
                </a:ext>
              </a:extLst>
            </p:cNvPr>
            <p:cNvSpPr/>
            <p:nvPr/>
          </p:nvSpPr>
          <p:spPr>
            <a:xfrm>
              <a:off x="433714" y="3383485"/>
              <a:ext cx="2468232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dirty="0">
                  <a:latin typeface="Comic Sans MS" panose="030F0702030302020204" pitchFamily="66" charset="0"/>
                </a:rPr>
                <a:t>Must be fun and engaging for players.</a:t>
              </a:r>
            </a:p>
          </p:txBody>
        </p:sp>
        <p:pic>
          <p:nvPicPr>
            <p:cNvPr id="91" name="Graphic 90">
              <a:extLst>
                <a:ext uri="{FF2B5EF4-FFF2-40B4-BE49-F238E27FC236}">
                  <a16:creationId xmlns:a16="http://schemas.microsoft.com/office/drawing/2014/main" id="{14076150-5E16-4694-B048-2E27AB29E9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87493" y="3349931"/>
              <a:ext cx="246221" cy="246221"/>
            </a:xfrm>
            <a:prstGeom prst="rect">
              <a:avLst/>
            </a:prstGeom>
          </p:spPr>
        </p:pic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4870ACEE-BD4F-43DE-BAB8-587BE4018FE4}"/>
                </a:ext>
              </a:extLst>
            </p:cNvPr>
            <p:cNvSpPr/>
            <p:nvPr/>
          </p:nvSpPr>
          <p:spPr>
            <a:xfrm>
              <a:off x="433714" y="3691367"/>
              <a:ext cx="976549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>
                  <a:latin typeface="Comic Sans MS" panose="030F0702030302020204" pitchFamily="66" charset="0"/>
                </a:rPr>
                <a:t>2 – 6 players.</a:t>
              </a:r>
            </a:p>
          </p:txBody>
        </p:sp>
        <p:pic>
          <p:nvPicPr>
            <p:cNvPr id="93" name="Graphic 92">
              <a:extLst>
                <a:ext uri="{FF2B5EF4-FFF2-40B4-BE49-F238E27FC236}">
                  <a16:creationId xmlns:a16="http://schemas.microsoft.com/office/drawing/2014/main" id="{CCEFAFA6-BB3C-41F1-BCC7-F2FC8C50A4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87493" y="3691362"/>
              <a:ext cx="246221" cy="246221"/>
            </a:xfrm>
            <a:prstGeom prst="rect">
              <a:avLst/>
            </a:prstGeom>
          </p:spPr>
        </p:pic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DEBE83AE-A2CF-450B-A3D3-DEDB822289C8}"/>
                </a:ext>
              </a:extLst>
            </p:cNvPr>
            <p:cNvSpPr/>
            <p:nvPr/>
          </p:nvSpPr>
          <p:spPr>
            <a:xfrm>
              <a:off x="433714" y="4001549"/>
              <a:ext cx="2479142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dirty="0">
                  <a:latin typeface="Comic Sans MS" panose="030F0702030302020204" pitchFamily="66" charset="0"/>
                </a:rPr>
                <a:t>Must be original. (Variations of known games are permitted but must feel original)</a:t>
              </a:r>
            </a:p>
          </p:txBody>
        </p:sp>
        <p:pic>
          <p:nvPicPr>
            <p:cNvPr id="95" name="Graphic 94">
              <a:extLst>
                <a:ext uri="{FF2B5EF4-FFF2-40B4-BE49-F238E27FC236}">
                  <a16:creationId xmlns:a16="http://schemas.microsoft.com/office/drawing/2014/main" id="{F8CA7B0C-B73A-46DE-9F64-FF27443B3D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87492" y="3997137"/>
              <a:ext cx="246221" cy="246221"/>
            </a:xfrm>
            <a:prstGeom prst="rect">
              <a:avLst/>
            </a:prstGeom>
          </p:spPr>
        </p:pic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D957B463-5FB8-4645-B189-1FEFF3846FCA}"/>
                </a:ext>
              </a:extLst>
            </p:cNvPr>
            <p:cNvSpPr/>
            <p:nvPr/>
          </p:nvSpPr>
          <p:spPr>
            <a:xfrm>
              <a:off x="433713" y="4621898"/>
              <a:ext cx="1925253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dirty="0">
                  <a:latin typeface="Comic Sans MS" panose="030F0702030302020204" pitchFamily="66" charset="0"/>
                </a:rPr>
                <a:t>Must have a unique name.</a:t>
              </a:r>
            </a:p>
          </p:txBody>
        </p:sp>
        <p:pic>
          <p:nvPicPr>
            <p:cNvPr id="97" name="Graphic 96">
              <a:extLst>
                <a:ext uri="{FF2B5EF4-FFF2-40B4-BE49-F238E27FC236}">
                  <a16:creationId xmlns:a16="http://schemas.microsoft.com/office/drawing/2014/main" id="{9FFB95DE-53C4-47CD-9976-B2EC5DCE1C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87492" y="4619394"/>
              <a:ext cx="246221" cy="246221"/>
            </a:xfrm>
            <a:prstGeom prst="rect">
              <a:avLst/>
            </a:prstGeom>
          </p:spPr>
        </p:pic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C7A8A368-4970-49B3-8188-0F9DBB2AFEF6}"/>
              </a:ext>
            </a:extLst>
          </p:cNvPr>
          <p:cNvSpPr/>
          <p:nvPr/>
        </p:nvSpPr>
        <p:spPr>
          <a:xfrm>
            <a:off x="3224653" y="145334"/>
            <a:ext cx="2714455" cy="6476301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DB62B02-A769-408C-AE62-23ECF86AFC57}"/>
              </a:ext>
            </a:extLst>
          </p:cNvPr>
          <p:cNvSpPr/>
          <p:nvPr/>
        </p:nvSpPr>
        <p:spPr>
          <a:xfrm>
            <a:off x="3224654" y="183085"/>
            <a:ext cx="2714452" cy="271445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0C53CFF-B35E-4674-B30E-43E074527F75}"/>
              </a:ext>
            </a:extLst>
          </p:cNvPr>
          <p:cNvSpPr/>
          <p:nvPr/>
        </p:nvSpPr>
        <p:spPr>
          <a:xfrm>
            <a:off x="3224653" y="174695"/>
            <a:ext cx="2714455" cy="3229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DDD5D74-94DA-42D7-B7F8-C36707407B46}"/>
              </a:ext>
            </a:extLst>
          </p:cNvPr>
          <p:cNvSpPr txBox="1"/>
          <p:nvPr/>
        </p:nvSpPr>
        <p:spPr>
          <a:xfrm>
            <a:off x="3224653" y="198284"/>
            <a:ext cx="2714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Comic Sans MS" panose="030F0702030302020204" pitchFamily="66" charset="0"/>
              </a:rPr>
              <a:t>Game Type: One vs Many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4ED244A-9DF2-4C3C-83AC-47C154B31CB1}"/>
              </a:ext>
            </a:extLst>
          </p:cNvPr>
          <p:cNvSpPr/>
          <p:nvPr/>
        </p:nvSpPr>
        <p:spPr>
          <a:xfrm>
            <a:off x="3227587" y="5083291"/>
            <a:ext cx="2711518" cy="14835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552EB5E-3724-4647-A639-8E2F70E5186F}"/>
              </a:ext>
            </a:extLst>
          </p:cNvPr>
          <p:cNvSpPr txBox="1"/>
          <p:nvPr/>
        </p:nvSpPr>
        <p:spPr>
          <a:xfrm>
            <a:off x="3218375" y="5061285"/>
            <a:ext cx="27060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u="sng" dirty="0">
                <a:latin typeface="Comic Sans MS" panose="030F0702030302020204" pitchFamily="66" charset="0"/>
              </a:rPr>
              <a:t>One vs Many Requirements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9C5329C-BD35-40AB-B07F-A5F8286231B3}"/>
              </a:ext>
            </a:extLst>
          </p:cNvPr>
          <p:cNvSpPr/>
          <p:nvPr/>
        </p:nvSpPr>
        <p:spPr>
          <a:xfrm>
            <a:off x="3456206" y="5287045"/>
            <a:ext cx="24752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latin typeface="Comic Sans MS" panose="030F0702030302020204" pitchFamily="66" charset="0"/>
              </a:rPr>
              <a:t>The game must have a win condition for the solo player.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A4F95D1-5A42-4BC2-A035-526D494170CC}"/>
              </a:ext>
            </a:extLst>
          </p:cNvPr>
          <p:cNvSpPr/>
          <p:nvPr/>
        </p:nvSpPr>
        <p:spPr>
          <a:xfrm>
            <a:off x="3456207" y="5698439"/>
            <a:ext cx="24752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latin typeface="Comic Sans MS" panose="030F0702030302020204" pitchFamily="66" charset="0"/>
              </a:rPr>
              <a:t>The game must have a win condition for the team.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7D7ED21-05B8-4449-8435-5A8172C26EA1}"/>
              </a:ext>
            </a:extLst>
          </p:cNvPr>
          <p:cNvSpPr/>
          <p:nvPr/>
        </p:nvSpPr>
        <p:spPr>
          <a:xfrm>
            <a:off x="3467115" y="6109832"/>
            <a:ext cx="24573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latin typeface="Comic Sans MS" panose="030F0702030302020204" pitchFamily="66" charset="0"/>
              </a:rPr>
              <a:t>Ties are allowed and result in the solo player winning.</a:t>
            </a:r>
          </a:p>
        </p:txBody>
      </p:sp>
      <p:pic>
        <p:nvPicPr>
          <p:cNvPr id="65" name="Graphic 64">
            <a:extLst>
              <a:ext uri="{FF2B5EF4-FFF2-40B4-BE49-F238E27FC236}">
                <a16:creationId xmlns:a16="http://schemas.microsoft.com/office/drawing/2014/main" id="{5ECFE0EF-4BBE-48F3-BC5E-58B050E36F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89692" y="5405720"/>
            <a:ext cx="126195" cy="205745"/>
          </a:xfrm>
          <a:prstGeom prst="rect">
            <a:avLst/>
          </a:prstGeom>
        </p:spPr>
      </p:pic>
      <p:pic>
        <p:nvPicPr>
          <p:cNvPr id="66" name="Graphic 65">
            <a:extLst>
              <a:ext uri="{FF2B5EF4-FFF2-40B4-BE49-F238E27FC236}">
                <a16:creationId xmlns:a16="http://schemas.microsoft.com/office/drawing/2014/main" id="{99850F7F-7FF1-443E-B92F-2C40B1E484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89692" y="5811237"/>
            <a:ext cx="126195" cy="205745"/>
          </a:xfrm>
          <a:prstGeom prst="rect">
            <a:avLst/>
          </a:prstGeom>
        </p:spPr>
      </p:pic>
      <p:pic>
        <p:nvPicPr>
          <p:cNvPr id="67" name="Graphic 66">
            <a:extLst>
              <a:ext uri="{FF2B5EF4-FFF2-40B4-BE49-F238E27FC236}">
                <a16:creationId xmlns:a16="http://schemas.microsoft.com/office/drawing/2014/main" id="{5AD188A6-09DA-4B29-9AA1-E32CB9E1DF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89692" y="6216755"/>
            <a:ext cx="126195" cy="205745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1DE7B9A8-A290-4D43-8234-AF0947F9DC96}"/>
              </a:ext>
            </a:extLst>
          </p:cNvPr>
          <p:cNvGrpSpPr/>
          <p:nvPr/>
        </p:nvGrpSpPr>
        <p:grpSpPr>
          <a:xfrm>
            <a:off x="3213741" y="2247809"/>
            <a:ext cx="2725364" cy="2676089"/>
            <a:chOff x="3213741" y="2247809"/>
            <a:chExt cx="2725364" cy="2676089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ECD7FA9B-AADB-4A30-8649-384718C76A85}"/>
                </a:ext>
              </a:extLst>
            </p:cNvPr>
            <p:cNvSpPr/>
            <p:nvPr/>
          </p:nvSpPr>
          <p:spPr>
            <a:xfrm>
              <a:off x="3219196" y="2256199"/>
              <a:ext cx="2719909" cy="266769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5" name="Graphic 114">
              <a:extLst>
                <a:ext uri="{FF2B5EF4-FFF2-40B4-BE49-F238E27FC236}">
                  <a16:creationId xmlns:a16="http://schemas.microsoft.com/office/drawing/2014/main" id="{36106C2E-ACC9-4756-84DB-7A1ECAD129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19194" y="2558202"/>
              <a:ext cx="246221" cy="246221"/>
            </a:xfrm>
            <a:prstGeom prst="rect">
              <a:avLst/>
            </a:prstGeom>
          </p:spPr>
        </p:pic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D9300D3C-3A7D-44FA-9825-94B5C28869BF}"/>
                </a:ext>
              </a:extLst>
            </p:cNvPr>
            <p:cNvSpPr txBox="1"/>
            <p:nvPr/>
          </p:nvSpPr>
          <p:spPr>
            <a:xfrm>
              <a:off x="3219194" y="2247809"/>
              <a:ext cx="271445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u="sng" dirty="0">
                  <a:latin typeface="Comic Sans MS" panose="030F0702030302020204" pitchFamily="66" charset="0"/>
                </a:rPr>
                <a:t>Global Game Requirements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FA2C0877-8B28-4751-B142-7AA96C8CBEAB}"/>
                </a:ext>
              </a:extLst>
            </p:cNvPr>
            <p:cNvSpPr txBox="1"/>
            <p:nvPr/>
          </p:nvSpPr>
          <p:spPr>
            <a:xfrm>
              <a:off x="3465415" y="2502041"/>
              <a:ext cx="24682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Comic Sans MS" panose="030F0702030302020204" pitchFamily="66" charset="0"/>
                </a:rPr>
                <a:t>Must be playable (a win or tie condition is possible).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4C1E2953-226A-4418-B122-9C5C1A05AB9B}"/>
                </a:ext>
              </a:extLst>
            </p:cNvPr>
            <p:cNvSpPr/>
            <p:nvPr/>
          </p:nvSpPr>
          <p:spPr>
            <a:xfrm>
              <a:off x="3465416" y="2910162"/>
              <a:ext cx="246823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dirty="0">
                  <a:latin typeface="Comic Sans MS" panose="030F0702030302020204" pitchFamily="66" charset="0"/>
                </a:rPr>
                <a:t>Must be explainable (can be taught, learned, and demonstrated).</a:t>
              </a:r>
            </a:p>
          </p:txBody>
        </p:sp>
        <p:pic>
          <p:nvPicPr>
            <p:cNvPr id="119" name="Graphic 118">
              <a:extLst>
                <a:ext uri="{FF2B5EF4-FFF2-40B4-BE49-F238E27FC236}">
                  <a16:creationId xmlns:a16="http://schemas.microsoft.com/office/drawing/2014/main" id="{CC42B2C6-1774-4EFA-8ED5-B215728A59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13741" y="2960655"/>
              <a:ext cx="246221" cy="246221"/>
            </a:xfrm>
            <a:prstGeom prst="rect">
              <a:avLst/>
            </a:prstGeom>
          </p:spPr>
        </p:pic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715216BA-2E8C-41F6-990F-3C357960139C}"/>
                </a:ext>
              </a:extLst>
            </p:cNvPr>
            <p:cNvSpPr/>
            <p:nvPr/>
          </p:nvSpPr>
          <p:spPr>
            <a:xfrm>
              <a:off x="3459963" y="3374656"/>
              <a:ext cx="2468232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dirty="0">
                  <a:latin typeface="Comic Sans MS" panose="030F0702030302020204" pitchFamily="66" charset="0"/>
                </a:rPr>
                <a:t>Must be fun and engaging for players.</a:t>
              </a:r>
            </a:p>
          </p:txBody>
        </p:sp>
        <p:pic>
          <p:nvPicPr>
            <p:cNvPr id="121" name="Graphic 120">
              <a:extLst>
                <a:ext uri="{FF2B5EF4-FFF2-40B4-BE49-F238E27FC236}">
                  <a16:creationId xmlns:a16="http://schemas.microsoft.com/office/drawing/2014/main" id="{49A91637-870D-478E-917E-DEDC3C6874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13742" y="3341102"/>
              <a:ext cx="246221" cy="246221"/>
            </a:xfrm>
            <a:prstGeom prst="rect">
              <a:avLst/>
            </a:prstGeom>
          </p:spPr>
        </p:pic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A07EEDC1-CF78-46CA-8354-D55297858953}"/>
                </a:ext>
              </a:extLst>
            </p:cNvPr>
            <p:cNvSpPr/>
            <p:nvPr/>
          </p:nvSpPr>
          <p:spPr>
            <a:xfrm>
              <a:off x="3459963" y="3682538"/>
              <a:ext cx="976549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>
                  <a:latin typeface="Comic Sans MS" panose="030F0702030302020204" pitchFamily="66" charset="0"/>
                </a:rPr>
                <a:t>2 – 6 players.</a:t>
              </a:r>
            </a:p>
          </p:txBody>
        </p:sp>
        <p:pic>
          <p:nvPicPr>
            <p:cNvPr id="123" name="Graphic 122">
              <a:extLst>
                <a:ext uri="{FF2B5EF4-FFF2-40B4-BE49-F238E27FC236}">
                  <a16:creationId xmlns:a16="http://schemas.microsoft.com/office/drawing/2014/main" id="{BAD838E4-695F-4F22-BFFA-7036FBFE4C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13742" y="3682533"/>
              <a:ext cx="246221" cy="246221"/>
            </a:xfrm>
            <a:prstGeom prst="rect">
              <a:avLst/>
            </a:prstGeom>
          </p:spPr>
        </p:pic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FB59DA55-8EF9-433D-9325-0DA0FA4EE0AA}"/>
                </a:ext>
              </a:extLst>
            </p:cNvPr>
            <p:cNvSpPr/>
            <p:nvPr/>
          </p:nvSpPr>
          <p:spPr>
            <a:xfrm>
              <a:off x="3459963" y="3992720"/>
              <a:ext cx="2479142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dirty="0">
                  <a:latin typeface="Comic Sans MS" panose="030F0702030302020204" pitchFamily="66" charset="0"/>
                </a:rPr>
                <a:t>Must be original. (Variations of known games are permitted but must feel original)</a:t>
              </a:r>
            </a:p>
          </p:txBody>
        </p:sp>
        <p:pic>
          <p:nvPicPr>
            <p:cNvPr id="125" name="Graphic 124">
              <a:extLst>
                <a:ext uri="{FF2B5EF4-FFF2-40B4-BE49-F238E27FC236}">
                  <a16:creationId xmlns:a16="http://schemas.microsoft.com/office/drawing/2014/main" id="{95C3CDEE-1805-48FC-BC80-49380CB9FC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13741" y="3988308"/>
              <a:ext cx="246221" cy="246221"/>
            </a:xfrm>
            <a:prstGeom prst="rect">
              <a:avLst/>
            </a:prstGeom>
          </p:spPr>
        </p:pic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1D8C5682-57F9-4BF9-9DEC-0A15A17C0029}"/>
                </a:ext>
              </a:extLst>
            </p:cNvPr>
            <p:cNvSpPr/>
            <p:nvPr/>
          </p:nvSpPr>
          <p:spPr>
            <a:xfrm>
              <a:off x="3459962" y="4613069"/>
              <a:ext cx="1925253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dirty="0">
                  <a:latin typeface="Comic Sans MS" panose="030F0702030302020204" pitchFamily="66" charset="0"/>
                </a:rPr>
                <a:t>Must have a unique name.</a:t>
              </a:r>
            </a:p>
          </p:txBody>
        </p:sp>
        <p:pic>
          <p:nvPicPr>
            <p:cNvPr id="127" name="Graphic 126">
              <a:extLst>
                <a:ext uri="{FF2B5EF4-FFF2-40B4-BE49-F238E27FC236}">
                  <a16:creationId xmlns:a16="http://schemas.microsoft.com/office/drawing/2014/main" id="{3E366324-DA8F-4201-A578-CEEBB0F729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13741" y="4610565"/>
              <a:ext cx="246221" cy="246221"/>
            </a:xfrm>
            <a:prstGeom prst="rect">
              <a:avLst/>
            </a:prstGeom>
          </p:spPr>
        </p:pic>
      </p:grpSp>
      <p:pic>
        <p:nvPicPr>
          <p:cNvPr id="60" name="Picture 59">
            <a:extLst>
              <a:ext uri="{FF2B5EF4-FFF2-40B4-BE49-F238E27FC236}">
                <a16:creationId xmlns:a16="http://schemas.microsoft.com/office/drawing/2014/main" id="{079F78F6-DAE1-4270-A6C3-81E52016EB6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3324" y="579144"/>
            <a:ext cx="1812867" cy="1635853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277CD5F3-450B-4715-9159-358FB9D490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664972" y="578202"/>
            <a:ext cx="1812867" cy="1635853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CAF48DB1-EA20-4F67-ABC9-82FF82D10F4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457072" y="4631398"/>
            <a:ext cx="762000" cy="142875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4E05A633-E04B-4FF0-90AC-CF00E2EB659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487723" y="4631397"/>
            <a:ext cx="762000" cy="14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734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367</TotalTime>
  <Words>713</Words>
  <Application>Microsoft Office PowerPoint</Application>
  <PresentationFormat>Widescreen</PresentationFormat>
  <Paragraphs>83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Comic Sans MS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Kerney, Jason</dc:creator>
  <cp:lastModifiedBy>Kerney, Jason</cp:lastModifiedBy>
  <cp:revision>11</cp:revision>
  <dcterms:created xsi:type="dcterms:W3CDTF">2019-04-16T17:56:26Z</dcterms:created>
  <dcterms:modified xsi:type="dcterms:W3CDTF">2019-07-16T16:09:16Z</dcterms:modified>
</cp:coreProperties>
</file>