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B8F541-F49A-4235-ACF8-81A538AFBDBA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6CECA-58B8-49F4-8596-28332A57EE08}" v="187" dt="2019-05-14T12:45:47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ney, Jason" userId="1d545db0-240c-4034-9e97-4382dab14bfe" providerId="ADAL" clId="{CDFAD735-38D5-4AC7-BB59-0028378995AE}"/>
    <pc:docChg chg="undo redo custSel addSld delSld modSld modSection">
      <pc:chgData name="Kerney, Jason" userId="1d545db0-240c-4034-9e97-4382dab14bfe" providerId="ADAL" clId="{CDFAD735-38D5-4AC7-BB59-0028378995AE}" dt="2019-04-22T20:54:42.860" v="754" actId="164"/>
      <pc:docMkLst>
        <pc:docMk/>
      </pc:docMkLst>
      <pc:sldChg chg="addSp delSp modSp">
        <pc:chgData name="Kerney, Jason" userId="1d545db0-240c-4034-9e97-4382dab14bfe" providerId="ADAL" clId="{CDFAD735-38D5-4AC7-BB59-0028378995AE}" dt="2019-04-22T20:54:42.860" v="754" actId="164"/>
        <pc:sldMkLst>
          <pc:docMk/>
          <pc:sldMk cId="187822614" sldId="256"/>
        </pc:sldMkLst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4" creationId="{99B3F6DE-49E4-4396-A79A-842B252D8E87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5" creationId="{1F726EFD-2154-49AD-A7B9-DDCC8DE225D5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8" creationId="{8B3070B4-EA43-4D1B-A411-82047C1F4403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9" creationId="{98F8E061-3EEA-468C-992B-6BDAC0AFC0C5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10" creationId="{CA56E639-28E9-4D86-A92B-C48D658236D6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13" creationId="{8F78F024-53B8-475B-8CAF-8972C969F5A1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14" creationId="{A3811DE9-4237-4BF6-BF7E-08243436F42B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15" creationId="{E96E77B3-1D91-463B-8B30-193B442EDAD2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17" creationId="{057F7C2F-9B2E-436C-A1D1-E24A8D16BE23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20" creationId="{9F24F2E3-098F-44DD-8AD8-91AD0C8303D7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22" creationId="{EC45046F-F982-45ED-8CBB-20D4A0ECA30A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24" creationId="{AB9421F3-9F88-4B11-8A7C-9F55E1CD6AE2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26" creationId="{662CEC06-20BB-44C4-8796-9A4C2DD9FB84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29" creationId="{251577CB-BA0A-49A3-87E9-BDB5DA2739DA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30" creationId="{7410CD9A-38A9-4AB3-B0B6-DA9BDA801CDE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31" creationId="{DC853DAD-29F7-4BFE-9329-0182473C2E17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36" creationId="{9372BB81-EDC4-4F90-AA3C-D4A344550205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38" creationId="{CA461142-0C70-4B8C-A801-5CEE7AD6C1E7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39" creationId="{3E4BAB21-C224-4585-ADFB-56EF50BFB1C9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0" creationId="{76FD2CE1-E9DE-40D7-BE71-206E88CB1D85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2" creationId="{B91C7A9B-A1F8-477A-8597-353B7106990A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3" creationId="{296EA5E2-71D4-4B36-9A9F-2FBE158C8BE9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4" creationId="{449F9560-9B11-414E-8AD5-D84C8114C345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6" creationId="{6638468D-C46A-436E-B689-F7A6EE70E621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8" creationId="{8724F714-D416-418D-8910-180E984A1B7D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50" creationId="{BAD13DA4-6DB4-4056-9C30-857F8E14EAF9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52" creationId="{BFF88441-D1C8-4DAC-BB42-2DC6F6705714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54" creationId="{C498E100-661D-44DF-BB25-1C071C5F8919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56" creationId="{1944C302-526F-4DC6-BC98-E8B9459FEE3C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57" creationId="{57420882-359A-4C9D-91B4-2EAD86CDB8BA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58" creationId="{240ED28A-1634-4990-A49E-724D496020B5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62" creationId="{1F4F409D-406B-458F-9B15-3C3199D93396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68" creationId="{3B4EC674-D3D5-43A0-A6DE-D8E028A648B0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69" creationId="{22980695-4557-4A6E-AA91-82D1B67446D2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70" creationId="{CC1F63A0-761C-48A4-926E-60B8DEB2901A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1" creationId="{295625DB-A045-4C75-8EEE-067DBBA9905D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3" creationId="{F73BC82F-C989-493E-91D0-DB9CC4332B91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4" creationId="{8F9A465E-FD9A-406B-B81A-2F1EDB9437D7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5" creationId="{4C38281A-F8A1-4872-A1DA-463F1BD22921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7" creationId="{6DBB33D0-9BC4-426A-BB80-D1CBD0D7BD43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9" creationId="{A4E903B4-DC72-4012-994D-D872D44DB039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81" creationId="{246E6569-F7D3-4E73-BB46-62379965B7D4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83" creationId="{3E86E057-6EA9-410C-AC1D-9AC6C5A06FAE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85" creationId="{05F15269-E802-416F-BAE1-04D52F900FB5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87" creationId="{8C415544-9071-48BC-8891-BC7C17D6060A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88" creationId="{ACA205DC-CDA4-4361-8C72-905A4CDFFFD6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89" creationId="{FA450F4D-7D59-423F-A166-A129928EBA80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92" creationId="{29D08309-C72A-4467-BB49-0B7D29F2AF1C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99" creationId="{48A2832C-5614-4B20-8B56-AE00FDEC4470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00" creationId="{4BE9230C-244D-403F-9DD4-B732E194DA26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01" creationId="{B7FE9ECC-2B35-4085-9376-DA7083AD3522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02" creationId="{60E3F042-0767-43BC-91B5-AC1635842571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04" creationId="{FFABBB5A-53D0-4ACF-8093-5836223A1226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05" creationId="{284A8A5A-4700-41D6-B611-BDF88204174F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06" creationId="{67570FB2-D8B2-46AC-8669-C290B8A4BCF5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08" creationId="{2CEABEBB-0FC8-4D35-9039-A1524E1C1436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10" creationId="{D9CE2D07-8430-42F1-A756-0E56C9A0732A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12" creationId="{5D619913-93F6-409D-A476-19280BC023A0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14" creationId="{E996453D-38F7-414F-ADD2-FC763599DF10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16" creationId="{2F1E45E4-AD8D-4D65-ADDA-2153A8A7A69B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18" creationId="{29650B87-7781-4DE5-8D94-ED2A17A4D830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19" creationId="{B4E167A3-92B4-4102-BFF2-D862A019A65F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20" creationId="{6396E7F9-E51C-40E5-BFDF-952EC3118B45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22" creationId="{AF622F41-8645-43E9-8503-7B274FBD103B}"/>
          </ac:spMkLst>
        </pc:spChg>
        <pc:spChg chg="add mod">
          <ac:chgData name="Kerney, Jason" userId="1d545db0-240c-4034-9e97-4382dab14bfe" providerId="ADAL" clId="{CDFAD735-38D5-4AC7-BB59-0028378995AE}" dt="2019-04-16T23:15:42.417" v="391" actId="571"/>
          <ac:spMkLst>
            <pc:docMk/>
            <pc:sldMk cId="187822614" sldId="256"/>
            <ac:spMk id="124" creationId="{2D6FD128-4E24-4BDB-A623-A9466D9D2092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130" creationId="{D06AA4E8-8994-42CE-AA2B-7ADEC4CB0280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131" creationId="{5E745D8F-5DAD-4046-A408-7DCBB0DFAD83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32" creationId="{51444491-17B7-42BA-AC0A-8BF1ED917524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74" creationId="{243FA7CC-F207-4777-8FC6-E7EB0445EDA5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76" creationId="{4A710EA4-B29F-44D4-9D1D-F001A3587985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77" creationId="{0AF0A619-9FBB-4E09-90E1-E828BCA5D807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78" creationId="{4D817A55-50B5-441A-9BFD-42C4FB3CC0AD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80" creationId="{EB01F995-DF28-4E4C-AAE7-F40235CE8659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82" creationId="{B684A2D1-17C7-4DE5-9C59-D05C67C65BEE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84" creationId="{5BD9665E-5519-4212-B0C4-27326CF02C5B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86" creationId="{EE132B01-C353-431E-9CD6-45895B7BB762}"/>
          </ac:spMkLst>
        </pc:spChg>
        <pc:grpChg chg="add del mod">
          <ac:chgData name="Kerney, Jason" userId="1d545db0-240c-4034-9e97-4382dab14bfe" providerId="ADAL" clId="{CDFAD735-38D5-4AC7-BB59-0028378995AE}" dt="2019-04-16T23:22:34.417" v="430" actId="165"/>
          <ac:grpSpMkLst>
            <pc:docMk/>
            <pc:sldMk cId="187822614" sldId="256"/>
            <ac:grpSpMk id="2" creationId="{03E8ABD8-59FB-46D4-82C9-CE72FC149BF4}"/>
          </ac:grpSpMkLst>
        </pc:grpChg>
        <pc:grpChg chg="add del mod">
          <ac:chgData name="Kerney, Jason" userId="1d545db0-240c-4034-9e97-4382dab14bfe" providerId="ADAL" clId="{CDFAD735-38D5-4AC7-BB59-0028378995AE}" dt="2019-04-22T20:52:10.614" v="690" actId="478"/>
          <ac:grpSpMkLst>
            <pc:docMk/>
            <pc:sldMk cId="187822614" sldId="256"/>
            <ac:grpSpMk id="2" creationId="{05EE7B1C-1542-4C37-AED0-55D7F53FA73F}"/>
          </ac:grpSpMkLst>
        </pc:grpChg>
        <pc:grpChg chg="add mod">
          <ac:chgData name="Kerney, Jason" userId="1d545db0-240c-4034-9e97-4382dab14bfe" providerId="ADAL" clId="{CDFAD735-38D5-4AC7-BB59-0028378995AE}" dt="2019-04-16T23:18:12.882" v="404" actId="164"/>
          <ac:grpSpMkLst>
            <pc:docMk/>
            <pc:sldMk cId="187822614" sldId="256"/>
            <ac:grpSpMk id="3" creationId="{CBBA525D-DCD9-4616-BD2A-2B288CEB179B}"/>
          </ac:grpSpMkLst>
        </pc:grpChg>
        <pc:grpChg chg="add del mod">
          <ac:chgData name="Kerney, Jason" userId="1d545db0-240c-4034-9e97-4382dab14bfe" providerId="ADAL" clId="{CDFAD735-38D5-4AC7-BB59-0028378995AE}" dt="2019-04-22T20:50:44.990" v="653" actId="478"/>
          <ac:grpSpMkLst>
            <pc:docMk/>
            <pc:sldMk cId="187822614" sldId="256"/>
            <ac:grpSpMk id="3" creationId="{CDE20A00-4A24-4797-B5DB-36DE69E61F49}"/>
          </ac:grpSpMkLst>
        </pc:grpChg>
        <pc:grpChg chg="add del mod">
          <ac:chgData name="Kerney, Jason" userId="1d545db0-240c-4034-9e97-4382dab14bfe" providerId="ADAL" clId="{CDFAD735-38D5-4AC7-BB59-0028378995AE}" dt="2019-04-22T20:48:58.791" v="613" actId="478"/>
          <ac:grpSpMkLst>
            <pc:docMk/>
            <pc:sldMk cId="187822614" sldId="256"/>
            <ac:grpSpMk id="6" creationId="{415662B5-B268-4F15-BA51-BA7E731506F6}"/>
          </ac:grpSpMkLst>
        </pc:grpChg>
        <pc:grpChg chg="add del mod">
          <ac:chgData name="Kerney, Jason" userId="1d545db0-240c-4034-9e97-4382dab14bfe" providerId="ADAL" clId="{CDFAD735-38D5-4AC7-BB59-0028378995AE}" dt="2019-04-16T23:24:58.475" v="442" actId="165"/>
          <ac:grpSpMkLst>
            <pc:docMk/>
            <pc:sldMk cId="187822614" sldId="256"/>
            <ac:grpSpMk id="6" creationId="{F8C98717-27CA-471B-BE74-9A60F9EEE1A1}"/>
          </ac:grpSpMkLst>
        </pc:grpChg>
        <pc:grpChg chg="add del mod">
          <ac:chgData name="Kerney, Jason" userId="1d545db0-240c-4034-9e97-4382dab14bfe" providerId="ADAL" clId="{CDFAD735-38D5-4AC7-BB59-0028378995AE}" dt="2019-04-22T20:43:27.274" v="537" actId="165"/>
          <ac:grpSpMkLst>
            <pc:docMk/>
            <pc:sldMk cId="187822614" sldId="256"/>
            <ac:grpSpMk id="11" creationId="{0CDFDCD1-CE05-4420-B662-F52A2FBB0BEE}"/>
          </ac:grpSpMkLst>
        </pc:grpChg>
        <pc:grpChg chg="add del mod">
          <ac:chgData name="Kerney, Jason" userId="1d545db0-240c-4034-9e97-4382dab14bfe" providerId="ADAL" clId="{CDFAD735-38D5-4AC7-BB59-0028378995AE}" dt="2019-04-22T20:46:22.918" v="582" actId="165"/>
          <ac:grpSpMkLst>
            <pc:docMk/>
            <pc:sldMk cId="187822614" sldId="256"/>
            <ac:grpSpMk id="19" creationId="{C55B0E0E-C904-490C-AB4C-BCE77D9A4749}"/>
          </ac:grpSpMkLst>
        </pc:grpChg>
        <pc:grpChg chg="add del mod">
          <ac:chgData name="Kerney, Jason" userId="1d545db0-240c-4034-9e97-4382dab14bfe" providerId="ADAL" clId="{CDFAD735-38D5-4AC7-BB59-0028378995AE}" dt="2019-04-16T23:39:47.798" v="459" actId="165"/>
          <ac:grpSpMkLst>
            <pc:docMk/>
            <pc:sldMk cId="187822614" sldId="256"/>
            <ac:grpSpMk id="27" creationId="{436D8FAB-257A-4A41-8C99-873D4CB2EFAF}"/>
          </ac:grpSpMkLst>
        </pc:grpChg>
        <pc:grpChg chg="add mod">
          <ac:chgData name="Kerney, Jason" userId="1d545db0-240c-4034-9e97-4382dab14bfe" providerId="ADAL" clId="{CDFAD735-38D5-4AC7-BB59-0028378995AE}" dt="2019-04-22T20:54:42.860" v="754" actId="164"/>
          <ac:grpSpMkLst>
            <pc:docMk/>
            <pc:sldMk cId="187822614" sldId="256"/>
            <ac:grpSpMk id="27" creationId="{E016E756-40BE-44E6-9941-686C65F88DF6}"/>
          </ac:grpSpMkLst>
        </pc:grpChg>
        <pc:grpChg chg="add del mod">
          <ac:chgData name="Kerney, Jason" userId="1d545db0-240c-4034-9e97-4382dab14bfe" providerId="ADAL" clId="{CDFAD735-38D5-4AC7-BB59-0028378995AE}" dt="2019-04-22T20:46:38.144" v="584" actId="165"/>
          <ac:grpSpMkLst>
            <pc:docMk/>
            <pc:sldMk cId="187822614" sldId="256"/>
            <ac:grpSpMk id="33" creationId="{22A8141A-238F-4CB7-B1BE-F150CEACDED0}"/>
          </ac:grpSpMkLst>
        </pc:grpChg>
        <pc:grpChg chg="add del mod">
          <ac:chgData name="Kerney, Jason" userId="1d545db0-240c-4034-9e97-4382dab14bfe" providerId="ADAL" clId="{CDFAD735-38D5-4AC7-BB59-0028378995AE}" dt="2019-04-22T20:46:31.673" v="583" actId="165"/>
          <ac:grpSpMkLst>
            <pc:docMk/>
            <pc:sldMk cId="187822614" sldId="256"/>
            <ac:grpSpMk id="35" creationId="{FBBE6B60-88E9-4D1C-90D3-E6FE7F5C447A}"/>
          </ac:grpSpMkLst>
        </pc:grpChg>
        <pc:grpChg chg="add mod">
          <ac:chgData name="Kerney, Jason" userId="1d545db0-240c-4034-9e97-4382dab14bfe" providerId="ADAL" clId="{CDFAD735-38D5-4AC7-BB59-0028378995AE}" dt="2019-04-22T20:54:28.999" v="752" actId="164"/>
          <ac:grpSpMkLst>
            <pc:docMk/>
            <pc:sldMk cId="187822614" sldId="256"/>
            <ac:grpSpMk id="37" creationId="{E65414C6-7656-4042-866D-0EBA319F9D82}"/>
          </ac:grpSpMkLst>
        </pc:grpChg>
        <pc:grpChg chg="add mod">
          <ac:chgData name="Kerney, Jason" userId="1d545db0-240c-4034-9e97-4382dab14bfe" providerId="ADAL" clId="{CDFAD735-38D5-4AC7-BB59-0028378995AE}" dt="2019-04-22T20:54:21.965" v="751" actId="164"/>
          <ac:grpSpMkLst>
            <pc:docMk/>
            <pc:sldMk cId="187822614" sldId="256"/>
            <ac:grpSpMk id="60" creationId="{BD09F7CF-0E3D-464D-BD93-D16BE37DCDD2}"/>
          </ac:grpSpMkLst>
        </pc:grpChg>
        <pc:grpChg chg="add del mod ord">
          <ac:chgData name="Kerney, Jason" userId="1d545db0-240c-4034-9e97-4382dab14bfe" providerId="ADAL" clId="{CDFAD735-38D5-4AC7-BB59-0028378995AE}" dt="2019-04-22T20:48:53.529" v="612"/>
          <ac:grpSpMkLst>
            <pc:docMk/>
            <pc:sldMk cId="187822614" sldId="256"/>
            <ac:grpSpMk id="124" creationId="{3F45C3CC-C383-47FE-93CB-16BF6B72DE60}"/>
          </ac:grpSpMkLst>
        </pc:grpChg>
        <pc:grpChg chg="add del mod">
          <ac:chgData name="Kerney, Jason" userId="1d545db0-240c-4034-9e97-4382dab14bfe" providerId="ADAL" clId="{CDFAD735-38D5-4AC7-BB59-0028378995AE}" dt="2019-04-16T22:51:35.838" v="102" actId="165"/>
          <ac:grpSpMkLst>
            <pc:docMk/>
            <pc:sldMk cId="187822614" sldId="256"/>
            <ac:grpSpMk id="135" creationId="{FCDE8415-5342-4B16-912D-B14214EF41D0}"/>
          </ac:grpSpMkLst>
        </pc:grpChg>
        <pc:grpChg chg="add del mod">
          <ac:chgData name="Kerney, Jason" userId="1d545db0-240c-4034-9e97-4382dab14bfe" providerId="ADAL" clId="{CDFAD735-38D5-4AC7-BB59-0028378995AE}" dt="2019-04-16T23:14:37.079" v="370" actId="165"/>
          <ac:grpSpMkLst>
            <pc:docMk/>
            <pc:sldMk cId="187822614" sldId="256"/>
            <ac:grpSpMk id="136" creationId="{574F19D0-9455-4591-A38D-8FE266E82CDD}"/>
          </ac:grpSpMkLst>
        </pc:grpChg>
        <pc:grpChg chg="add del mod">
          <ac:chgData name="Kerney, Jason" userId="1d545db0-240c-4034-9e97-4382dab14bfe" providerId="ADAL" clId="{CDFAD735-38D5-4AC7-BB59-0028378995AE}" dt="2019-04-16T23:18:30.787" v="406" actId="165"/>
          <ac:grpSpMkLst>
            <pc:docMk/>
            <pc:sldMk cId="187822614" sldId="256"/>
            <ac:grpSpMk id="137" creationId="{5452EEA0-C3D5-4E94-A923-173BFAAE915A}"/>
          </ac:grpSpMkLst>
        </pc:grpChg>
        <pc:grpChg chg="add del mod">
          <ac:chgData name="Kerney, Jason" userId="1d545db0-240c-4034-9e97-4382dab14bfe" providerId="ADAL" clId="{CDFAD735-38D5-4AC7-BB59-0028378995AE}" dt="2019-04-16T22:39:42.620" v="21" actId="165"/>
          <ac:grpSpMkLst>
            <pc:docMk/>
            <pc:sldMk cId="187822614" sldId="256"/>
            <ac:grpSpMk id="138" creationId="{E965E505-529B-469F-A551-B9B56883EBE3}"/>
          </ac:grpSpMkLst>
        </pc:grpChg>
        <pc:grpChg chg="add del mod">
          <ac:chgData name="Kerney, Jason" userId="1d545db0-240c-4034-9e97-4382dab14bfe" providerId="ADAL" clId="{CDFAD735-38D5-4AC7-BB59-0028378995AE}" dt="2019-04-16T22:44:04.531" v="55" actId="165"/>
          <ac:grpSpMkLst>
            <pc:docMk/>
            <pc:sldMk cId="187822614" sldId="256"/>
            <ac:grpSpMk id="139" creationId="{B7D35435-F035-4883-B0F1-582CF61A525D}"/>
          </ac:grpSpMkLst>
        </pc:grpChg>
        <pc:grpChg chg="add del mod">
          <ac:chgData name="Kerney, Jason" userId="1d545db0-240c-4034-9e97-4382dab14bfe" providerId="ADAL" clId="{CDFAD735-38D5-4AC7-BB59-0028378995AE}" dt="2019-04-16T23:21:49.849" v="427" actId="165"/>
          <ac:grpSpMkLst>
            <pc:docMk/>
            <pc:sldMk cId="187822614" sldId="256"/>
            <ac:grpSpMk id="140" creationId="{929AC29E-10FD-4F1B-997F-1941755E0836}"/>
          </ac:grpSpMkLst>
        </pc:grpChg>
        <pc:grpChg chg="add mod">
          <ac:chgData name="Kerney, Jason" userId="1d545db0-240c-4034-9e97-4382dab14bfe" providerId="ADAL" clId="{CDFAD735-38D5-4AC7-BB59-0028378995AE}" dt="2019-04-22T20:54:35.652" v="753" actId="164"/>
          <ac:grpSpMkLst>
            <pc:docMk/>
            <pc:sldMk cId="187822614" sldId="256"/>
            <ac:grpSpMk id="143" creationId="{26270C73-D516-41EA-B40E-859482ECEDBF}"/>
          </ac:grpSpMkLst>
        </pc:grpChg>
        <pc:grpChg chg="add del mod">
          <ac:chgData name="Kerney, Jason" userId="1d545db0-240c-4034-9e97-4382dab14bfe" providerId="ADAL" clId="{CDFAD735-38D5-4AC7-BB59-0028378995AE}" dt="2019-04-22T20:50:42.895" v="652"/>
          <ac:grpSpMkLst>
            <pc:docMk/>
            <pc:sldMk cId="187822614" sldId="256"/>
            <ac:grpSpMk id="158" creationId="{0337A26F-569C-4320-BC50-DED2B726426B}"/>
          </ac:grpSpMkLst>
        </pc:grpChg>
        <pc:grpChg chg="add del">
          <ac:chgData name="Kerney, Jason" userId="1d545db0-240c-4034-9e97-4382dab14bfe" providerId="ADAL" clId="{CDFAD735-38D5-4AC7-BB59-0028378995AE}" dt="2019-04-22T20:51:09.730" v="655" actId="165"/>
          <ac:grpSpMkLst>
            <pc:docMk/>
            <pc:sldMk cId="187822614" sldId="256"/>
            <ac:grpSpMk id="173" creationId="{4D304BFD-758C-4B49-AE90-5828CDEF3ECC}"/>
          </ac:grpSpMkLst>
        </pc:grpChg>
        <pc:grpChg chg="add del mod">
          <ac:chgData name="Kerney, Jason" userId="1d545db0-240c-4034-9e97-4382dab14bfe" providerId="ADAL" clId="{CDFAD735-38D5-4AC7-BB59-0028378995AE}" dt="2019-04-22T20:51:38.490" v="660"/>
          <ac:grpSpMkLst>
            <pc:docMk/>
            <pc:sldMk cId="187822614" sldId="256"/>
            <ac:grpSpMk id="188" creationId="{25CA463C-8B54-496B-9BB6-B2499DA78DCD}"/>
          </ac:grpSpMkLst>
        </pc:grpChg>
        <pc:grpChg chg="add del mod">
          <ac:chgData name="Kerney, Jason" userId="1d545db0-240c-4034-9e97-4382dab14bfe" providerId="ADAL" clId="{CDFAD735-38D5-4AC7-BB59-0028378995AE}" dt="2019-04-22T20:52:07.040" v="689"/>
          <ac:grpSpMkLst>
            <pc:docMk/>
            <pc:sldMk cId="187822614" sldId="256"/>
            <ac:grpSpMk id="203" creationId="{EEF639F7-EC2B-4256-9744-844C17B3CD75}"/>
          </ac:grpSpMkLst>
        </pc:grpChg>
        <pc:grpChg chg="add mod">
          <ac:chgData name="Kerney, Jason" userId="1d545db0-240c-4034-9e97-4382dab14bfe" providerId="ADAL" clId="{CDFAD735-38D5-4AC7-BB59-0028378995AE}" dt="2019-04-22T20:54:21.965" v="751" actId="164"/>
          <ac:grpSpMkLst>
            <pc:docMk/>
            <pc:sldMk cId="187822614" sldId="256"/>
            <ac:grpSpMk id="218" creationId="{2B097A2E-B846-43B5-A964-CD4CC9FC4C74}"/>
          </ac:grpSpMkLst>
        </pc:grpChg>
        <pc:grpChg chg="add mod">
          <ac:chgData name="Kerney, Jason" userId="1d545db0-240c-4034-9e97-4382dab14bfe" providerId="ADAL" clId="{CDFAD735-38D5-4AC7-BB59-0028378995AE}" dt="2019-04-22T20:54:28.999" v="752" actId="164"/>
          <ac:grpSpMkLst>
            <pc:docMk/>
            <pc:sldMk cId="187822614" sldId="256"/>
            <ac:grpSpMk id="233" creationId="{7E37E6E8-747E-46A0-B08A-236A47A9E4AF}"/>
          </ac:grpSpMkLst>
        </pc:grpChg>
        <pc:grpChg chg="add mod">
          <ac:chgData name="Kerney, Jason" userId="1d545db0-240c-4034-9e97-4382dab14bfe" providerId="ADAL" clId="{CDFAD735-38D5-4AC7-BB59-0028378995AE}" dt="2019-04-22T20:54:35.652" v="753" actId="164"/>
          <ac:grpSpMkLst>
            <pc:docMk/>
            <pc:sldMk cId="187822614" sldId="256"/>
            <ac:grpSpMk id="234" creationId="{91C893CA-EE29-4A6A-AD95-DE94E1BA7890}"/>
          </ac:grpSpMkLst>
        </pc:grpChg>
        <pc:grpChg chg="add mod">
          <ac:chgData name="Kerney, Jason" userId="1d545db0-240c-4034-9e97-4382dab14bfe" providerId="ADAL" clId="{CDFAD735-38D5-4AC7-BB59-0028378995AE}" dt="2019-04-22T20:54:42.860" v="754" actId="164"/>
          <ac:grpSpMkLst>
            <pc:docMk/>
            <pc:sldMk cId="187822614" sldId="256"/>
            <ac:grpSpMk id="235" creationId="{5B9BD8F7-1D6A-4A85-B234-2A7C0C486505}"/>
          </ac:grpSpMkLst>
        </pc:grpChg>
        <pc:picChg chg="add del mod">
          <ac:chgData name="Kerney, Jason" userId="1d545db0-240c-4034-9e97-4382dab14bfe" providerId="ADAL" clId="{CDFAD735-38D5-4AC7-BB59-0028378995AE}" dt="2019-04-16T23:41:54.294" v="465" actId="478"/>
          <ac:picMkLst>
            <pc:docMk/>
            <pc:sldMk cId="187822614" sldId="256"/>
            <ac:picMk id="3" creationId="{8950D15D-C8F0-40DC-A59A-D317F0189743}"/>
          </ac:picMkLst>
        </pc:picChg>
        <pc:picChg chg="mod topLvl">
          <ac:chgData name="Kerney, Jason" userId="1d545db0-240c-4034-9e97-4382dab14bfe" providerId="ADAL" clId="{CDFAD735-38D5-4AC7-BB59-0028378995AE}" dt="2019-04-22T20:54:42.860" v="754" actId="164"/>
          <ac:picMkLst>
            <pc:docMk/>
            <pc:sldMk cId="187822614" sldId="256"/>
            <ac:picMk id="7" creationId="{D21339D4-2396-436D-9111-B0AC79CC397E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12" creationId="{1CF6888E-649D-4D24-A429-39AAC57C7701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16" creationId="{693E998B-4FB6-4B00-AEF5-7968D80E9BE1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18" creationId="{EEA92E8B-D307-416F-9FDC-609B7BE2F8D7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21" creationId="{0F55269A-8C2A-41EC-8008-35E4596761F8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23" creationId="{66D0C9E2-0C7C-4B21-829C-190D02F8F971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25" creationId="{C72A2B5A-85AA-40EC-A93B-9352D8E19EEA}"/>
          </ac:picMkLst>
        </pc:picChg>
        <pc:picChg chg="mod topLvl">
          <ac:chgData name="Kerney, Jason" userId="1d545db0-240c-4034-9e97-4382dab14bfe" providerId="ADAL" clId="{CDFAD735-38D5-4AC7-BB59-0028378995AE}" dt="2019-04-22T20:54:42.860" v="754" actId="164"/>
          <ac:picMkLst>
            <pc:docMk/>
            <pc:sldMk cId="187822614" sldId="256"/>
            <ac:picMk id="28" creationId="{3A4F45AF-C9FC-4B09-A4E4-4672252B3E2C}"/>
          </ac:picMkLst>
        </pc:picChg>
        <pc:picChg chg="mod topLvl">
          <ac:chgData name="Kerney, Jason" userId="1d545db0-240c-4034-9e97-4382dab14bfe" providerId="ADAL" clId="{CDFAD735-38D5-4AC7-BB59-0028378995AE}" dt="2019-04-22T20:54:42.860" v="754" actId="164"/>
          <ac:picMkLst>
            <pc:docMk/>
            <pc:sldMk cId="187822614" sldId="256"/>
            <ac:picMk id="32" creationId="{DE1F0AD8-8B59-448A-A162-BA2296AE9B80}"/>
          </ac:picMkLst>
        </pc:picChg>
        <pc:picChg chg="add mod topLvl">
          <ac:chgData name="Kerney, Jason" userId="1d545db0-240c-4034-9e97-4382dab14bfe" providerId="ADAL" clId="{CDFAD735-38D5-4AC7-BB59-0028378995AE}" dt="2019-04-22T20:54:28.999" v="752" actId="164"/>
          <ac:picMkLst>
            <pc:docMk/>
            <pc:sldMk cId="187822614" sldId="256"/>
            <ac:picMk id="34" creationId="{F30626CE-4FB2-4939-9D01-D2FD32E16408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41" creationId="{B0DF78A0-8846-49BD-87E2-C9D9D00368A5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45" creationId="{9EAEF31B-8476-4DFB-AB77-75DFE155BC96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47" creationId="{05307416-0CF2-4DE7-B34F-BB0DEF60AE98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49" creationId="{410EC080-D747-4215-A4D6-44138865BE0D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51" creationId="{761632E7-E92E-46B1-AA08-34EDFCBC2B4C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53" creationId="{8989BFE8-D1C8-4F17-8B1E-E9DF90D6DBF1}"/>
          </ac:picMkLst>
        </pc:picChg>
        <pc:picChg chg="mod topLvl">
          <ac:chgData name="Kerney, Jason" userId="1d545db0-240c-4034-9e97-4382dab14bfe" providerId="ADAL" clId="{CDFAD735-38D5-4AC7-BB59-0028378995AE}" dt="2019-04-22T20:54:35.652" v="753" actId="164"/>
          <ac:picMkLst>
            <pc:docMk/>
            <pc:sldMk cId="187822614" sldId="256"/>
            <ac:picMk id="55" creationId="{D702BECB-CF36-440A-A136-953898CA51DE}"/>
          </ac:picMkLst>
        </pc:picChg>
        <pc:picChg chg="mod topLvl">
          <ac:chgData name="Kerney, Jason" userId="1d545db0-240c-4034-9e97-4382dab14bfe" providerId="ADAL" clId="{CDFAD735-38D5-4AC7-BB59-0028378995AE}" dt="2019-04-22T20:54:35.652" v="753" actId="164"/>
          <ac:picMkLst>
            <pc:docMk/>
            <pc:sldMk cId="187822614" sldId="256"/>
            <ac:picMk id="59" creationId="{5D099F8C-8E79-4BB8-807F-A71DD13EB505}"/>
          </ac:picMkLst>
        </pc:picChg>
        <pc:picChg chg="mod topLvl">
          <ac:chgData name="Kerney, Jason" userId="1d545db0-240c-4034-9e97-4382dab14bfe" providerId="ADAL" clId="{CDFAD735-38D5-4AC7-BB59-0028378995AE}" dt="2019-04-22T20:54:35.652" v="753" actId="164"/>
          <ac:picMkLst>
            <pc:docMk/>
            <pc:sldMk cId="187822614" sldId="256"/>
            <ac:picMk id="61" creationId="{9DDF764B-4CCD-4DC4-93CB-463B22F30257}"/>
          </ac:picMkLst>
        </pc:picChg>
        <pc:picChg chg="mod topLvl">
          <ac:chgData name="Kerney, Jason" userId="1d545db0-240c-4034-9e97-4382dab14bfe" providerId="ADAL" clId="{CDFAD735-38D5-4AC7-BB59-0028378995AE}" dt="2019-04-22T20:54:35.652" v="753" actId="164"/>
          <ac:picMkLst>
            <pc:docMk/>
            <pc:sldMk cId="187822614" sldId="256"/>
            <ac:picMk id="63" creationId="{9C708668-FD1B-4AB2-BC3F-1759A437B12C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72" creationId="{3B8E41B2-6E56-4CA0-A87C-7AB0F2242F76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76" creationId="{A50D7694-F47C-4315-8104-B2E64C4ACC9C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78" creationId="{134D6BE5-CF42-46EE-B777-0BC67407491C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80" creationId="{A8424966-ED46-478C-9A0B-77A44A5A723E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82" creationId="{B638CF4E-E8D7-4D84-876A-4C0E9200733D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84" creationId="{1E40323D-5DBE-4AA0-849F-574535C97048}"/>
          </ac:picMkLst>
        </pc:picChg>
        <pc:picChg chg="mod topLvl">
          <ac:chgData name="Kerney, Jason" userId="1d545db0-240c-4034-9e97-4382dab14bfe" providerId="ADAL" clId="{CDFAD735-38D5-4AC7-BB59-0028378995AE}" dt="2019-04-22T20:54:28.999" v="752" actId="164"/>
          <ac:picMkLst>
            <pc:docMk/>
            <pc:sldMk cId="187822614" sldId="256"/>
            <ac:picMk id="86" creationId="{1C8B414F-1DE4-4E21-9FB8-A6F8F288D4FA}"/>
          </ac:picMkLst>
        </pc:picChg>
        <pc:picChg chg="mod topLvl">
          <ac:chgData name="Kerney, Jason" userId="1d545db0-240c-4034-9e97-4382dab14bfe" providerId="ADAL" clId="{CDFAD735-38D5-4AC7-BB59-0028378995AE}" dt="2019-04-22T20:54:28.999" v="752" actId="164"/>
          <ac:picMkLst>
            <pc:docMk/>
            <pc:sldMk cId="187822614" sldId="256"/>
            <ac:picMk id="90" creationId="{AE120C06-7DFC-46D7-97F2-E58114B9602E}"/>
          </ac:picMkLst>
        </pc:picChg>
        <pc:picChg chg="mod topLvl">
          <ac:chgData name="Kerney, Jason" userId="1d545db0-240c-4034-9e97-4382dab14bfe" providerId="ADAL" clId="{CDFAD735-38D5-4AC7-BB59-0028378995AE}" dt="2019-04-22T20:54:28.999" v="752" actId="164"/>
          <ac:picMkLst>
            <pc:docMk/>
            <pc:sldMk cId="187822614" sldId="256"/>
            <ac:picMk id="93" creationId="{3EAD66E8-0198-4D52-B80A-10933DDFA904}"/>
          </ac:picMkLst>
        </pc:picChg>
        <pc:picChg chg="del mod topLvl">
          <ac:chgData name="Kerney, Jason" userId="1d545db0-240c-4034-9e97-4382dab14bfe" providerId="ADAL" clId="{CDFAD735-38D5-4AC7-BB59-0028378995AE}" dt="2019-04-16T23:39:49.493" v="460" actId="478"/>
          <ac:picMkLst>
            <pc:docMk/>
            <pc:sldMk cId="187822614" sldId="256"/>
            <ac:picMk id="95" creationId="{2C406D44-EBB9-48CA-AF6B-BAB510CB4763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03" creationId="{BF2FD262-5CE2-41B0-B8CD-B8F3D5B638FB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07" creationId="{4892B727-6155-45FF-87E1-7CE49FAA4162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09" creationId="{7324EE7A-C40E-4BA1-9894-F8CA70440D2D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11" creationId="{09727F22-8E95-4CC6-86FA-6DCE12671F00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13" creationId="{A4E3C5CE-737F-4DD8-920C-D68E183E6C88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15" creationId="{B81F9974-9570-4CBA-BE19-C73A2E272FD5}"/>
          </ac:picMkLst>
        </pc:picChg>
        <pc:picChg chg="mod topLvl">
          <ac:chgData name="Kerney, Jason" userId="1d545db0-240c-4034-9e97-4382dab14bfe" providerId="ADAL" clId="{CDFAD735-38D5-4AC7-BB59-0028378995AE}" dt="2019-04-22T20:54:21.965" v="751" actId="164"/>
          <ac:picMkLst>
            <pc:docMk/>
            <pc:sldMk cId="187822614" sldId="256"/>
            <ac:picMk id="117" creationId="{18D20D46-C343-442A-A065-3F51636EC845}"/>
          </ac:picMkLst>
        </pc:picChg>
        <pc:picChg chg="mod topLvl">
          <ac:chgData name="Kerney, Jason" userId="1d545db0-240c-4034-9e97-4382dab14bfe" providerId="ADAL" clId="{CDFAD735-38D5-4AC7-BB59-0028378995AE}" dt="2019-04-22T20:54:21.965" v="751" actId="164"/>
          <ac:picMkLst>
            <pc:docMk/>
            <pc:sldMk cId="187822614" sldId="256"/>
            <ac:picMk id="121" creationId="{E6801A5F-D692-47CD-A0F5-F7F7F3A85A31}"/>
          </ac:picMkLst>
        </pc:picChg>
        <pc:picChg chg="mod topLvl">
          <ac:chgData name="Kerney, Jason" userId="1d545db0-240c-4034-9e97-4382dab14bfe" providerId="ADAL" clId="{CDFAD735-38D5-4AC7-BB59-0028378995AE}" dt="2019-04-22T20:54:21.965" v="751" actId="164"/>
          <ac:picMkLst>
            <pc:docMk/>
            <pc:sldMk cId="187822614" sldId="256"/>
            <ac:picMk id="123" creationId="{DD30038D-8C19-4CCA-A5B0-96A42D95CB75}"/>
          </ac:picMkLst>
        </pc:picChg>
        <pc:picChg chg="mod topLvl">
          <ac:chgData name="Kerney, Jason" userId="1d545db0-240c-4034-9e97-4382dab14bfe" providerId="ADAL" clId="{CDFAD735-38D5-4AC7-BB59-0028378995AE}" dt="2019-04-22T20:54:21.965" v="751" actId="164"/>
          <ac:picMkLst>
            <pc:docMk/>
            <pc:sldMk cId="187822614" sldId="256"/>
            <ac:picMk id="134" creationId="{A89AAE5D-7C0C-4CAF-B182-EED1C1D6F0B1}"/>
          </ac:picMkLst>
        </pc:picChg>
        <pc:picChg chg="add del">
          <ac:chgData name="Kerney, Jason" userId="1d545db0-240c-4034-9e97-4382dab14bfe" providerId="ADAL" clId="{CDFAD735-38D5-4AC7-BB59-0028378995AE}" dt="2019-04-16T22:47:13.007" v="70"/>
          <ac:picMkLst>
            <pc:docMk/>
            <pc:sldMk cId="187822614" sldId="256"/>
            <ac:picMk id="141" creationId="{25125630-EF24-48FE-AAFC-7E42881E8DFB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75" creationId="{A58D04BC-9EB1-40A4-9B9A-77F632F4B9B6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79" creationId="{3B5DEB09-B4D0-4F11-90F8-FD105797EECC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81" creationId="{7B802DE8-2654-47E3-8D74-0A5B23668ADD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83" creationId="{8EAF099D-DE0B-4030-8EE5-F9738415BF80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85" creationId="{0CCA4949-4D18-48A7-8958-1BF6917B7A60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87" creationId="{6D6CA061-682D-4536-BAB4-39447909921B}"/>
          </ac:picMkLst>
        </pc:picChg>
      </pc:sldChg>
      <pc:sldChg chg="addSp delSp modSp">
        <pc:chgData name="Kerney, Jason" userId="1d545db0-240c-4034-9e97-4382dab14bfe" providerId="ADAL" clId="{CDFAD735-38D5-4AC7-BB59-0028378995AE}" dt="2019-04-22T20:54:13.379" v="750" actId="164"/>
        <pc:sldMkLst>
          <pc:docMk/>
          <pc:sldMk cId="3034734882" sldId="257"/>
        </pc:sldMkLst>
        <pc:spChg chg="del">
          <ac:chgData name="Kerney, Jason" userId="1d545db0-240c-4034-9e97-4382dab14bfe" providerId="ADAL" clId="{CDFAD735-38D5-4AC7-BB59-0028378995AE}" dt="2019-04-16T22:33:54.759" v="18" actId="478"/>
          <ac:spMkLst>
            <pc:docMk/>
            <pc:sldMk cId="3034734882" sldId="257"/>
            <ac:spMk id="2" creationId="{FDE126E7-1280-462F-BB1E-FB3A1148EFC3}"/>
          </ac:spMkLst>
        </pc:spChg>
        <pc:spChg chg="del">
          <ac:chgData name="Kerney, Jason" userId="1d545db0-240c-4034-9e97-4382dab14bfe" providerId="ADAL" clId="{CDFAD735-38D5-4AC7-BB59-0028378995AE}" dt="2019-04-16T22:33:56.401" v="19" actId="478"/>
          <ac:spMkLst>
            <pc:docMk/>
            <pc:sldMk cId="3034734882" sldId="257"/>
            <ac:spMk id="3" creationId="{96009C25-11A2-4533-A4C5-CACA5E88D2B9}"/>
          </ac:spMkLst>
        </pc:spChg>
        <pc:spChg chg="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5" creationId="{E281D5A9-D332-4665-AEEE-1406C8523EB6}"/>
          </ac:spMkLst>
        </pc:spChg>
        <pc:spChg chg="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6" creationId="{203F3AEA-7D2D-4CA9-9A8F-024EFB36C8C6}"/>
          </ac:spMkLst>
        </pc:spChg>
        <pc:spChg chg="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8" creationId="{BE8EA51F-FB9C-463F-AE77-16C47A57CA57}"/>
          </ac:spMkLst>
        </pc:spChg>
        <pc:spChg chg="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9" creationId="{3C2D68D3-C09E-47AD-8BAB-936883376E77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0" creationId="{2546410A-0A9B-486A-A6F3-A548163F94B3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2" creationId="{BA2123A8-2548-434D-A9EB-CD97776797E3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3" creationId="{C5FB2EEB-7E75-40F8-8552-815F758B9356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4" creationId="{3DF97C1A-7694-4A8A-BD1B-BAD240C3F798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6" creationId="{B5001225-84F9-468A-9C7D-49D07F1197BB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8" creationId="{9C95E972-2670-4896-BD12-D3C2AEEAEFD0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20" creationId="{4E00A95C-2E21-45DF-BA8F-344BE593F12D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22" creationId="{A2CFC39B-2161-4DF0-982A-1D5B4E76AD81}"/>
          </ac:spMkLst>
        </pc:spChg>
        <pc:spChg chg="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24" creationId="{B7726D9A-35C0-4D25-BDDD-5B1E6D08B4E8}"/>
          </ac:spMkLst>
        </pc:spChg>
        <pc:spChg chg="del mod topLvl">
          <ac:chgData name="Kerney, Jason" userId="1d545db0-240c-4034-9e97-4382dab14bfe" providerId="ADAL" clId="{CDFAD735-38D5-4AC7-BB59-0028378995AE}" dt="2019-04-16T22:50:01.100" v="80" actId="478"/>
          <ac:spMkLst>
            <pc:docMk/>
            <pc:sldMk cId="3034734882" sldId="257"/>
            <ac:spMk id="26" creationId="{6AD74C49-49D9-4BB2-9D94-ADFB82D1751C}"/>
          </ac:spMkLst>
        </pc:spChg>
        <pc:spChg chg="del mod topLvl">
          <ac:chgData name="Kerney, Jason" userId="1d545db0-240c-4034-9e97-4382dab14bfe" providerId="ADAL" clId="{CDFAD735-38D5-4AC7-BB59-0028378995AE}" dt="2019-04-16T22:49:58.267" v="79" actId="478"/>
          <ac:spMkLst>
            <pc:docMk/>
            <pc:sldMk cId="3034734882" sldId="257"/>
            <ac:spMk id="27" creationId="{488843F8-4163-4221-8384-125A5D9638DF}"/>
          </ac:spMkLst>
        </pc:spChg>
        <pc:spChg chg="del mod topLvl">
          <ac:chgData name="Kerney, Jason" userId="1d545db0-240c-4034-9e97-4382dab14bfe" providerId="ADAL" clId="{CDFAD735-38D5-4AC7-BB59-0028378995AE}" dt="2019-04-16T22:49:58.267" v="79" actId="478"/>
          <ac:spMkLst>
            <pc:docMk/>
            <pc:sldMk cId="3034734882" sldId="257"/>
            <ac:spMk id="28" creationId="{CD1E6769-A039-4AC9-A35C-E83881654AD8}"/>
          </ac:spMkLst>
        </pc:spChg>
        <pc:spChg chg="add 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32" creationId="{9025DCC1-1497-4C6D-87D4-670EFC31C4FC}"/>
          </ac:spMkLst>
        </pc:spChg>
        <pc:spChg chg="add 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33" creationId="{DC9C1625-F8A3-4662-859B-FC00922C8DF5}"/>
          </ac:spMkLst>
        </pc:spChg>
        <pc:spChg chg="add 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34" creationId="{A8D4855F-146B-4451-95FD-CB91B1F2B2E6}"/>
          </ac:spMkLst>
        </pc:spChg>
        <pc:spChg chg="add 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35" creationId="{371EFCFB-A14D-4660-92F7-FE6ABB86A296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41" creationId="{C7A8A368-4970-49B3-8188-0F9DBB2AFEF6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42" creationId="{3DB62B02-A769-408C-AE62-23ECF86AFC57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43" creationId="{90C53CFF-B35E-4674-B30E-43E074527F75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44" creationId="{0DDD5D74-94DA-42D7-B7F8-C36707407B46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45" creationId="{7859B531-E74B-44B8-8B5B-A7A180E776C0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47" creationId="{49D655B0-0DD2-4D5B-915D-12EBDEA747EA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48" creationId="{779150C0-8149-400E-94E5-162278D91734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49" creationId="{94F6353D-97EF-44E8-A662-1A43DCBE909C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51" creationId="{62838EB3-7956-4281-9A3F-9550E4AEE76A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53" creationId="{45D25955-EE43-44D8-9EB7-3806D81A2DF5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55" creationId="{15365BCF-4510-4BF7-A695-0F57A0671A0F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57" creationId="{C3FF1D46-C54F-4569-86C5-3518EE350280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59" creationId="{A4ED244A-9DF2-4C3C-83AC-47C154B31CB1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61" creationId="{7552EB5E-3724-4647-A639-8E2F70E5186F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62" creationId="{49C5329C-BD35-40AB-B07F-A5F8286231B3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63" creationId="{EA4F95D1-5A42-4BC2-A035-526D494170CC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64" creationId="{E7D7ED21-05B8-4449-8435-5A8172C26EA1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14" creationId="{ECD7FA9B-AADB-4A30-8649-384718C76A85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16" creationId="{D9300D3C-3A7D-44FA-9825-94B5C28869BF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17" creationId="{FA2C0877-8B28-4751-B142-7AA96C8CBEAB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18" creationId="{4C1E2953-226A-4418-B122-9C5C1A05AB9B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20" creationId="{715216BA-2E8C-41F6-990F-3C357960139C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22" creationId="{A07EEDC1-CF78-46CA-8354-D55297858953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24" creationId="{FB59DA55-8EF9-433D-9325-0DA0FA4EE0AA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26" creationId="{1D8C5682-57F9-4BF9-9DEC-0A15A17C0029}"/>
          </ac:spMkLst>
        </pc:spChg>
        <pc:grpChg chg="add del mod">
          <ac:chgData name="Kerney, Jason" userId="1d545db0-240c-4034-9e97-4382dab14bfe" providerId="ADAL" clId="{CDFAD735-38D5-4AC7-BB59-0028378995AE}" dt="2019-04-22T20:46:46.416" v="585" actId="165"/>
          <ac:grpSpMkLst>
            <pc:docMk/>
            <pc:sldMk cId="3034734882" sldId="257"/>
            <ac:grpSpMk id="2" creationId="{2DF30065-EF81-4098-8D03-1724C59D312D}"/>
          </ac:grpSpMkLst>
        </pc:grpChg>
        <pc:grpChg chg="add del mod">
          <ac:chgData name="Kerney, Jason" userId="1d545db0-240c-4034-9e97-4382dab14bfe" providerId="ADAL" clId="{CDFAD735-38D5-4AC7-BB59-0028378995AE}" dt="2019-04-22T20:46:50.711" v="586" actId="165"/>
          <ac:grpSpMkLst>
            <pc:docMk/>
            <pc:sldMk cId="3034734882" sldId="257"/>
            <ac:grpSpMk id="3" creationId="{22D25DD2-5E58-4C86-81FF-3C1F5EB892D7}"/>
          </ac:grpSpMkLst>
        </pc:grpChg>
        <pc:grpChg chg="add del mod">
          <ac:chgData name="Kerney, Jason" userId="1d545db0-240c-4034-9e97-4382dab14bfe" providerId="ADAL" clId="{CDFAD735-38D5-4AC7-BB59-0028378995AE}" dt="2019-04-22T20:52:36.560" v="716" actId="478"/>
          <ac:grpSpMkLst>
            <pc:docMk/>
            <pc:sldMk cId="3034734882" sldId="257"/>
            <ac:grpSpMk id="4" creationId="{BF6B8021-1A28-4AA1-942F-A6E6F8108928}"/>
          </ac:grpSpMkLst>
        </pc:grpChg>
        <pc:grpChg chg="add del">
          <ac:chgData name="Kerney, Jason" userId="1d545db0-240c-4034-9e97-4382dab14bfe" providerId="ADAL" clId="{CDFAD735-38D5-4AC7-BB59-0028378995AE}" dt="2019-04-16T22:40:09.780" v="24" actId="165"/>
          <ac:grpSpMkLst>
            <pc:docMk/>
            <pc:sldMk cId="3034734882" sldId="257"/>
            <ac:grpSpMk id="4" creationId="{DD40C722-3E46-445A-9F0A-54D0A33FF9EF}"/>
          </ac:grpSpMkLst>
        </pc:grpChg>
        <pc:grpChg chg="add del mod">
          <ac:chgData name="Kerney, Jason" userId="1d545db0-240c-4034-9e97-4382dab14bfe" providerId="ADAL" clId="{CDFAD735-38D5-4AC7-BB59-0028378995AE}" dt="2019-04-22T20:53:27.066" v="744" actId="478"/>
          <ac:grpSpMkLst>
            <pc:docMk/>
            <pc:sldMk cId="3034734882" sldId="257"/>
            <ac:grpSpMk id="7" creationId="{D2E14E06-3944-4CEE-ACE9-EDA1EEDFB89C}"/>
          </ac:grpSpMkLst>
        </pc:grpChg>
        <pc:grpChg chg="add mod">
          <ac:chgData name="Kerney, Jason" userId="1d545db0-240c-4034-9e97-4382dab14bfe" providerId="ADAL" clId="{CDFAD735-38D5-4AC7-BB59-0028378995AE}" dt="2019-04-22T20:54:05.437" v="749" actId="164"/>
          <ac:grpSpMkLst>
            <pc:docMk/>
            <pc:sldMk cId="3034734882" sldId="257"/>
            <ac:grpSpMk id="25" creationId="{1DE7B9A8-A290-4D43-8234-AF0947F9DC96}"/>
          </ac:grpSpMkLst>
        </pc:grpChg>
        <pc:grpChg chg="add mod">
          <ac:chgData name="Kerney, Jason" userId="1d545db0-240c-4034-9e97-4382dab14bfe" providerId="ADAL" clId="{CDFAD735-38D5-4AC7-BB59-0028378995AE}" dt="2019-04-22T20:54:05.437" v="749" actId="164"/>
          <ac:grpSpMkLst>
            <pc:docMk/>
            <pc:sldMk cId="3034734882" sldId="257"/>
            <ac:grpSpMk id="26" creationId="{BE978725-A6EB-49B4-85CB-EF21A9C9D5DA}"/>
          </ac:grpSpMkLst>
        </pc:grpChg>
        <pc:grpChg chg="add mod">
          <ac:chgData name="Kerney, Jason" userId="1d545db0-240c-4034-9e97-4382dab14bfe" providerId="ADAL" clId="{CDFAD735-38D5-4AC7-BB59-0028378995AE}" dt="2019-04-22T20:54:13.379" v="750" actId="164"/>
          <ac:grpSpMkLst>
            <pc:docMk/>
            <pc:sldMk cId="3034734882" sldId="257"/>
            <ac:grpSpMk id="27" creationId="{59035DF6-572E-4B36-8D1D-7AFC4E578DA1}"/>
          </ac:grpSpMkLst>
        </pc:grpChg>
        <pc:grpChg chg="add del mod ord">
          <ac:chgData name="Kerney, Jason" userId="1d545db0-240c-4034-9e97-4382dab14bfe" providerId="ADAL" clId="{CDFAD735-38D5-4AC7-BB59-0028378995AE}" dt="2019-04-16T23:26:13.478" v="449" actId="165"/>
          <ac:grpSpMkLst>
            <pc:docMk/>
            <pc:sldMk cId="3034734882" sldId="257"/>
            <ac:grpSpMk id="39" creationId="{86CBD797-FEB9-4459-8105-01539CC4BD70}"/>
          </ac:grpSpMkLst>
        </pc:grpChg>
        <pc:grpChg chg="add del mod">
          <ac:chgData name="Kerney, Jason" userId="1d545db0-240c-4034-9e97-4382dab14bfe" providerId="ADAL" clId="{CDFAD735-38D5-4AC7-BB59-0028378995AE}" dt="2019-04-16T22:53:28.129" v="242" actId="165"/>
          <ac:grpSpMkLst>
            <pc:docMk/>
            <pc:sldMk cId="3034734882" sldId="257"/>
            <ac:grpSpMk id="40" creationId="{7A8DA860-E2B4-4B7D-B374-53D27ABE3149}"/>
          </ac:grpSpMkLst>
        </pc:grpChg>
        <pc:grpChg chg="add del mod">
          <ac:chgData name="Kerney, Jason" userId="1d545db0-240c-4034-9e97-4382dab14bfe" providerId="ADAL" clId="{CDFAD735-38D5-4AC7-BB59-0028378995AE}" dt="2019-04-22T20:52:34.337" v="715"/>
          <ac:grpSpMkLst>
            <pc:docMk/>
            <pc:sldMk cId="3034734882" sldId="257"/>
            <ac:grpSpMk id="60" creationId="{EAA47597-0E93-4DD1-BB72-AB527DA01B0C}"/>
          </ac:grpSpMkLst>
        </pc:grpChg>
        <pc:grpChg chg="add del mod">
          <ac:chgData name="Kerney, Jason" userId="1d545db0-240c-4034-9e97-4382dab14bfe" providerId="ADAL" clId="{CDFAD735-38D5-4AC7-BB59-0028378995AE}" dt="2019-04-16T23:27:09.951" v="454" actId="165"/>
          <ac:grpSpMkLst>
            <pc:docMk/>
            <pc:sldMk cId="3034734882" sldId="257"/>
            <ac:grpSpMk id="70" creationId="{7BDD4F9C-CA58-4EF4-B6D9-5B8A2D3EB961}"/>
          </ac:grpSpMkLst>
        </pc:grpChg>
        <pc:grpChg chg="add mod">
          <ac:chgData name="Kerney, Jason" userId="1d545db0-240c-4034-9e97-4382dab14bfe" providerId="ADAL" clId="{CDFAD735-38D5-4AC7-BB59-0028378995AE}" dt="2019-04-22T20:54:13.379" v="750" actId="164"/>
          <ac:grpSpMkLst>
            <pc:docMk/>
            <pc:sldMk cId="3034734882" sldId="257"/>
            <ac:grpSpMk id="83" creationId="{892CDAE5-C478-42A2-BF30-84EF7B145C75}"/>
          </ac:grpSpMkLst>
        </pc:grpChg>
        <pc:grpChg chg="add del mod">
          <ac:chgData name="Kerney, Jason" userId="1d545db0-240c-4034-9e97-4382dab14bfe" providerId="ADAL" clId="{CDFAD735-38D5-4AC7-BB59-0028378995AE}" dt="2019-04-22T20:53:24.854" v="743"/>
          <ac:grpSpMkLst>
            <pc:docMk/>
            <pc:sldMk cId="3034734882" sldId="257"/>
            <ac:grpSpMk id="98" creationId="{8A916CF0-024F-49B1-8764-3167235CC4E7}"/>
          </ac:grpSpMkLst>
        </pc:grpChg>
        <pc:grpChg chg="add del">
          <ac:chgData name="Kerney, Jason" userId="1d545db0-240c-4034-9e97-4382dab14bfe" providerId="ADAL" clId="{CDFAD735-38D5-4AC7-BB59-0028378995AE}" dt="2019-04-22T20:53:37.893" v="746" actId="165"/>
          <ac:grpSpMkLst>
            <pc:docMk/>
            <pc:sldMk cId="3034734882" sldId="257"/>
            <ac:grpSpMk id="113" creationId="{65ECC127-8C98-4B2D-A0C6-4092D12FFE81}"/>
          </ac:grpSpMkLst>
        </pc:grpChg>
        <pc:picChg chg="del mod topLvl">
          <ac:chgData name="Kerney, Jason" userId="1d545db0-240c-4034-9e97-4382dab14bfe" providerId="ADAL" clId="{CDFAD735-38D5-4AC7-BB59-0028378995AE}" dt="2019-04-16T22:40:12.618" v="25" actId="478"/>
          <ac:picMkLst>
            <pc:docMk/>
            <pc:sldMk cId="3034734882" sldId="257"/>
            <ac:picMk id="7" creationId="{F97163EA-7B55-41CC-84E1-E74BA92E4F01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11" creationId="{FDE49CA6-BC4E-459A-B48B-8A139423C13E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15" creationId="{6723FC42-F028-43DF-BEF1-6747892788F2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17" creationId="{F1C41A49-E2A3-4AC6-8A8D-80203F071293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19" creationId="{4147572F-ED16-494B-A202-DCE08481638A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21" creationId="{C34624ED-5C94-441A-9C37-C6AE7DCF9FEF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23" creationId="{1218D1B2-6C45-4034-9D15-6094EB2549E9}"/>
          </ac:picMkLst>
        </pc:picChg>
        <pc:picChg chg="del mod topLvl">
          <ac:chgData name="Kerney, Jason" userId="1d545db0-240c-4034-9e97-4382dab14bfe" providerId="ADAL" clId="{CDFAD735-38D5-4AC7-BB59-0028378995AE}" dt="2019-04-16T22:49:58.267" v="79" actId="478"/>
          <ac:picMkLst>
            <pc:docMk/>
            <pc:sldMk cId="3034734882" sldId="257"/>
            <ac:picMk id="25" creationId="{D0DE0B73-C486-474C-B556-81D67CABB7C3}"/>
          </ac:picMkLst>
        </pc:picChg>
        <pc:picChg chg="del mod topLvl">
          <ac:chgData name="Kerney, Jason" userId="1d545db0-240c-4034-9e97-4382dab14bfe" providerId="ADAL" clId="{CDFAD735-38D5-4AC7-BB59-0028378995AE}" dt="2019-04-16T22:49:58.267" v="79" actId="478"/>
          <ac:picMkLst>
            <pc:docMk/>
            <pc:sldMk cId="3034734882" sldId="257"/>
            <ac:picMk id="29" creationId="{2A5C94D7-66F3-4191-BF13-23D065771240}"/>
          </ac:picMkLst>
        </pc:picChg>
        <pc:picChg chg="add mod topLvl">
          <ac:chgData name="Kerney, Jason" userId="1d545db0-240c-4034-9e97-4382dab14bfe" providerId="ADAL" clId="{CDFAD735-38D5-4AC7-BB59-0028378995AE}" dt="2019-04-22T20:54:13.379" v="750" actId="164"/>
          <ac:picMkLst>
            <pc:docMk/>
            <pc:sldMk cId="3034734882" sldId="257"/>
            <ac:picMk id="31" creationId="{32836BB4-76ED-4745-A613-D6B95D2A2D6B}"/>
          </ac:picMkLst>
        </pc:picChg>
        <pc:picChg chg="add mod topLvl">
          <ac:chgData name="Kerney, Jason" userId="1d545db0-240c-4034-9e97-4382dab14bfe" providerId="ADAL" clId="{CDFAD735-38D5-4AC7-BB59-0028378995AE}" dt="2019-04-22T20:54:13.379" v="750" actId="164"/>
          <ac:picMkLst>
            <pc:docMk/>
            <pc:sldMk cId="3034734882" sldId="257"/>
            <ac:picMk id="36" creationId="{8D5D5191-F513-4094-A05E-2CE0AC4C7DD8}"/>
          </ac:picMkLst>
        </pc:picChg>
        <pc:picChg chg="add mod topLvl">
          <ac:chgData name="Kerney, Jason" userId="1d545db0-240c-4034-9e97-4382dab14bfe" providerId="ADAL" clId="{CDFAD735-38D5-4AC7-BB59-0028378995AE}" dt="2019-04-22T20:54:13.379" v="750" actId="164"/>
          <ac:picMkLst>
            <pc:docMk/>
            <pc:sldMk cId="3034734882" sldId="257"/>
            <ac:picMk id="37" creationId="{F18304D3-00E1-428B-A2A9-C51C3ACBC467}"/>
          </ac:picMkLst>
        </pc:picChg>
        <pc:picChg chg="add mod topLvl">
          <ac:chgData name="Kerney, Jason" userId="1d545db0-240c-4034-9e97-4382dab14bfe" providerId="ADAL" clId="{CDFAD735-38D5-4AC7-BB59-0028378995AE}" dt="2019-04-22T20:54:13.379" v="750" actId="164"/>
          <ac:picMkLst>
            <pc:docMk/>
            <pc:sldMk cId="3034734882" sldId="257"/>
            <ac:picMk id="38" creationId="{B6820B3D-652F-4F20-B52F-CFCF788822DD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46" creationId="{E58F0DA2-4445-4D3C-A3CC-577AAEE82525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50" creationId="{994A68E9-40DD-4F1C-B47D-D84C151F8F65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52" creationId="{60656840-2BE8-4B2D-8D63-CFEEEEF39D8A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54" creationId="{AFDB07E8-439D-4F62-A6ED-F4FF4C6DB925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56" creationId="{38FEF5C5-6E67-45BA-BF68-A33BCB473924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58" creationId="{EE557DF9-F5C0-4C0B-BE60-6342BDFDD7EC}"/>
          </ac:picMkLst>
        </pc:picChg>
        <pc:picChg chg="del mod topLvl">
          <ac:chgData name="Kerney, Jason" userId="1d545db0-240c-4034-9e97-4382dab14bfe" providerId="ADAL" clId="{CDFAD735-38D5-4AC7-BB59-0028378995AE}" dt="2019-04-16T23:05:31.083" v="257" actId="478"/>
          <ac:picMkLst>
            <pc:docMk/>
            <pc:sldMk cId="3034734882" sldId="257"/>
            <ac:picMk id="60" creationId="{39FFD0EA-CDD2-467A-8EDA-5918FEB9B56B}"/>
          </ac:picMkLst>
        </pc:picChg>
        <pc:picChg chg="mod topLvl">
          <ac:chgData name="Kerney, Jason" userId="1d545db0-240c-4034-9e97-4382dab14bfe" providerId="ADAL" clId="{CDFAD735-38D5-4AC7-BB59-0028378995AE}" dt="2019-04-22T20:54:05.437" v="749" actId="164"/>
          <ac:picMkLst>
            <pc:docMk/>
            <pc:sldMk cId="3034734882" sldId="257"/>
            <ac:picMk id="65" creationId="{5ECFE0EF-4BBE-48F3-BC5E-58B050E36FAF}"/>
          </ac:picMkLst>
        </pc:picChg>
        <pc:picChg chg="mod topLvl">
          <ac:chgData name="Kerney, Jason" userId="1d545db0-240c-4034-9e97-4382dab14bfe" providerId="ADAL" clId="{CDFAD735-38D5-4AC7-BB59-0028378995AE}" dt="2019-04-22T20:54:05.437" v="749" actId="164"/>
          <ac:picMkLst>
            <pc:docMk/>
            <pc:sldMk cId="3034734882" sldId="257"/>
            <ac:picMk id="66" creationId="{99850F7F-7FF1-443E-B92F-2C40B1E4840E}"/>
          </ac:picMkLst>
        </pc:picChg>
        <pc:picChg chg="mod topLvl">
          <ac:chgData name="Kerney, Jason" userId="1d545db0-240c-4034-9e97-4382dab14bfe" providerId="ADAL" clId="{CDFAD735-38D5-4AC7-BB59-0028378995AE}" dt="2019-04-22T20:54:05.437" v="749" actId="164"/>
          <ac:picMkLst>
            <pc:docMk/>
            <pc:sldMk cId="3034734882" sldId="257"/>
            <ac:picMk id="67" creationId="{5AD188A6-09DA-4B29-9AA1-E32CB9E1DFD2}"/>
          </ac:picMkLst>
        </pc:picChg>
        <pc:picChg chg="add mod topLvl">
          <ac:chgData name="Kerney, Jason" userId="1d545db0-240c-4034-9e97-4382dab14bfe" providerId="ADAL" clId="{CDFAD735-38D5-4AC7-BB59-0028378995AE}" dt="2019-04-22T20:54:05.437" v="749" actId="164"/>
          <ac:picMkLst>
            <pc:docMk/>
            <pc:sldMk cId="3034734882" sldId="257"/>
            <ac:picMk id="69" creationId="{771EA1D7-031A-402E-80B5-CBBBDBA41112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15" creationId="{36106C2E-ACC9-4756-84DB-7A1ECAD1290D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19" creationId="{CC42B2C6-1774-4EFA-8ED5-B215728A599F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21" creationId="{49A91637-870D-478E-917E-DEDC3C6874FA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23" creationId="{BAD838E4-695F-4F22-BFFA-7036FBFE4CCF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25" creationId="{95C3CDEE-1805-48FC-BC80-49380CB9FC37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27" creationId="{3E366324-DA8F-4201-A578-CEEBB0F72952}"/>
          </ac:picMkLst>
        </pc:picChg>
      </pc:sldChg>
    </pc:docChg>
  </pc:docChgLst>
  <pc:docChgLst>
    <pc:chgData name="Kerney, Jason" userId="1d545db0-240c-4034-9e97-4382dab14bfe" providerId="ADAL" clId="{5486CECA-58B8-49F4-8596-28332A57EE08}"/>
    <pc:docChg chg="undo custSel addSld modSld">
      <pc:chgData name="Kerney, Jason" userId="1d545db0-240c-4034-9e97-4382dab14bfe" providerId="ADAL" clId="{5486CECA-58B8-49F4-8596-28332A57EE08}" dt="2019-05-14T12:45:47.316" v="185" actId="1037"/>
      <pc:docMkLst>
        <pc:docMk/>
      </pc:docMkLst>
      <pc:sldChg chg="addSp delSp modSp">
        <pc:chgData name="Kerney, Jason" userId="1d545db0-240c-4034-9e97-4382dab14bfe" providerId="ADAL" clId="{5486CECA-58B8-49F4-8596-28332A57EE08}" dt="2019-05-14T12:45:47.316" v="185" actId="1037"/>
        <pc:sldMkLst>
          <pc:docMk/>
          <pc:sldMk cId="187822614" sldId="256"/>
        </pc:sldMkLst>
        <pc:spChg chg="add mod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2" creationId="{CF26B56C-7523-45F2-9CC2-984CE8AA6C27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4" creationId="{99B3F6DE-49E4-4396-A79A-842B252D8E87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5" creationId="{1F726EFD-2154-49AD-A7B9-DDCC8DE225D5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8" creationId="{8B3070B4-EA43-4D1B-A411-82047C1F4403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9" creationId="{98F8E061-3EEA-468C-992B-6BDAC0AFC0C5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26" creationId="{662CEC06-20BB-44C4-8796-9A4C2DD9FB84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29" creationId="{251577CB-BA0A-49A3-87E9-BDB5DA2739DA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30" creationId="{7410CD9A-38A9-4AB3-B0B6-DA9BDA801CDE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31" creationId="{DC853DAD-29F7-4BFE-9329-0182473C2E17}"/>
          </ac:spMkLst>
        </pc:spChg>
        <pc:grpChg chg="add mod">
          <ac:chgData name="Kerney, Jason" userId="1d545db0-240c-4034-9e97-4382dab14bfe" providerId="ADAL" clId="{5486CECA-58B8-49F4-8596-28332A57EE08}" dt="2019-05-14T12:45:47.316" v="185" actId="1037"/>
          <ac:grpSpMkLst>
            <pc:docMk/>
            <pc:sldMk cId="187822614" sldId="256"/>
            <ac:grpSpMk id="3" creationId="{5FC39A59-A772-43DA-9E0D-EF45279A6B37}"/>
          </ac:grpSpMkLst>
        </pc:grpChg>
        <pc:grpChg chg="mod topLvl">
          <ac:chgData name="Kerney, Jason" userId="1d545db0-240c-4034-9e97-4382dab14bfe" providerId="ADAL" clId="{5486CECA-58B8-49F4-8596-28332A57EE08}" dt="2019-05-14T12:45:32.544" v="50" actId="164"/>
          <ac:grpSpMkLst>
            <pc:docMk/>
            <pc:sldMk cId="187822614" sldId="256"/>
            <ac:grpSpMk id="27" creationId="{E016E756-40BE-44E6-9941-686C65F88DF6}"/>
          </ac:grpSpMkLst>
        </pc:grpChg>
        <pc:grpChg chg="del">
          <ac:chgData name="Kerney, Jason" userId="1d545db0-240c-4034-9e97-4382dab14bfe" providerId="ADAL" clId="{5486CECA-58B8-49F4-8596-28332A57EE08}" dt="2019-05-14T12:39:58.303" v="1" actId="478"/>
          <ac:grpSpMkLst>
            <pc:docMk/>
            <pc:sldMk cId="187822614" sldId="256"/>
            <ac:grpSpMk id="60" creationId="{BD09F7CF-0E3D-464D-BD93-D16BE37DCDD2}"/>
          </ac:grpSpMkLst>
        </pc:grpChg>
        <pc:grpChg chg="del">
          <ac:chgData name="Kerney, Jason" userId="1d545db0-240c-4034-9e97-4382dab14bfe" providerId="ADAL" clId="{5486CECA-58B8-49F4-8596-28332A57EE08}" dt="2019-05-14T12:39:58.303" v="1" actId="478"/>
          <ac:grpSpMkLst>
            <pc:docMk/>
            <pc:sldMk cId="187822614" sldId="256"/>
            <ac:grpSpMk id="233" creationId="{7E37E6E8-747E-46A0-B08A-236A47A9E4AF}"/>
          </ac:grpSpMkLst>
        </pc:grpChg>
        <pc:grpChg chg="del">
          <ac:chgData name="Kerney, Jason" userId="1d545db0-240c-4034-9e97-4382dab14bfe" providerId="ADAL" clId="{5486CECA-58B8-49F4-8596-28332A57EE08}" dt="2019-05-14T12:39:58.303" v="1" actId="478"/>
          <ac:grpSpMkLst>
            <pc:docMk/>
            <pc:sldMk cId="187822614" sldId="256"/>
            <ac:grpSpMk id="234" creationId="{91C893CA-EE29-4A6A-AD95-DE94E1BA7890}"/>
          </ac:grpSpMkLst>
        </pc:grpChg>
        <pc:grpChg chg="del">
          <ac:chgData name="Kerney, Jason" userId="1d545db0-240c-4034-9e97-4382dab14bfe" providerId="ADAL" clId="{5486CECA-58B8-49F4-8596-28332A57EE08}" dt="2019-05-14T12:40:04.469" v="2" actId="165"/>
          <ac:grpSpMkLst>
            <pc:docMk/>
            <pc:sldMk cId="187822614" sldId="256"/>
            <ac:grpSpMk id="235" creationId="{5B9BD8F7-1D6A-4A85-B234-2A7C0C486505}"/>
          </ac:grpSpMkLst>
        </pc:grpChg>
        <pc:picChg chg="del mod topLvl">
          <ac:chgData name="Kerney, Jason" userId="1d545db0-240c-4034-9e97-4382dab14bfe" providerId="ADAL" clId="{5486CECA-58B8-49F4-8596-28332A57EE08}" dt="2019-05-14T12:40:06.493" v="3" actId="478"/>
          <ac:picMkLst>
            <pc:docMk/>
            <pc:sldMk cId="187822614" sldId="256"/>
            <ac:picMk id="7" creationId="{D21339D4-2396-436D-9111-B0AC79CC397E}"/>
          </ac:picMkLst>
        </pc:picChg>
        <pc:picChg chg="mod topLvl">
          <ac:chgData name="Kerney, Jason" userId="1d545db0-240c-4034-9e97-4382dab14bfe" providerId="ADAL" clId="{5486CECA-58B8-49F4-8596-28332A57EE08}" dt="2019-05-14T12:45:32.544" v="50" actId="164"/>
          <ac:picMkLst>
            <pc:docMk/>
            <pc:sldMk cId="187822614" sldId="256"/>
            <ac:picMk id="28" creationId="{3A4F45AF-C9FC-4B09-A4E4-4672252B3E2C}"/>
          </ac:picMkLst>
        </pc:picChg>
        <pc:picChg chg="mod topLvl">
          <ac:chgData name="Kerney, Jason" userId="1d545db0-240c-4034-9e97-4382dab14bfe" providerId="ADAL" clId="{5486CECA-58B8-49F4-8596-28332A57EE08}" dt="2019-05-14T12:45:32.544" v="50" actId="164"/>
          <ac:picMkLst>
            <pc:docMk/>
            <pc:sldMk cId="187822614" sldId="256"/>
            <ac:picMk id="32" creationId="{DE1F0AD8-8B59-448A-A162-BA2296AE9B80}"/>
          </ac:picMkLst>
        </pc:picChg>
      </pc:sldChg>
      <pc:sldChg chg="add">
        <pc:chgData name="Kerney, Jason" userId="1d545db0-240c-4034-9e97-4382dab14bfe" providerId="ADAL" clId="{5486CECA-58B8-49F4-8596-28332A57EE08}" dt="2019-05-14T12:39:51.164" v="0"/>
        <pc:sldMkLst>
          <pc:docMk/>
          <pc:sldMk cId="222301017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7556-9E97-48A7-AB96-BF391B956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D20CB-96F8-40E6-B2C2-BA384240A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26BC-3D0F-4CA3-9E1B-06882A2C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972D-0301-4671-B03D-AEAB29F1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B0EA-7E53-403C-9439-889C4C74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140F-EEE9-4F21-814C-DCA96EE6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37CAC-D2EA-4CD7-A2DD-BCAB5A1D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F261-7CE0-48CA-AC70-7B8BC689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E521-4D3E-46B5-B610-04C3A096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9296-11B0-43BD-863E-D39BBA9C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0B93B-CACE-4F3D-9C53-3A57A01BF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01CD9-0260-43BE-8130-4F435635D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7D11-0D68-48B6-8069-84A82C14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8F06-836E-474B-B512-72277145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EDB4-58CB-4DA6-AD27-005E6323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2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03FB-0E71-42A5-B8AE-32EEA314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9460-71DA-4EFE-88CA-6C864451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19A8B-4848-457D-BA82-5A465A94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6B11-8A7C-485C-B9CA-3D11F2B9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5F93-370F-4C1B-85BF-5EACEB29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5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6C3C-B965-43E8-977C-6DFEC09C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3E71-77BB-4D82-AA51-0DBCD93A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1D45-38D9-4407-B343-33393BB5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586B2-C16A-449B-A0FC-68D4B05D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AE39-E723-40A1-955E-C78F2223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8252-832A-4E40-AA75-7F97FA01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D772-E76A-4225-9D55-55677C420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1CB9C-34F2-4D40-A87A-F140FFEF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3C8B-4E40-4F48-8764-F5EE459B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47B3-1D64-4DE6-9C1D-BD39F9A5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217B-971D-4820-BC1F-74F26D2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3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3F54-5960-4891-AC35-5B820421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F209-D06E-4115-ADD5-B731E524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6CA0-CFA3-471D-8216-AC0274996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7FE76-6ED9-44D2-A0B7-722EA2A8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98F4F-8B8F-4100-93CF-9F39296F5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4C0D0-27E8-4670-BBE3-707C3B9C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71DF0-70C0-4894-9486-8D1946EE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34E50-FEFE-4F68-B099-8D0356CE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2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B30C-18BB-4E33-95B4-1B357E03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3D199-F366-4B88-8A30-058B5DF3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7A1EA-BA72-4DBE-B711-B071E854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CAF14-FE04-47F3-B68C-F44182CE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BFE0C-FD0D-4FCE-9AA9-76931DE4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7ED37-7F42-4060-B79F-F0E49D5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66FFF-F3B6-4985-B1F4-216B2D9D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9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DE1C-64BE-49EE-8F1A-E6F7DB18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B822-F3E6-41A3-A2AA-0532DE4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0DB36-4460-445E-942F-5DB7A07C7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89554-7DC2-4944-93BE-254FE8FB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6DEDE-8B56-46F5-B285-B3B6E88B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31A0-344F-493D-86DA-2328F329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0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0D9-C723-4BF9-9581-993A5DFC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03B64-2001-4046-B7D8-2D1AA51A5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3F580-C25E-4E54-A323-4A351E0B4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E91F-FFBF-4D9F-BD6D-8583FD06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6937F-6C3E-4145-B5E1-66A66EE9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7612-34E7-40F1-AED1-F26DCB62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840E2-5583-45E7-9C41-9EA5BC6D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28A5A-AB1F-4422-A478-C66F45A47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C7B5-B362-4077-8279-BDFE0578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AD61-F4A6-497B-B9FD-387E9B45C070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F014-09B6-4C24-9351-D7922E86C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B1D5-AF9B-4066-9A6B-9FC8F3D40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C39A59-A772-43DA-9E0D-EF45279A6B37}"/>
              </a:ext>
            </a:extLst>
          </p:cNvPr>
          <p:cNvGrpSpPr/>
          <p:nvPr/>
        </p:nvGrpSpPr>
        <p:grpSpPr>
          <a:xfrm>
            <a:off x="4467259" y="151002"/>
            <a:ext cx="2726188" cy="6476301"/>
            <a:chOff x="187492" y="151002"/>
            <a:chExt cx="2726188" cy="64763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B3F6DE-49E4-4396-A79A-842B252D8E87}"/>
                </a:ext>
              </a:extLst>
            </p:cNvPr>
            <p:cNvSpPr/>
            <p:nvPr/>
          </p:nvSpPr>
          <p:spPr>
            <a:xfrm>
              <a:off x="192947" y="151002"/>
              <a:ext cx="2714455" cy="64763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F726EFD-2154-49AD-A7B9-DDCC8DE225D5}"/>
                </a:ext>
              </a:extLst>
            </p:cNvPr>
            <p:cNvSpPr/>
            <p:nvPr/>
          </p:nvSpPr>
          <p:spPr>
            <a:xfrm>
              <a:off x="192947" y="188752"/>
              <a:ext cx="2720733" cy="272073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F8E061-3EEA-468C-992B-6BDAC0AFC0C5}"/>
                </a:ext>
              </a:extLst>
            </p:cNvPr>
            <p:cNvSpPr/>
            <p:nvPr/>
          </p:nvSpPr>
          <p:spPr>
            <a:xfrm>
              <a:off x="192947" y="180363"/>
              <a:ext cx="2714455" cy="322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3070B4-EA43-4D1B-A411-82047C1F4403}"/>
                </a:ext>
              </a:extLst>
            </p:cNvPr>
            <p:cNvSpPr txBox="1"/>
            <p:nvPr/>
          </p:nvSpPr>
          <p:spPr>
            <a:xfrm>
              <a:off x="192947" y="203952"/>
              <a:ext cx="2714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Game Type: Name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016E756-40BE-44E6-9941-686C65F88DF6}"/>
                </a:ext>
              </a:extLst>
            </p:cNvPr>
            <p:cNvGrpSpPr/>
            <p:nvPr/>
          </p:nvGrpSpPr>
          <p:grpSpPr>
            <a:xfrm>
              <a:off x="187492" y="2256638"/>
              <a:ext cx="2725364" cy="2676089"/>
              <a:chOff x="187492" y="2256638"/>
              <a:chExt cx="2725364" cy="267608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A56E639-28E9-4D86-A92B-C48D658236D6}"/>
                  </a:ext>
                </a:extLst>
              </p:cNvPr>
              <p:cNvSpPr/>
              <p:nvPr/>
            </p:nvSpPr>
            <p:spPr>
              <a:xfrm>
                <a:off x="192947" y="2265028"/>
                <a:ext cx="2714455" cy="26676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1CF6888E-649D-4D24-A429-39AAC57C7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2945" y="2567031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78F024-53B8-475B-8CAF-8972C969F5A1}"/>
                  </a:ext>
                </a:extLst>
              </p:cNvPr>
              <p:cNvSpPr txBox="1"/>
              <p:nvPr/>
            </p:nvSpPr>
            <p:spPr>
              <a:xfrm>
                <a:off x="192945" y="2256638"/>
                <a:ext cx="27144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u="sng" dirty="0">
                    <a:latin typeface="Comic Sans MS" panose="030F0702030302020204" pitchFamily="66" charset="0"/>
                  </a:rPr>
                  <a:t>Global Game Requirements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811DE9-4237-4BF6-BF7E-08243436F42B}"/>
                  </a:ext>
                </a:extLst>
              </p:cNvPr>
              <p:cNvSpPr txBox="1"/>
              <p:nvPr/>
            </p:nvSpPr>
            <p:spPr>
              <a:xfrm>
                <a:off x="439166" y="2510870"/>
                <a:ext cx="2468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playable (a win or tie condition is possible).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E77B3-1D91-463B-8B30-193B442EDAD2}"/>
                  </a:ext>
                </a:extLst>
              </p:cNvPr>
              <p:cNvSpPr/>
              <p:nvPr/>
            </p:nvSpPr>
            <p:spPr>
              <a:xfrm>
                <a:off x="439167" y="2918991"/>
                <a:ext cx="24682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explainable (can be taught, learned, and demonstrated).</a:t>
                </a:r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93E998B-4FB6-4B00-AEF5-7968D80E9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492" y="2969484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7F7C2F-9B2E-436C-A1D1-E24A8D16BE23}"/>
                  </a:ext>
                </a:extLst>
              </p:cNvPr>
              <p:cNvSpPr/>
              <p:nvPr/>
            </p:nvSpPr>
            <p:spPr>
              <a:xfrm>
                <a:off x="433714" y="3383485"/>
                <a:ext cx="246823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fun and engaging for players.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EEA92E8B-D307-416F-9FDC-609B7BE2F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493" y="3349931"/>
                <a:ext cx="246221" cy="24622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24F2E3-098F-44DD-8AD8-91AD0C8303D7}"/>
                  </a:ext>
                </a:extLst>
              </p:cNvPr>
              <p:cNvSpPr/>
              <p:nvPr/>
            </p:nvSpPr>
            <p:spPr>
              <a:xfrm>
                <a:off x="433714" y="3691367"/>
                <a:ext cx="97654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2 – 6 players.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0F55269A-8C2A-41EC-8008-35E459676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493" y="3691362"/>
                <a:ext cx="246221" cy="246221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45046F-F982-45ED-8CBB-20D4A0ECA30A}"/>
                  </a:ext>
                </a:extLst>
              </p:cNvPr>
              <p:cNvSpPr/>
              <p:nvPr/>
            </p:nvSpPr>
            <p:spPr>
              <a:xfrm>
                <a:off x="433714" y="4001549"/>
                <a:ext cx="247914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original. (Variations of known games are permitted but must feel original)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66D0C9E2-0C7C-4B21-829C-190D02F8F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492" y="3997137"/>
                <a:ext cx="246221" cy="24622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9421F3-9F88-4B11-8A7C-9F55E1CD6AE2}"/>
                  </a:ext>
                </a:extLst>
              </p:cNvPr>
              <p:cNvSpPr/>
              <p:nvPr/>
            </p:nvSpPr>
            <p:spPr>
              <a:xfrm>
                <a:off x="433713" y="4621898"/>
                <a:ext cx="1925253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have a unique name.</a:t>
                </a:r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C72A2B5A-85AA-40EC-A93B-9352D8E19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492" y="4619394"/>
                <a:ext cx="246221" cy="246221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2CEC06-20BB-44C4-8796-9A4C2DD9FB84}"/>
                </a:ext>
              </a:extLst>
            </p:cNvPr>
            <p:cNvSpPr/>
            <p:nvPr/>
          </p:nvSpPr>
          <p:spPr>
            <a:xfrm>
              <a:off x="192947" y="5088959"/>
              <a:ext cx="2714452" cy="14835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A4F45AF-C9FC-4B09-A4E4-4672252B3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504" y="5392081"/>
              <a:ext cx="126195" cy="2057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1577CB-BA0A-49A3-87E9-BDB5DA2739DA}"/>
                </a:ext>
              </a:extLst>
            </p:cNvPr>
            <p:cNvSpPr txBox="1"/>
            <p:nvPr/>
          </p:nvSpPr>
          <p:spPr>
            <a:xfrm>
              <a:off x="195881" y="5084771"/>
              <a:ext cx="2706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Name Game Requirements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10CD9A-38A9-4AB3-B0B6-DA9BDA801CDE}"/>
                </a:ext>
              </a:extLst>
            </p:cNvPr>
            <p:cNvSpPr/>
            <p:nvPr/>
          </p:nvSpPr>
          <p:spPr>
            <a:xfrm>
              <a:off x="433713" y="5301200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The game must have a ….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853DAD-29F7-4BFE-9329-0182473C2E17}"/>
                </a:ext>
              </a:extLst>
            </p:cNvPr>
            <p:cNvSpPr/>
            <p:nvPr/>
          </p:nvSpPr>
          <p:spPr>
            <a:xfrm>
              <a:off x="433712" y="5698423"/>
              <a:ext cx="24682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For a game to be won ….</a:t>
              </a: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E1F0AD8-8B59-448A-A162-BA2296AE9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504" y="5797617"/>
              <a:ext cx="126195" cy="20574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26B56C-7523-45F2-9CC2-984CE8AA6C27}"/>
                </a:ext>
              </a:extLst>
            </p:cNvPr>
            <p:cNvSpPr/>
            <p:nvPr/>
          </p:nvSpPr>
          <p:spPr>
            <a:xfrm>
              <a:off x="1009348" y="608862"/>
              <a:ext cx="1079130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3F6DE-49E4-4396-A79A-842B252D8E87}"/>
              </a:ext>
            </a:extLst>
          </p:cNvPr>
          <p:cNvSpPr/>
          <p:nvPr/>
        </p:nvSpPr>
        <p:spPr>
          <a:xfrm>
            <a:off x="192947" y="151002"/>
            <a:ext cx="2714455" cy="64763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726EFD-2154-49AD-A7B9-DDCC8DE225D5}"/>
              </a:ext>
            </a:extLst>
          </p:cNvPr>
          <p:cNvSpPr/>
          <p:nvPr/>
        </p:nvSpPr>
        <p:spPr>
          <a:xfrm>
            <a:off x="192947" y="188752"/>
            <a:ext cx="2720733" cy="272073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339D4-2396-436D-9111-B0AC79CC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919" y="509790"/>
            <a:ext cx="1812867" cy="16358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F8E061-3EEA-468C-992B-6BDAC0AFC0C5}"/>
              </a:ext>
            </a:extLst>
          </p:cNvPr>
          <p:cNvSpPr/>
          <p:nvPr/>
        </p:nvSpPr>
        <p:spPr>
          <a:xfrm>
            <a:off x="192947" y="180363"/>
            <a:ext cx="2714455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070B4-EA43-4D1B-A411-82047C1F4403}"/>
              </a:ext>
            </a:extLst>
          </p:cNvPr>
          <p:cNvSpPr txBox="1"/>
          <p:nvPr/>
        </p:nvSpPr>
        <p:spPr>
          <a:xfrm>
            <a:off x="192947" y="203952"/>
            <a:ext cx="27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Game Type: Cooperative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16E756-40BE-44E6-9941-686C65F88DF6}"/>
              </a:ext>
            </a:extLst>
          </p:cNvPr>
          <p:cNvGrpSpPr/>
          <p:nvPr/>
        </p:nvGrpSpPr>
        <p:grpSpPr>
          <a:xfrm>
            <a:off x="187492" y="2256638"/>
            <a:ext cx="2725364" cy="2676089"/>
            <a:chOff x="187492" y="2256638"/>
            <a:chExt cx="2725364" cy="26760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56E639-28E9-4D86-A92B-C48D658236D6}"/>
                </a:ext>
              </a:extLst>
            </p:cNvPr>
            <p:cNvSpPr/>
            <p:nvPr/>
          </p:nvSpPr>
          <p:spPr>
            <a:xfrm>
              <a:off x="192947" y="2265028"/>
              <a:ext cx="2714455" cy="2667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CF6888E-649D-4D24-A429-39AAC57C7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2945" y="2567031"/>
              <a:ext cx="246221" cy="2462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78F024-53B8-475B-8CAF-8972C969F5A1}"/>
                </a:ext>
              </a:extLst>
            </p:cNvPr>
            <p:cNvSpPr txBox="1"/>
            <p:nvPr/>
          </p:nvSpPr>
          <p:spPr>
            <a:xfrm>
              <a:off x="192945" y="2256638"/>
              <a:ext cx="2714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Global Game Requirements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811DE9-4237-4BF6-BF7E-08243436F42B}"/>
                </a:ext>
              </a:extLst>
            </p:cNvPr>
            <p:cNvSpPr txBox="1"/>
            <p:nvPr/>
          </p:nvSpPr>
          <p:spPr>
            <a:xfrm>
              <a:off x="439166" y="2510870"/>
              <a:ext cx="246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playable (a win or tie condition is possible).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6E77B3-1D91-463B-8B30-193B442EDAD2}"/>
                </a:ext>
              </a:extLst>
            </p:cNvPr>
            <p:cNvSpPr/>
            <p:nvPr/>
          </p:nvSpPr>
          <p:spPr>
            <a:xfrm>
              <a:off x="439167" y="2918991"/>
              <a:ext cx="24682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explainable (can be taught, learned, and demonstrated).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93E998B-4FB6-4B00-AEF5-7968D80E9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2969484"/>
              <a:ext cx="246221" cy="24622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7F7C2F-9B2E-436C-A1D1-E24A8D16BE23}"/>
                </a:ext>
              </a:extLst>
            </p:cNvPr>
            <p:cNvSpPr/>
            <p:nvPr/>
          </p:nvSpPr>
          <p:spPr>
            <a:xfrm>
              <a:off x="433714" y="3383485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fun and engaging for players.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EA92E8B-D307-416F-9FDC-609B7BE2F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3" y="3349931"/>
              <a:ext cx="246221" cy="2462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24F2E3-098F-44DD-8AD8-91AD0C8303D7}"/>
                </a:ext>
              </a:extLst>
            </p:cNvPr>
            <p:cNvSpPr/>
            <p:nvPr/>
          </p:nvSpPr>
          <p:spPr>
            <a:xfrm>
              <a:off x="433714" y="3691367"/>
              <a:ext cx="9765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2 – 6 players.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F55269A-8C2A-41EC-8008-35E459676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3" y="3691362"/>
              <a:ext cx="246221" cy="246221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45046F-F982-45ED-8CBB-20D4A0ECA30A}"/>
                </a:ext>
              </a:extLst>
            </p:cNvPr>
            <p:cNvSpPr/>
            <p:nvPr/>
          </p:nvSpPr>
          <p:spPr>
            <a:xfrm>
              <a:off x="433714" y="4001549"/>
              <a:ext cx="24791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original. (Variations of known games are permitted but must feel original)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6D0C9E2-0C7C-4B21-829C-190D02F8F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3997137"/>
              <a:ext cx="246221" cy="24622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9421F3-9F88-4B11-8A7C-9F55E1CD6AE2}"/>
                </a:ext>
              </a:extLst>
            </p:cNvPr>
            <p:cNvSpPr/>
            <p:nvPr/>
          </p:nvSpPr>
          <p:spPr>
            <a:xfrm>
              <a:off x="433713" y="4621898"/>
              <a:ext cx="1925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have a unique name.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C72A2B5A-85AA-40EC-A93B-9352D8E19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4619394"/>
              <a:ext cx="246221" cy="246221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CEC06-20BB-44C4-8796-9A4C2DD9FB84}"/>
              </a:ext>
            </a:extLst>
          </p:cNvPr>
          <p:cNvSpPr/>
          <p:nvPr/>
        </p:nvSpPr>
        <p:spPr>
          <a:xfrm>
            <a:off x="192947" y="5088959"/>
            <a:ext cx="2714452" cy="1483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A4F45AF-C9FC-4B09-A4E4-4672252B3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504" y="5392081"/>
            <a:ext cx="126195" cy="2057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1577CB-BA0A-49A3-87E9-BDB5DA2739DA}"/>
              </a:ext>
            </a:extLst>
          </p:cNvPr>
          <p:cNvSpPr txBox="1"/>
          <p:nvPr/>
        </p:nvSpPr>
        <p:spPr>
          <a:xfrm>
            <a:off x="195881" y="5084771"/>
            <a:ext cx="270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Comic Sans MS" panose="030F0702030302020204" pitchFamily="66" charset="0"/>
              </a:rPr>
              <a:t>Cooperative Game Requirements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10CD9A-38A9-4AB3-B0B6-DA9BDA801CDE}"/>
              </a:ext>
            </a:extLst>
          </p:cNvPr>
          <p:cNvSpPr/>
          <p:nvPr/>
        </p:nvSpPr>
        <p:spPr>
          <a:xfrm>
            <a:off x="433713" y="5301200"/>
            <a:ext cx="246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win/lose condition for all players together.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853DAD-29F7-4BFE-9329-0182473C2E17}"/>
              </a:ext>
            </a:extLst>
          </p:cNvPr>
          <p:cNvSpPr/>
          <p:nvPr/>
        </p:nvSpPr>
        <p:spPr>
          <a:xfrm>
            <a:off x="433712" y="5698423"/>
            <a:ext cx="24682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For a game to be won, each player must have taken an action.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E1F0AD8-8B59-448A-A162-BA2296AE9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504" y="5797617"/>
            <a:ext cx="126195" cy="205745"/>
          </a:xfrm>
          <a:prstGeom prst="rect">
            <a:avLst/>
          </a:prstGeom>
        </p:spPr>
      </p:pic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1C893CA-EE29-4A6A-AD95-DE94E1BA7890}"/>
              </a:ext>
            </a:extLst>
          </p:cNvPr>
          <p:cNvGrpSpPr/>
          <p:nvPr/>
        </p:nvGrpSpPr>
        <p:grpSpPr>
          <a:xfrm>
            <a:off x="3225616" y="153757"/>
            <a:ext cx="2725364" cy="6476301"/>
            <a:chOff x="3225616" y="153757"/>
            <a:chExt cx="2725364" cy="647630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06AA4E8-8994-42CE-AA2B-7ADEC4CB0280}"/>
                </a:ext>
              </a:extLst>
            </p:cNvPr>
            <p:cNvSpPr/>
            <p:nvPr/>
          </p:nvSpPr>
          <p:spPr>
            <a:xfrm>
              <a:off x="3232158" y="153757"/>
              <a:ext cx="2714455" cy="64763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372BB81-EDC4-4F90-AA3C-D4A344550205}"/>
                </a:ext>
              </a:extLst>
            </p:cNvPr>
            <p:cNvSpPr/>
            <p:nvPr/>
          </p:nvSpPr>
          <p:spPr>
            <a:xfrm>
              <a:off x="3237443" y="188752"/>
              <a:ext cx="2709170" cy="270917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461142-0C70-4B8C-A801-5CEE7AD6C1E7}"/>
                </a:ext>
              </a:extLst>
            </p:cNvPr>
            <p:cNvSpPr/>
            <p:nvPr/>
          </p:nvSpPr>
          <p:spPr>
            <a:xfrm>
              <a:off x="3231987" y="180363"/>
              <a:ext cx="2714617" cy="3229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4BAB21-C224-4585-ADFB-56EF50BFB1C9}"/>
                </a:ext>
              </a:extLst>
            </p:cNvPr>
            <p:cNvSpPr txBox="1"/>
            <p:nvPr/>
          </p:nvSpPr>
          <p:spPr>
            <a:xfrm>
              <a:off x="3418195" y="203952"/>
              <a:ext cx="22695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Game Type: Speed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98E100-661D-44DF-BB25-1C071C5F8919}"/>
                </a:ext>
              </a:extLst>
            </p:cNvPr>
            <p:cNvSpPr/>
            <p:nvPr/>
          </p:nvSpPr>
          <p:spPr>
            <a:xfrm>
              <a:off x="3232158" y="5088958"/>
              <a:ext cx="2712685" cy="14835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702BECB-CF36-440A-A136-953898CA5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2000" y="5392081"/>
              <a:ext cx="126195" cy="20574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44C302-526F-4DC6-BC98-E8B9459FEE3C}"/>
                </a:ext>
              </a:extLst>
            </p:cNvPr>
            <p:cNvSpPr txBox="1"/>
            <p:nvPr/>
          </p:nvSpPr>
          <p:spPr>
            <a:xfrm>
              <a:off x="3240376" y="5084771"/>
              <a:ext cx="27062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Speed Game Requirements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7420882-359A-4C9D-91B4-2EAD86CDB8BA}"/>
                </a:ext>
              </a:extLst>
            </p:cNvPr>
            <p:cNvSpPr/>
            <p:nvPr/>
          </p:nvSpPr>
          <p:spPr>
            <a:xfrm>
              <a:off x="3478209" y="5301200"/>
              <a:ext cx="246839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The game must have a win condition for a single player.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40ED28A-1634-4990-A49E-724D496020B5}"/>
                </a:ext>
              </a:extLst>
            </p:cNvPr>
            <p:cNvSpPr/>
            <p:nvPr/>
          </p:nvSpPr>
          <p:spPr>
            <a:xfrm>
              <a:off x="3478208" y="5698423"/>
              <a:ext cx="24683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Win condition must be encouraged by speed of </a:t>
              </a:r>
              <a:r>
                <a:rPr lang="en-US" sz="1000" i="1" dirty="0">
                  <a:latin typeface="Comic Sans MS" panose="030F0702030302020204" pitchFamily="66" charset="0"/>
                </a:rPr>
                <a:t>reaction</a:t>
              </a:r>
              <a:r>
                <a:rPr lang="en-US" sz="1000" dirty="0">
                  <a:latin typeface="Comic Sans MS" panose="030F0702030302020204" pitchFamily="66" charset="0"/>
                </a:rPr>
                <a:t> of players.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5D099F8C-8E79-4BB8-807F-A71DD13E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2000" y="5797617"/>
              <a:ext cx="126195" cy="205745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F4F409D-406B-458F-9B15-3C3199D93396}"/>
                </a:ext>
              </a:extLst>
            </p:cNvPr>
            <p:cNvSpPr/>
            <p:nvPr/>
          </p:nvSpPr>
          <p:spPr>
            <a:xfrm>
              <a:off x="3451751" y="6134210"/>
              <a:ext cx="118333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Ties are allowed.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C708668-FD1B-4AB2-BC3F-1759A437B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2000" y="6147732"/>
              <a:ext cx="126195" cy="205745"/>
            </a:xfrm>
            <a:prstGeom prst="rect">
              <a:avLst/>
            </a:prstGeom>
          </p:spPr>
        </p:pic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6270C73-D516-41EA-B40E-859482ECEDBF}"/>
                </a:ext>
              </a:extLst>
            </p:cNvPr>
            <p:cNvGrpSpPr/>
            <p:nvPr/>
          </p:nvGrpSpPr>
          <p:grpSpPr>
            <a:xfrm>
              <a:off x="3225616" y="2258131"/>
              <a:ext cx="2725364" cy="2676089"/>
              <a:chOff x="187492" y="2256638"/>
              <a:chExt cx="2725364" cy="2676089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EEECEF1-305C-4DA9-9719-722BD45C863E}"/>
                  </a:ext>
                </a:extLst>
              </p:cNvPr>
              <p:cNvSpPr/>
              <p:nvPr/>
            </p:nvSpPr>
            <p:spPr>
              <a:xfrm>
                <a:off x="192947" y="2265028"/>
                <a:ext cx="2714455" cy="26676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5" name="Graphic 144">
                <a:extLst>
                  <a:ext uri="{FF2B5EF4-FFF2-40B4-BE49-F238E27FC236}">
                    <a16:creationId xmlns:a16="http://schemas.microsoft.com/office/drawing/2014/main" id="{F747A06F-55E3-432E-9A8D-85D94AAD4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2945" y="2567031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02E8D0F-686C-421B-80D7-A87D0A8C83AC}"/>
                  </a:ext>
                </a:extLst>
              </p:cNvPr>
              <p:cNvSpPr txBox="1"/>
              <p:nvPr/>
            </p:nvSpPr>
            <p:spPr>
              <a:xfrm>
                <a:off x="192945" y="2256638"/>
                <a:ext cx="27144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u="sng" dirty="0">
                    <a:latin typeface="Comic Sans MS" panose="030F0702030302020204" pitchFamily="66" charset="0"/>
                  </a:rPr>
                  <a:t>Global Game Requirements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7F281C9-79F1-432D-802E-79023B8164B8}"/>
                  </a:ext>
                </a:extLst>
              </p:cNvPr>
              <p:cNvSpPr txBox="1"/>
              <p:nvPr/>
            </p:nvSpPr>
            <p:spPr>
              <a:xfrm>
                <a:off x="439166" y="2510870"/>
                <a:ext cx="2468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playable (a win or tie condition is possible).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AAEC936-68B1-4EE5-9C01-CE74B9B67D8F}"/>
                  </a:ext>
                </a:extLst>
              </p:cNvPr>
              <p:cNvSpPr/>
              <p:nvPr/>
            </p:nvSpPr>
            <p:spPr>
              <a:xfrm>
                <a:off x="439167" y="2918991"/>
                <a:ext cx="24682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explainable (can be taught, learned, and demonstrated).</a:t>
                </a:r>
              </a:p>
            </p:txBody>
          </p:sp>
          <p:pic>
            <p:nvPicPr>
              <p:cNvPr id="149" name="Graphic 148">
                <a:extLst>
                  <a:ext uri="{FF2B5EF4-FFF2-40B4-BE49-F238E27FC236}">
                    <a16:creationId xmlns:a16="http://schemas.microsoft.com/office/drawing/2014/main" id="{39508317-8BA0-4048-BA0D-4CB7ADA40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492" y="2969484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8BB5B1E-DC6B-43EE-9B20-303AA099F347}"/>
                  </a:ext>
                </a:extLst>
              </p:cNvPr>
              <p:cNvSpPr/>
              <p:nvPr/>
            </p:nvSpPr>
            <p:spPr>
              <a:xfrm>
                <a:off x="433714" y="3383485"/>
                <a:ext cx="246823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fun and engaging for players.</a:t>
                </a:r>
              </a:p>
            </p:txBody>
          </p:sp>
          <p:pic>
            <p:nvPicPr>
              <p:cNvPr id="151" name="Graphic 150">
                <a:extLst>
                  <a:ext uri="{FF2B5EF4-FFF2-40B4-BE49-F238E27FC236}">
                    <a16:creationId xmlns:a16="http://schemas.microsoft.com/office/drawing/2014/main" id="{1AF2EB4F-2129-40DA-AA7D-9A0E8099F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493" y="3349931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A86DF96-8CB0-4EA2-8AF2-ADF91A48163D}"/>
                  </a:ext>
                </a:extLst>
              </p:cNvPr>
              <p:cNvSpPr/>
              <p:nvPr/>
            </p:nvSpPr>
            <p:spPr>
              <a:xfrm>
                <a:off x="433714" y="3691367"/>
                <a:ext cx="97654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2 – 6 players.</a:t>
                </a:r>
              </a:p>
            </p:txBody>
          </p:sp>
          <p:pic>
            <p:nvPicPr>
              <p:cNvPr id="153" name="Graphic 152">
                <a:extLst>
                  <a:ext uri="{FF2B5EF4-FFF2-40B4-BE49-F238E27FC236}">
                    <a16:creationId xmlns:a16="http://schemas.microsoft.com/office/drawing/2014/main" id="{27FC07E8-291C-4116-BE3D-811CDC368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493" y="3691362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E5C75C4-6960-4AAD-B869-45C9719A51D0}"/>
                  </a:ext>
                </a:extLst>
              </p:cNvPr>
              <p:cNvSpPr/>
              <p:nvPr/>
            </p:nvSpPr>
            <p:spPr>
              <a:xfrm>
                <a:off x="433714" y="4001549"/>
                <a:ext cx="247914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original. (Variations of known games are permitted but must feel original)</a:t>
                </a:r>
              </a:p>
            </p:txBody>
          </p:sp>
          <p:pic>
            <p:nvPicPr>
              <p:cNvPr id="155" name="Graphic 154">
                <a:extLst>
                  <a:ext uri="{FF2B5EF4-FFF2-40B4-BE49-F238E27FC236}">
                    <a16:creationId xmlns:a16="http://schemas.microsoft.com/office/drawing/2014/main" id="{4AF68E9A-5CCD-408D-90B5-FAEA23A4E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492" y="3997137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2B57862-58A9-4140-A9D4-9D1D9C721A6F}"/>
                  </a:ext>
                </a:extLst>
              </p:cNvPr>
              <p:cNvSpPr/>
              <p:nvPr/>
            </p:nvSpPr>
            <p:spPr>
              <a:xfrm>
                <a:off x="433713" y="4621898"/>
                <a:ext cx="1925253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have a unique name.</a:t>
                </a:r>
              </a:p>
            </p:txBody>
          </p:sp>
          <p:pic>
            <p:nvPicPr>
              <p:cNvPr id="157" name="Graphic 156">
                <a:extLst>
                  <a:ext uri="{FF2B5EF4-FFF2-40B4-BE49-F238E27FC236}">
                    <a16:creationId xmlns:a16="http://schemas.microsoft.com/office/drawing/2014/main" id="{907CCEA8-E910-4E2A-A4C6-1469564E2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492" y="4619394"/>
                <a:ext cx="246221" cy="246221"/>
              </a:xfrm>
              <a:prstGeom prst="rect">
                <a:avLst/>
              </a:prstGeom>
            </p:spPr>
          </p:pic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E745D8F-5DAD-4046-A408-7DCBB0DFAD83}"/>
              </a:ext>
            </a:extLst>
          </p:cNvPr>
          <p:cNvSpPr/>
          <p:nvPr/>
        </p:nvSpPr>
        <p:spPr>
          <a:xfrm>
            <a:off x="6281207" y="153757"/>
            <a:ext cx="2714455" cy="64763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B4EC674-D3D5-43A0-A6DE-D8E028A648B0}"/>
              </a:ext>
            </a:extLst>
          </p:cNvPr>
          <p:cNvSpPr/>
          <p:nvPr/>
        </p:nvSpPr>
        <p:spPr>
          <a:xfrm>
            <a:off x="6284050" y="183084"/>
            <a:ext cx="2709170" cy="270917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980695-4557-4A6E-AA91-82D1B67446D2}"/>
              </a:ext>
            </a:extLst>
          </p:cNvPr>
          <p:cNvSpPr/>
          <p:nvPr/>
        </p:nvSpPr>
        <p:spPr>
          <a:xfrm>
            <a:off x="6284050" y="174695"/>
            <a:ext cx="2709170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1F63A0-761C-48A4-926E-60B8DEB2901A}"/>
              </a:ext>
            </a:extLst>
          </p:cNvPr>
          <p:cNvSpPr txBox="1"/>
          <p:nvPr/>
        </p:nvSpPr>
        <p:spPr>
          <a:xfrm>
            <a:off x="6275659" y="198284"/>
            <a:ext cx="272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Game Type: Traditional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F15269-E802-416F-BAE1-04D52F900FB5}"/>
              </a:ext>
            </a:extLst>
          </p:cNvPr>
          <p:cNvSpPr/>
          <p:nvPr/>
        </p:nvSpPr>
        <p:spPr>
          <a:xfrm>
            <a:off x="6281673" y="5083290"/>
            <a:ext cx="2714455" cy="14919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1C8B414F-1DE4-4E21-9FB8-A6F8F288D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218" y="5386413"/>
            <a:ext cx="126195" cy="20574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C415544-9071-48BC-8891-BC7C17D6060A}"/>
              </a:ext>
            </a:extLst>
          </p:cNvPr>
          <p:cNvSpPr txBox="1"/>
          <p:nvPr/>
        </p:nvSpPr>
        <p:spPr>
          <a:xfrm>
            <a:off x="6278594" y="5079103"/>
            <a:ext cx="2706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Comic Sans MS" panose="030F0702030302020204" pitchFamily="66" charset="0"/>
              </a:rPr>
              <a:t>Traditional Requirements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A205DC-CDA4-4361-8C72-905A4CDFFFD6}"/>
              </a:ext>
            </a:extLst>
          </p:cNvPr>
          <p:cNvSpPr/>
          <p:nvPr/>
        </p:nvSpPr>
        <p:spPr>
          <a:xfrm>
            <a:off x="6516427" y="5295532"/>
            <a:ext cx="2468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 condition for a single player.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450F4D-7D59-423F-A166-A129928EBA80}"/>
              </a:ext>
            </a:extLst>
          </p:cNvPr>
          <p:cNvSpPr/>
          <p:nvPr/>
        </p:nvSpPr>
        <p:spPr>
          <a:xfrm>
            <a:off x="6516426" y="5692755"/>
            <a:ext cx="24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For a game to be won, each player must have taken an action.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AE120C06-7DFC-46D7-97F2-E58114B96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218" y="5791949"/>
            <a:ext cx="126195" cy="20574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29D08309-C72A-4467-BB49-0B7D29F2AF1C}"/>
              </a:ext>
            </a:extLst>
          </p:cNvPr>
          <p:cNvSpPr/>
          <p:nvPr/>
        </p:nvSpPr>
        <p:spPr>
          <a:xfrm>
            <a:off x="6489969" y="6119211"/>
            <a:ext cx="1183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Ties are allowed.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3EAD66E8-0198-4D52-B80A-10933DDFA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218" y="6142064"/>
            <a:ext cx="126195" cy="20574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65414C6-7656-4042-866D-0EBA319F9D82}"/>
              </a:ext>
            </a:extLst>
          </p:cNvPr>
          <p:cNvGrpSpPr/>
          <p:nvPr/>
        </p:nvGrpSpPr>
        <p:grpSpPr>
          <a:xfrm>
            <a:off x="6279963" y="2251211"/>
            <a:ext cx="2725364" cy="2676089"/>
            <a:chOff x="6279963" y="2251211"/>
            <a:chExt cx="2725364" cy="2676089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43FA7CC-F207-4777-8FC6-E7EB0445EDA5}"/>
                </a:ext>
              </a:extLst>
            </p:cNvPr>
            <p:cNvSpPr/>
            <p:nvPr/>
          </p:nvSpPr>
          <p:spPr>
            <a:xfrm>
              <a:off x="6285418" y="2259601"/>
              <a:ext cx="2706231" cy="2667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A58D04BC-9EB1-40A4-9B9A-77F632F4B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85416" y="2561604"/>
              <a:ext cx="246221" cy="246221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710EA4-B29F-44D4-9D1D-F001A3587985}"/>
                </a:ext>
              </a:extLst>
            </p:cNvPr>
            <p:cNvSpPr txBox="1"/>
            <p:nvPr/>
          </p:nvSpPr>
          <p:spPr>
            <a:xfrm>
              <a:off x="6285416" y="2251211"/>
              <a:ext cx="2714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Global Game Requirements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AF0A619-9FBB-4E09-90E1-E828BCA5D807}"/>
                </a:ext>
              </a:extLst>
            </p:cNvPr>
            <p:cNvSpPr txBox="1"/>
            <p:nvPr/>
          </p:nvSpPr>
          <p:spPr>
            <a:xfrm>
              <a:off x="6531637" y="2505443"/>
              <a:ext cx="246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playable (a win or tie condition is possible).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D817A55-50B5-441A-9BFD-42C4FB3CC0AD}"/>
                </a:ext>
              </a:extLst>
            </p:cNvPr>
            <p:cNvSpPr/>
            <p:nvPr/>
          </p:nvSpPr>
          <p:spPr>
            <a:xfrm>
              <a:off x="6531638" y="2913564"/>
              <a:ext cx="24682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explainable (can be taught, learned, and demonstrated).</a:t>
              </a:r>
            </a:p>
          </p:txBody>
        </p: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3B5DEB09-B4D0-4F11-90F8-FD105797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963" y="2964057"/>
              <a:ext cx="246221" cy="246221"/>
            </a:xfrm>
            <a:prstGeom prst="rect">
              <a:avLst/>
            </a:prstGeom>
          </p:spPr>
        </p:pic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01F995-DF28-4E4C-AAE7-F40235CE8659}"/>
                </a:ext>
              </a:extLst>
            </p:cNvPr>
            <p:cNvSpPr/>
            <p:nvPr/>
          </p:nvSpPr>
          <p:spPr>
            <a:xfrm>
              <a:off x="6526185" y="3378058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fun and engaging for players.</a:t>
              </a:r>
            </a:p>
          </p:txBody>
        </p:sp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id="{7B802DE8-2654-47E3-8D74-0A5B23668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964" y="3344504"/>
              <a:ext cx="246221" cy="246221"/>
            </a:xfrm>
            <a:prstGeom prst="rect">
              <a:avLst/>
            </a:prstGeom>
          </p:spPr>
        </p:pic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684A2D1-17C7-4DE5-9C59-D05C67C65BEE}"/>
                </a:ext>
              </a:extLst>
            </p:cNvPr>
            <p:cNvSpPr/>
            <p:nvPr/>
          </p:nvSpPr>
          <p:spPr>
            <a:xfrm>
              <a:off x="6526185" y="3685940"/>
              <a:ext cx="9765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2 – 6 players.</a:t>
              </a:r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8EAF099D-DE0B-4030-8EE5-F9738415B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964" y="3685935"/>
              <a:ext cx="246221" cy="246221"/>
            </a:xfrm>
            <a:prstGeom prst="rect">
              <a:avLst/>
            </a:prstGeom>
          </p:spPr>
        </p:pic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BD9665E-5519-4212-B0C4-27326CF02C5B}"/>
                </a:ext>
              </a:extLst>
            </p:cNvPr>
            <p:cNvSpPr/>
            <p:nvPr/>
          </p:nvSpPr>
          <p:spPr>
            <a:xfrm>
              <a:off x="6526185" y="3996122"/>
              <a:ext cx="24791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original. (Variations of known games are permitted but must feel original)</a:t>
              </a:r>
            </a:p>
          </p:txBody>
        </p:sp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0CCA4949-4D18-48A7-8958-1BF6917B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963" y="3991710"/>
              <a:ext cx="246221" cy="246221"/>
            </a:xfrm>
            <a:prstGeom prst="rect">
              <a:avLst/>
            </a:prstGeom>
          </p:spPr>
        </p:pic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E132B01-C353-431E-9CD6-45895B7BB762}"/>
                </a:ext>
              </a:extLst>
            </p:cNvPr>
            <p:cNvSpPr/>
            <p:nvPr/>
          </p:nvSpPr>
          <p:spPr>
            <a:xfrm>
              <a:off x="6526184" y="4616471"/>
              <a:ext cx="1925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have a unique name.</a:t>
              </a:r>
            </a:p>
          </p:txBody>
        </p:sp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6D6CA061-682D-4536-BAB4-394479099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963" y="4613967"/>
              <a:ext cx="246221" cy="246221"/>
            </a:xfrm>
            <a:prstGeom prst="rect">
              <a:avLst/>
            </a:prstGeom>
          </p:spPr>
        </p:pic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1444491-17B7-42BA-AC0A-8BF1ED917524}"/>
              </a:ext>
            </a:extLst>
          </p:cNvPr>
          <p:cNvSpPr/>
          <p:nvPr/>
        </p:nvSpPr>
        <p:spPr>
          <a:xfrm>
            <a:off x="9320224" y="151001"/>
            <a:ext cx="2714455" cy="6476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8A2832C-5614-4B20-8B56-AE00FDEC4470}"/>
              </a:ext>
            </a:extLst>
          </p:cNvPr>
          <p:cNvSpPr/>
          <p:nvPr/>
        </p:nvSpPr>
        <p:spPr>
          <a:xfrm>
            <a:off x="9319425" y="188751"/>
            <a:ext cx="2714455" cy="27144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BE9230C-244D-403F-9DD4-B732E194DA26}"/>
              </a:ext>
            </a:extLst>
          </p:cNvPr>
          <p:cNvSpPr/>
          <p:nvPr/>
        </p:nvSpPr>
        <p:spPr>
          <a:xfrm>
            <a:off x="9322268" y="180362"/>
            <a:ext cx="2713209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FE9ECC-2B35-4085-9376-DA7083AD3522}"/>
              </a:ext>
            </a:extLst>
          </p:cNvPr>
          <p:cNvSpPr txBox="1"/>
          <p:nvPr/>
        </p:nvSpPr>
        <p:spPr>
          <a:xfrm>
            <a:off x="9311437" y="203951"/>
            <a:ext cx="272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Game Type: Knockout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F1E45E4-AD8D-4D65-ADDA-2153A8A7A69B}"/>
              </a:ext>
            </a:extLst>
          </p:cNvPr>
          <p:cNvSpPr/>
          <p:nvPr/>
        </p:nvSpPr>
        <p:spPr>
          <a:xfrm>
            <a:off x="9322358" y="5088958"/>
            <a:ext cx="2706063" cy="14835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18D20D46-C343-442A-A065-3F51636EC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3982" y="5355402"/>
            <a:ext cx="126195" cy="20574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9650B87-7781-4DE5-8D94-ED2A17A4D830}"/>
              </a:ext>
            </a:extLst>
          </p:cNvPr>
          <p:cNvSpPr txBox="1"/>
          <p:nvPr/>
        </p:nvSpPr>
        <p:spPr>
          <a:xfrm>
            <a:off x="9322359" y="5066108"/>
            <a:ext cx="2706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Comic Sans MS" panose="030F0702030302020204" pitchFamily="66" charset="0"/>
              </a:rPr>
              <a:t>Knockout Requirements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E167A3-92B4-4102-BFF2-D862A019A65F}"/>
              </a:ext>
            </a:extLst>
          </p:cNvPr>
          <p:cNvSpPr/>
          <p:nvPr/>
        </p:nvSpPr>
        <p:spPr>
          <a:xfrm>
            <a:off x="9560190" y="5245213"/>
            <a:ext cx="2475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 condition for a single player.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396E7F9-E51C-40E5-BFDF-952EC3118B45}"/>
              </a:ext>
            </a:extLst>
          </p:cNvPr>
          <p:cNvSpPr/>
          <p:nvPr/>
        </p:nvSpPr>
        <p:spPr>
          <a:xfrm>
            <a:off x="9560191" y="5649643"/>
            <a:ext cx="24752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win condition must be encouraged through directly impacting another player’s ability to win.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E6801A5F-D692-47CD-A0F5-F7F7F3A85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3982" y="5826237"/>
            <a:ext cx="126195" cy="205745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AF622F41-8645-43E9-8503-7B274FBD103B}"/>
              </a:ext>
            </a:extLst>
          </p:cNvPr>
          <p:cNvSpPr/>
          <p:nvPr/>
        </p:nvSpPr>
        <p:spPr>
          <a:xfrm>
            <a:off x="9571099" y="6207961"/>
            <a:ext cx="2457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Ties are allowed and result in everyone losing.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DD30038D-8C19-4CCA-A5B0-96A42D95C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3982" y="6297071"/>
            <a:ext cx="126195" cy="205745"/>
          </a:xfrm>
          <a:prstGeom prst="rect">
            <a:avLst/>
          </a:prstGeom>
        </p:spPr>
      </p:pic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B097A2E-B846-43B5-A964-CD4CC9FC4C74}"/>
              </a:ext>
            </a:extLst>
          </p:cNvPr>
          <p:cNvGrpSpPr/>
          <p:nvPr/>
        </p:nvGrpSpPr>
        <p:grpSpPr>
          <a:xfrm>
            <a:off x="9317070" y="2256315"/>
            <a:ext cx="2725364" cy="2676089"/>
            <a:chOff x="187492" y="2256638"/>
            <a:chExt cx="2725364" cy="2676089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006437E-3745-4A25-8B70-C4E3801804B5}"/>
                </a:ext>
              </a:extLst>
            </p:cNvPr>
            <p:cNvSpPr/>
            <p:nvPr/>
          </p:nvSpPr>
          <p:spPr>
            <a:xfrm>
              <a:off x="192947" y="2265028"/>
              <a:ext cx="2714455" cy="2667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913280A5-CA46-4B7F-B539-850C889D3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2945" y="2567031"/>
              <a:ext cx="246221" cy="246221"/>
            </a:xfrm>
            <a:prstGeom prst="rect">
              <a:avLst/>
            </a:prstGeom>
          </p:spPr>
        </p:pic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BAF2746-99C9-4283-AC1F-4FC37F1557B1}"/>
                </a:ext>
              </a:extLst>
            </p:cNvPr>
            <p:cNvSpPr txBox="1"/>
            <p:nvPr/>
          </p:nvSpPr>
          <p:spPr>
            <a:xfrm>
              <a:off x="192945" y="2256638"/>
              <a:ext cx="2714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Global Game Requirements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46D38E8-4CC7-429A-A9E3-F17BB293A942}"/>
                </a:ext>
              </a:extLst>
            </p:cNvPr>
            <p:cNvSpPr txBox="1"/>
            <p:nvPr/>
          </p:nvSpPr>
          <p:spPr>
            <a:xfrm>
              <a:off x="439166" y="2510870"/>
              <a:ext cx="246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playable (a win or tie condition is possible).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DE75E5A-7D90-485B-8B30-1369C2747403}"/>
                </a:ext>
              </a:extLst>
            </p:cNvPr>
            <p:cNvSpPr/>
            <p:nvPr/>
          </p:nvSpPr>
          <p:spPr>
            <a:xfrm>
              <a:off x="439167" y="2918991"/>
              <a:ext cx="24682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explainable (can be taught, learned, and demonstrated).</a:t>
              </a:r>
            </a:p>
          </p:txBody>
        </p:sp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FA0C5865-6084-48F3-A106-0C6147F72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2969484"/>
              <a:ext cx="246221" cy="246221"/>
            </a:xfrm>
            <a:prstGeom prst="rect">
              <a:avLst/>
            </a:prstGeom>
          </p:spPr>
        </p:pic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1D4D69F2-913C-44C6-B259-7366D3C3137E}"/>
                </a:ext>
              </a:extLst>
            </p:cNvPr>
            <p:cNvSpPr/>
            <p:nvPr/>
          </p:nvSpPr>
          <p:spPr>
            <a:xfrm>
              <a:off x="433714" y="3383485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fun and engaging for players.</a:t>
              </a:r>
            </a:p>
          </p:txBody>
        </p:sp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09EDC8E2-2109-49D2-A077-2326AF211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3" y="3349931"/>
              <a:ext cx="246221" cy="246221"/>
            </a:xfrm>
            <a:prstGeom prst="rect">
              <a:avLst/>
            </a:prstGeom>
          </p:spPr>
        </p:pic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046A00A-95B1-4453-813E-4030C985F365}"/>
                </a:ext>
              </a:extLst>
            </p:cNvPr>
            <p:cNvSpPr/>
            <p:nvPr/>
          </p:nvSpPr>
          <p:spPr>
            <a:xfrm>
              <a:off x="433714" y="3691367"/>
              <a:ext cx="9765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2 – 6 players.</a:t>
              </a:r>
            </a:p>
          </p:txBody>
        </p:sp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F509D28B-5007-4B97-BE54-56800D31D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3" y="3691362"/>
              <a:ext cx="246221" cy="246221"/>
            </a:xfrm>
            <a:prstGeom prst="rect">
              <a:avLst/>
            </a:prstGeom>
          </p:spPr>
        </p:pic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C54AA81-90FD-4844-9DF6-FF9D63F9304D}"/>
                </a:ext>
              </a:extLst>
            </p:cNvPr>
            <p:cNvSpPr/>
            <p:nvPr/>
          </p:nvSpPr>
          <p:spPr>
            <a:xfrm>
              <a:off x="433714" y="4001549"/>
              <a:ext cx="24791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original. (Variations of known games are permitted but must feel original)</a:t>
              </a:r>
            </a:p>
          </p:txBody>
        </p:sp>
        <p:pic>
          <p:nvPicPr>
            <p:cNvPr id="230" name="Graphic 229">
              <a:extLst>
                <a:ext uri="{FF2B5EF4-FFF2-40B4-BE49-F238E27FC236}">
                  <a16:creationId xmlns:a16="http://schemas.microsoft.com/office/drawing/2014/main" id="{ECC9B53E-7040-4289-A579-2667E5D0C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3997137"/>
              <a:ext cx="246221" cy="246221"/>
            </a:xfrm>
            <a:prstGeom prst="rect">
              <a:avLst/>
            </a:prstGeom>
          </p:spPr>
        </p:pic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7A4CF03-94EE-427E-9F20-9BF491F18870}"/>
                </a:ext>
              </a:extLst>
            </p:cNvPr>
            <p:cNvSpPr/>
            <p:nvPr/>
          </p:nvSpPr>
          <p:spPr>
            <a:xfrm>
              <a:off x="433713" y="4621898"/>
              <a:ext cx="1925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have a unique name.</a:t>
              </a:r>
            </a:p>
          </p:txBody>
        </p:sp>
        <p:pic>
          <p:nvPicPr>
            <p:cNvPr id="232" name="Graphic 231">
              <a:extLst>
                <a:ext uri="{FF2B5EF4-FFF2-40B4-BE49-F238E27FC236}">
                  <a16:creationId xmlns:a16="http://schemas.microsoft.com/office/drawing/2014/main" id="{85003355-26F4-43A4-95A6-9EDEF195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4619394"/>
              <a:ext cx="246221" cy="246221"/>
            </a:xfrm>
            <a:prstGeom prst="rect">
              <a:avLst/>
            </a:prstGeom>
          </p:spPr>
        </p:pic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0AE0679F-392C-4065-87FB-C8171837E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1862" y="582003"/>
            <a:ext cx="1812867" cy="163585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DFBC505-4D66-45B0-917B-1AB8DC5B6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1999" y="564857"/>
            <a:ext cx="1812867" cy="163585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A1FF2650-773B-4ED5-97C0-D12523A60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7022" y="565912"/>
            <a:ext cx="1812867" cy="16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1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81D5A9-D332-4665-AEEE-1406C8523EB6}"/>
              </a:ext>
            </a:extLst>
          </p:cNvPr>
          <p:cNvSpPr/>
          <p:nvPr/>
        </p:nvSpPr>
        <p:spPr>
          <a:xfrm>
            <a:off x="192947" y="151002"/>
            <a:ext cx="2714455" cy="6476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3F3AEA-7D2D-4CA9-9A8F-024EFB36C8C6}"/>
              </a:ext>
            </a:extLst>
          </p:cNvPr>
          <p:cNvSpPr/>
          <p:nvPr/>
        </p:nvSpPr>
        <p:spPr>
          <a:xfrm>
            <a:off x="192948" y="188753"/>
            <a:ext cx="2713620" cy="27136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EA51F-FB9C-463F-AE77-16C47A57CA57}"/>
              </a:ext>
            </a:extLst>
          </p:cNvPr>
          <p:cNvSpPr/>
          <p:nvPr/>
        </p:nvSpPr>
        <p:spPr>
          <a:xfrm>
            <a:off x="192947" y="180363"/>
            <a:ext cx="2714455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D68D3-C09E-47AD-8BAB-936883376E77}"/>
              </a:ext>
            </a:extLst>
          </p:cNvPr>
          <p:cNvSpPr txBox="1"/>
          <p:nvPr/>
        </p:nvSpPr>
        <p:spPr>
          <a:xfrm>
            <a:off x="192947" y="203952"/>
            <a:ext cx="27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Game Type: Team vs Team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726D9A-35C0-4D25-BDDD-5B1E6D08B4E8}"/>
              </a:ext>
            </a:extLst>
          </p:cNvPr>
          <p:cNvSpPr/>
          <p:nvPr/>
        </p:nvSpPr>
        <p:spPr>
          <a:xfrm>
            <a:off x="192706" y="5088959"/>
            <a:ext cx="2714454" cy="1483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25DCC1-1497-4C6D-87D4-670EFC31C4FC}"/>
              </a:ext>
            </a:extLst>
          </p:cNvPr>
          <p:cNvSpPr txBox="1"/>
          <p:nvPr/>
        </p:nvSpPr>
        <p:spPr>
          <a:xfrm>
            <a:off x="186669" y="5066953"/>
            <a:ext cx="2706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Comic Sans MS" panose="030F0702030302020204" pitchFamily="66" charset="0"/>
              </a:rPr>
              <a:t>Team vs Team Requirements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9C1625-F8A3-4662-859B-FC00922C8DF5}"/>
              </a:ext>
            </a:extLst>
          </p:cNvPr>
          <p:cNvSpPr/>
          <p:nvPr/>
        </p:nvSpPr>
        <p:spPr>
          <a:xfrm>
            <a:off x="424500" y="5246058"/>
            <a:ext cx="2475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 condition for a single team.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4855F-146B-4451-95FD-CB91B1F2B2E6}"/>
              </a:ext>
            </a:extLst>
          </p:cNvPr>
          <p:cNvSpPr/>
          <p:nvPr/>
        </p:nvSpPr>
        <p:spPr>
          <a:xfrm>
            <a:off x="424501" y="5638861"/>
            <a:ext cx="2475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For a game to be won, each team must have taken an action. (Actions may be performed by the team, or as individuals in the team.)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EFCFB-A14D-4660-92F7-FE6ABB86A296}"/>
              </a:ext>
            </a:extLst>
          </p:cNvPr>
          <p:cNvSpPr/>
          <p:nvPr/>
        </p:nvSpPr>
        <p:spPr>
          <a:xfrm>
            <a:off x="435409" y="6339440"/>
            <a:ext cx="24573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Ties are allowed.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8D5D5191-F513-4094-A05E-2CE0AC4C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86" y="5318078"/>
            <a:ext cx="126195" cy="20574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18304D3-00E1-428B-A2A9-C51C3ACBC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86" y="5830902"/>
            <a:ext cx="126195" cy="20574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6820B3D-652F-4F20-B52F-CFCF78882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86" y="6343726"/>
            <a:ext cx="126195" cy="205745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892CDAE5-C478-42A2-BF30-84EF7B145C75}"/>
              </a:ext>
            </a:extLst>
          </p:cNvPr>
          <p:cNvGrpSpPr/>
          <p:nvPr/>
        </p:nvGrpSpPr>
        <p:grpSpPr>
          <a:xfrm>
            <a:off x="192706" y="2256639"/>
            <a:ext cx="2725364" cy="2676089"/>
            <a:chOff x="187492" y="2256638"/>
            <a:chExt cx="2725364" cy="267608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861A3FC-7FDA-4BCF-A138-878895D59796}"/>
                </a:ext>
              </a:extLst>
            </p:cNvPr>
            <p:cNvSpPr/>
            <p:nvPr/>
          </p:nvSpPr>
          <p:spPr>
            <a:xfrm>
              <a:off x="192947" y="2265028"/>
              <a:ext cx="2714455" cy="2667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C3EE84E-FDB7-480B-BB87-2BE4591DF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945" y="2567031"/>
              <a:ext cx="246221" cy="246221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7B6E76-4971-4234-9AE6-B532FDDB7801}"/>
                </a:ext>
              </a:extLst>
            </p:cNvPr>
            <p:cNvSpPr txBox="1"/>
            <p:nvPr/>
          </p:nvSpPr>
          <p:spPr>
            <a:xfrm>
              <a:off x="192945" y="2256638"/>
              <a:ext cx="2714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Global Game Requirements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3C870B-3927-46C2-9889-44BC145DC163}"/>
                </a:ext>
              </a:extLst>
            </p:cNvPr>
            <p:cNvSpPr txBox="1"/>
            <p:nvPr/>
          </p:nvSpPr>
          <p:spPr>
            <a:xfrm>
              <a:off x="439166" y="2510870"/>
              <a:ext cx="246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playable (a win or tie condition is possible).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EBCCE67-0766-44EB-AFF0-10227CB2EF69}"/>
                </a:ext>
              </a:extLst>
            </p:cNvPr>
            <p:cNvSpPr/>
            <p:nvPr/>
          </p:nvSpPr>
          <p:spPr>
            <a:xfrm>
              <a:off x="439167" y="2918991"/>
              <a:ext cx="24682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explainable (can be taught, learned, and demonstrated).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DB12439D-C672-4BD2-8F13-E915F3107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2" y="2969484"/>
              <a:ext cx="246221" cy="246221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9B0900-74B1-42B9-8488-71666FB35B3A}"/>
                </a:ext>
              </a:extLst>
            </p:cNvPr>
            <p:cNvSpPr/>
            <p:nvPr/>
          </p:nvSpPr>
          <p:spPr>
            <a:xfrm>
              <a:off x="433714" y="3383485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fun and engaging for players.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14076150-5E16-4694-B048-2E27AB29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3" y="3349931"/>
              <a:ext cx="246221" cy="246221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870ACEE-BD4F-43DE-BAB8-587BE4018FE4}"/>
                </a:ext>
              </a:extLst>
            </p:cNvPr>
            <p:cNvSpPr/>
            <p:nvPr/>
          </p:nvSpPr>
          <p:spPr>
            <a:xfrm>
              <a:off x="433714" y="3691367"/>
              <a:ext cx="9765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2 – 6 players.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CCEFAFA6-BB3C-41F1-BCC7-F2FC8C50A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3" y="3691362"/>
              <a:ext cx="246221" cy="246221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EBE83AE-A2CF-450B-A3D3-DEDB822289C8}"/>
                </a:ext>
              </a:extLst>
            </p:cNvPr>
            <p:cNvSpPr/>
            <p:nvPr/>
          </p:nvSpPr>
          <p:spPr>
            <a:xfrm>
              <a:off x="433714" y="4001549"/>
              <a:ext cx="24791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original. (Variations of known games are permitted but must feel original)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F8CA7B0C-B73A-46DE-9F64-FF27443B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2" y="3997137"/>
              <a:ext cx="246221" cy="246221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957B463-5FB8-4645-B189-1FEFF3846FCA}"/>
                </a:ext>
              </a:extLst>
            </p:cNvPr>
            <p:cNvSpPr/>
            <p:nvPr/>
          </p:nvSpPr>
          <p:spPr>
            <a:xfrm>
              <a:off x="433713" y="4621898"/>
              <a:ext cx="1925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have a unique name.</a:t>
              </a: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9FFB95DE-53C4-47CD-9976-B2EC5DCE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2" y="4619394"/>
              <a:ext cx="246221" cy="246221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7A8A368-4970-49B3-8188-0F9DBB2AFEF6}"/>
              </a:ext>
            </a:extLst>
          </p:cNvPr>
          <p:cNvSpPr/>
          <p:nvPr/>
        </p:nvSpPr>
        <p:spPr>
          <a:xfrm>
            <a:off x="3224653" y="145334"/>
            <a:ext cx="2714455" cy="647630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B62B02-A769-408C-AE62-23ECF86AFC57}"/>
              </a:ext>
            </a:extLst>
          </p:cNvPr>
          <p:cNvSpPr/>
          <p:nvPr/>
        </p:nvSpPr>
        <p:spPr>
          <a:xfrm>
            <a:off x="3224654" y="183085"/>
            <a:ext cx="2714452" cy="27144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C53CFF-B35E-4674-B30E-43E074527F75}"/>
              </a:ext>
            </a:extLst>
          </p:cNvPr>
          <p:cNvSpPr/>
          <p:nvPr/>
        </p:nvSpPr>
        <p:spPr>
          <a:xfrm>
            <a:off x="3224653" y="174695"/>
            <a:ext cx="2714455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D5D74-94DA-42D7-B7F8-C36707407B46}"/>
              </a:ext>
            </a:extLst>
          </p:cNvPr>
          <p:cNvSpPr txBox="1"/>
          <p:nvPr/>
        </p:nvSpPr>
        <p:spPr>
          <a:xfrm>
            <a:off x="3224653" y="198284"/>
            <a:ext cx="27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Game Type: One vs Many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ED244A-9DF2-4C3C-83AC-47C154B31CB1}"/>
              </a:ext>
            </a:extLst>
          </p:cNvPr>
          <p:cNvSpPr/>
          <p:nvPr/>
        </p:nvSpPr>
        <p:spPr>
          <a:xfrm>
            <a:off x="3227587" y="5083291"/>
            <a:ext cx="2711518" cy="1483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52EB5E-3724-4647-A639-8E2F70E5186F}"/>
              </a:ext>
            </a:extLst>
          </p:cNvPr>
          <p:cNvSpPr txBox="1"/>
          <p:nvPr/>
        </p:nvSpPr>
        <p:spPr>
          <a:xfrm>
            <a:off x="3218375" y="5061285"/>
            <a:ext cx="2706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Comic Sans MS" panose="030F0702030302020204" pitchFamily="66" charset="0"/>
              </a:rPr>
              <a:t>One vs Many Requirements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C5329C-BD35-40AB-B07F-A5F8286231B3}"/>
              </a:ext>
            </a:extLst>
          </p:cNvPr>
          <p:cNvSpPr/>
          <p:nvPr/>
        </p:nvSpPr>
        <p:spPr>
          <a:xfrm>
            <a:off x="3456206" y="5287045"/>
            <a:ext cx="2475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 condition for the solo player.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4F95D1-5A42-4BC2-A035-526D494170CC}"/>
              </a:ext>
            </a:extLst>
          </p:cNvPr>
          <p:cNvSpPr/>
          <p:nvPr/>
        </p:nvSpPr>
        <p:spPr>
          <a:xfrm>
            <a:off x="3456207" y="5698439"/>
            <a:ext cx="2475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 condition for the team.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D7ED21-05B8-4449-8435-5A8172C26EA1}"/>
              </a:ext>
            </a:extLst>
          </p:cNvPr>
          <p:cNvSpPr/>
          <p:nvPr/>
        </p:nvSpPr>
        <p:spPr>
          <a:xfrm>
            <a:off x="3467115" y="6109832"/>
            <a:ext cx="2457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Ties are allowed and result in the solo player winning.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5ECFE0EF-4BBE-48F3-BC5E-58B050E36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692" y="5405720"/>
            <a:ext cx="126195" cy="205745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9850F7F-7FF1-443E-B92F-2C40B1E48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692" y="5811237"/>
            <a:ext cx="126195" cy="205745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AD188A6-09DA-4B29-9AA1-E32CB9E1D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692" y="6216755"/>
            <a:ext cx="126195" cy="20574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7B9A8-A290-4D43-8234-AF0947F9DC96}"/>
              </a:ext>
            </a:extLst>
          </p:cNvPr>
          <p:cNvGrpSpPr/>
          <p:nvPr/>
        </p:nvGrpSpPr>
        <p:grpSpPr>
          <a:xfrm>
            <a:off x="3213741" y="2247809"/>
            <a:ext cx="2725364" cy="2676089"/>
            <a:chOff x="3213741" y="2247809"/>
            <a:chExt cx="2725364" cy="267608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CD7FA9B-AADB-4A30-8649-384718C76A85}"/>
                </a:ext>
              </a:extLst>
            </p:cNvPr>
            <p:cNvSpPr/>
            <p:nvPr/>
          </p:nvSpPr>
          <p:spPr>
            <a:xfrm>
              <a:off x="3219196" y="2256199"/>
              <a:ext cx="2719909" cy="2667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36106C2E-ACC9-4756-84DB-7A1ECAD1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194" y="2558202"/>
              <a:ext cx="246221" cy="246221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9300D3C-3A7D-44FA-9825-94B5C28869BF}"/>
                </a:ext>
              </a:extLst>
            </p:cNvPr>
            <p:cNvSpPr txBox="1"/>
            <p:nvPr/>
          </p:nvSpPr>
          <p:spPr>
            <a:xfrm>
              <a:off x="3219194" y="2247809"/>
              <a:ext cx="2714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Global Game Requirements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A2C0877-8B28-4751-B142-7AA96C8CBEAB}"/>
                </a:ext>
              </a:extLst>
            </p:cNvPr>
            <p:cNvSpPr txBox="1"/>
            <p:nvPr/>
          </p:nvSpPr>
          <p:spPr>
            <a:xfrm>
              <a:off x="3465415" y="2502041"/>
              <a:ext cx="246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playable (a win or tie condition is possible).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C1E2953-226A-4418-B122-9C5C1A05AB9B}"/>
                </a:ext>
              </a:extLst>
            </p:cNvPr>
            <p:cNvSpPr/>
            <p:nvPr/>
          </p:nvSpPr>
          <p:spPr>
            <a:xfrm>
              <a:off x="3465416" y="2910162"/>
              <a:ext cx="24682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explainable (can be taught, learned, and demonstrated).</a:t>
              </a:r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CC42B2C6-1774-4EFA-8ED5-B215728A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741" y="2960655"/>
              <a:ext cx="246221" cy="246221"/>
            </a:xfrm>
            <a:prstGeom prst="rect">
              <a:avLst/>
            </a:prstGeom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5216BA-2E8C-41F6-990F-3C357960139C}"/>
                </a:ext>
              </a:extLst>
            </p:cNvPr>
            <p:cNvSpPr/>
            <p:nvPr/>
          </p:nvSpPr>
          <p:spPr>
            <a:xfrm>
              <a:off x="3459963" y="3374656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fun and engaging for players.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49A91637-870D-478E-917E-DEDC3C687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742" y="3341102"/>
              <a:ext cx="246221" cy="246221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07EEDC1-CF78-46CA-8354-D55297858953}"/>
                </a:ext>
              </a:extLst>
            </p:cNvPr>
            <p:cNvSpPr/>
            <p:nvPr/>
          </p:nvSpPr>
          <p:spPr>
            <a:xfrm>
              <a:off x="3459963" y="3682538"/>
              <a:ext cx="9765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2 – 6 players.</a:t>
              </a:r>
            </a:p>
          </p:txBody>
        </p:sp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BAD838E4-695F-4F22-BFFA-7036FBFE4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742" y="3682533"/>
              <a:ext cx="246221" cy="246221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B59DA55-8EF9-433D-9325-0DA0FA4EE0AA}"/>
                </a:ext>
              </a:extLst>
            </p:cNvPr>
            <p:cNvSpPr/>
            <p:nvPr/>
          </p:nvSpPr>
          <p:spPr>
            <a:xfrm>
              <a:off x="3459963" y="3992720"/>
              <a:ext cx="24791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original. (Variations of known games are permitted but must feel original)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95C3CDEE-1805-48FC-BC80-49380CB9F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741" y="3988308"/>
              <a:ext cx="246221" cy="246221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D8C5682-57F9-4BF9-9DEC-0A15A17C0029}"/>
                </a:ext>
              </a:extLst>
            </p:cNvPr>
            <p:cNvSpPr/>
            <p:nvPr/>
          </p:nvSpPr>
          <p:spPr>
            <a:xfrm>
              <a:off x="3459962" y="4613069"/>
              <a:ext cx="1925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have a unique name.</a:t>
              </a:r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3E366324-DA8F-4201-A578-CEEBB0F72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741" y="4610565"/>
              <a:ext cx="246221" cy="246221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79F78F6-DAE1-4270-A6C3-81E52016EB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3324" y="579144"/>
            <a:ext cx="1812867" cy="163585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77CD5F3-450B-4715-9159-358FB9D49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4972" y="578202"/>
            <a:ext cx="1812867" cy="16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363</TotalTime>
  <Words>713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Kerney, Jason</dc:creator>
  <cp:lastModifiedBy>Kerney, Jason</cp:lastModifiedBy>
  <cp:revision>11</cp:revision>
  <dcterms:created xsi:type="dcterms:W3CDTF">2019-04-16T17:56:26Z</dcterms:created>
  <dcterms:modified xsi:type="dcterms:W3CDTF">2019-07-15T17:48:39Z</dcterms:modified>
</cp:coreProperties>
</file>