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hockeyfights.com/stats" TargetMode="External" /><Relationship Id="rId3" Type="http://schemas.openxmlformats.org/officeDocument/2006/relationships/hyperlink" Target="https://www.hockeydb.com/" TargetMode="External" /><Relationship Id="rId4" Type="http://schemas.openxmlformats.org/officeDocument/2006/relationships/hyperlink" Target="https://www.hockey-reference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Chien Lin Jason Nero Sarah Sublett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/>
            <a:r>
              <a:rPr/>
              <a:t>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pic>
        <p:nvPicPr>
          <p:cNvPr descr="fig:  tfyear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1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Fights per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/>
            <a:r>
              <a:rPr/>
              <a:t>More time to further evaluate the data.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 fight statistics. Hockey Fights. (n.d.). Retrieved December 2, 2022, from </a:t>
            </a:r>
            <a:r>
              <a:rPr>
                <a:hlinkClick r:id="rId2"/>
              </a:rPr>
              <a:t>https://www.hockeyfights.com/stats</a:t>
            </a:r>
          </a:p>
          <a:p>
            <a:pPr lvl="0" indent="0" marL="0">
              <a:buNone/>
            </a:pPr>
            <a:r>
              <a:rPr/>
              <a:t>Hockey statistics and history for the NHL and more! hockey DB. (n.d.). From </a:t>
            </a:r>
            <a:r>
              <a:rPr>
                <a:hlinkClick r:id="rId3"/>
              </a:rPr>
              <a:t>https://www.hockeydb.com/</a:t>
            </a:r>
          </a:p>
          <a:p>
            <a:pPr lvl="0" indent="0" marL="0">
              <a:buNone/>
            </a:pPr>
            <a:r>
              <a:rPr/>
              <a:t>NHL stats, history, scores, standings, playoffs, Schedule &amp; Records. Hockey. (n.d.). From </a:t>
            </a:r>
            <a:r>
              <a:rPr>
                <a:hlinkClick r:id="rId4"/>
              </a:rPr>
              <a:t>https://www.hockey-reference.com/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Chien Lin </a:t>
            </a:r>
          </a:p>
          <a:p>
            <a:pPr lvl="0" indent="0" marL="0">
              <a:buNone/>
            </a:pPr>
            <a:r>
              <a:rPr/>
              <a:t>Jason Nero 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DSCI 445 </a:t>
            </a:r>
          </a:p>
          <a:p>
            <a:pPr lvl="0" indent="0" marL="0">
              <a:buNone/>
            </a:pPr>
            <a:r>
              <a:rPr/>
              <a:t>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 NHL.com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0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 games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fights</a:t>
            </a:r>
          </a:p>
          <a:p>
            <a:pPr lvl="0"/>
            <a:r>
              <a:rPr/>
              <a:t>Years</a:t>
            </a:r>
          </a:p>
          <a:p>
            <a:pPr lvl="0"/>
            <a:r>
              <a:rPr/>
              <a:t>Teams</a:t>
            </a:r>
          </a:p>
          <a:p>
            <a:pPr lvl="0"/>
            <a:r>
              <a:rPr/>
              <a:t>Goals (for, against, total)</a:t>
            </a:r>
          </a:p>
          <a:p>
            <a:pPr lvl="0"/>
            <a:r>
              <a:rPr/>
              <a:t>Season (pre, regular, and post)</a:t>
            </a:r>
          </a:p>
          <a:p>
            <a:pPr lvl="0"/>
            <a:r>
              <a:rPr/>
              <a:t>Attendance</a:t>
            </a:r>
          </a:p>
          <a:p>
            <a:pPr lvl="0"/>
            <a:r>
              <a:rPr/>
              <a:t>Win, Loss, and Win/loss percentage</a:t>
            </a:r>
          </a:p>
          <a:p>
            <a:pPr lvl="0"/>
            <a:r>
              <a:rPr/>
              <a:t>Overall NHL ranking per season</a:t>
            </a:r>
          </a:p>
          <a:p>
            <a:pPr lvl="0"/>
            <a:r>
              <a:rPr/>
              <a:t>Points (combination of goals and assists)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</a:t>
            </a:r>
          </a:p>
        </p:txBody>
      </p:sp>
      <p:pic>
        <p:nvPicPr>
          <p:cNvPr descr="fig:  cor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193800"/>
            <a:ext cx="689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Correlation Map of all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Zoom in of Correlation Map</a:t>
            </a:r>
          </a:p>
        </p:txBody>
      </p:sp>
      <p:pic>
        <p:nvPicPr>
          <p:cNvPr descr="fig:  cormap_reduc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1193800"/>
            <a:ext cx="77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Zoom in of Correlation Map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</a:t>
            </a:r>
          </a:p>
          <a:p>
            <a:pPr lvl="0"/>
            <a:r>
              <a:rPr/>
              <a:t>ggplot</a:t>
            </a:r>
          </a:p>
          <a:p>
            <a:pPr lvl="0"/>
            <a:r>
              <a:rPr/>
              <a:t>lm</a:t>
            </a:r>
          </a:p>
          <a:p>
            <a:pPr lvl="0"/>
            <a:r>
              <a:rPr/>
              <a:t>splitting dataset to train and test</a:t>
            </a:r>
          </a:p>
          <a:p>
            <a:pPr lvl="0"/>
            <a:r>
              <a:rPr/>
              <a:t>Ridge regressions</a:t>
            </a:r>
          </a:p>
          <a:p>
            <a:pPr lvl="0"/>
            <a:r>
              <a:rPr/>
              <a:t>adjusted R-squared</a:t>
            </a:r>
          </a:p>
          <a:p>
            <a:pPr lvl="0"/>
            <a:r>
              <a:rPr/>
              <a:t>BIC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</dc:title>
  <dc:creator>Chien Lin Jason Nero Sarah Sublett</dc:creator>
  <cp:keywords/>
  <dcterms:created xsi:type="dcterms:W3CDTF">2022-12-03T01:21:25Z</dcterms:created>
  <dcterms:modified xsi:type="dcterms:W3CDTF">2022-12-03T01:21:25Z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>powerpoint_presentation</vt:lpwstr>
  </property>
</Properties>
</file>