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DSCI445 - Term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Due 12/15/2022 by 6:10pm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Ever Go to a Boxing Match and a Hockey Game Breaks Out? Or an Exploration into the Incidence of Fights in Professional Hockey Games.</a:t>
            </a:r>
          </a:p>
          <a:p>
            <a:pPr lvl="0" indent="0" marL="0">
              <a:buNone/>
            </a:pPr>
            <a:r>
              <a:rPr/>
              <a:t>Chien Lin</a:t>
            </a:r>
          </a:p>
          <a:p>
            <a:pPr lvl="0" indent="0" marL="0">
              <a:buNone/>
            </a:pPr>
            <a:r>
              <a:rPr/>
              <a:t>Jason Nero</a:t>
            </a:r>
          </a:p>
          <a:p>
            <a:pPr lvl="0" indent="0" marL="0">
              <a:buNone/>
            </a:pPr>
            <a:r>
              <a:rPr/>
              <a:t>Sarah Sublett</a:t>
            </a:r>
          </a:p>
          <a:p>
            <a:pPr lvl="0" indent="0" marL="0">
              <a:buNone/>
            </a:pPr>
            <a:r>
              <a:rPr/>
              <a:t>DSCI 445 5 December 2022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Motivation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#### Source of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Utilizing fight data from hockeyfights.com - Refined fight data for 2017-2021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Challenges with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Several teams were created during the time frame, creating incomplete information</a:t>
            </a:r>
          </a:p>
          <a:p>
            <a:pPr lvl="0"/>
            <a:r>
              <a:rPr/>
              <a:t>Utilized omit.na code to compensate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Application of DSCI 445 concepts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### Findings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-It could appear that none of variables are statically significant with the exception of the fights subcatgories, which makes sense Totalfights is based off them, and surprisingly Montreal Canadians.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-Year/TotalFights: Interesting to see that in 2020 there was no physical attendance due to COVID restrictions fights still occurred and in somewhat in line with other years.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Plots of interest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DSCI445 - Term Presentation</dc:title>
  <dc:creator/>
  <cp:keywords/>
  <dcterms:created xsi:type="dcterms:W3CDTF">2022-11-30T18:04:01Z</dcterms:created>
  <dcterms:modified xsi:type="dcterms:W3CDTF">2022-11-30T18:04:01Z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>Chien Lin, Jason Nero, Sarah Sublett</vt:lpwstr>
  </property>
  <property fmtid="{D5CDD505-2E9C-101B-9397-08002B2CF9AE}" pid="3" name="date">
    <vt:lpwstr>Due 12/15/2022 by 6:10pm</vt:lpwstr>
  </property>
  <property fmtid="{D5CDD505-2E9C-101B-9397-08002B2CF9AE}" pid="4" name="output">
    <vt:lpwstr>powerpoint_presentation</vt:lpwstr>
  </property>
</Properties>
</file>