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TermProject_Presentationv2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Sarah Sublett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rmProject_Presentationv3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Future Work</a:t>
            </a:r>
          </a:p>
          <a:p>
            <a:pPr lvl="0" indent="0" marL="0">
              <a:buNone/>
            </a:pPr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 indent="0" marL="0">
              <a:buNone/>
            </a:pPr>
            <a:r>
              <a:rPr/>
              <a:t>More time to further evaluate the data.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hockeyfights.com NHL.com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  <a:r>
              <a:rPr/>
              <a:t>Chien Lin</a:t>
            </a:r>
          </a:p>
          <a:p>
            <a:pPr lvl="0" indent="0" marL="0">
              <a:buNone/>
            </a:pPr>
            <a:r>
              <a:rPr/>
              <a:t>Jason Nero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  <a:r>
              <a:rPr/>
              <a:t>DSCI 445 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1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 games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- ggplot - lm - splitting dataset to train and test - Ridge regressions - adjusted R-squared - BIC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 indent="0" marL="0">
              <a:buNone/>
            </a:pPr>
            <a:r>
              <a:rPr/>
              <a:t>-Year/TotalFights: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TermProject_Presentationv2</dc:title>
  <dc:creator>Sarah Sublett</dc:creator>
  <cp:keywords/>
  <dcterms:created xsi:type="dcterms:W3CDTF">2022-12-02T05:06:13Z</dcterms:created>
  <dcterms:modified xsi:type="dcterms:W3CDTF">2022-12-02T05:06:13Z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>powerpoint_presentation</vt:lpwstr>
  </property>
</Properties>
</file>