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TermProject_Presentationv2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Chien Lin Jason Nero Sarah Sublett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2022-12-02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Plots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fighter per year (look at COVID impact)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correlation map (in Jasons rmd - huge grid)  ## Future Work</a:t>
            </a:r>
          </a:p>
          <a:p>
            <a:pPr lvl="0" indent="0" marL="0">
              <a:buNone/>
            </a:pPr>
            <a:r>
              <a:rPr/>
              <a:t>Explore additional variables and develop or acquire a more robust dataset to perhaps look at different violations and the impact of the fines on fighting.</a:t>
            </a:r>
          </a:p>
          <a:p>
            <a:pPr lvl="0" indent="0" marL="0">
              <a:buNone/>
            </a:pPr>
            <a:r>
              <a:rPr/>
              <a:t>More time to further evaluate the data.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hockeyfights.com NHL.com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Ever Go to a Boxing Match and a Hockey Game Breaks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 an Exploration into the Incidence of Fights in Professional Hockey Games.</a:t>
            </a:r>
          </a:p>
          <a:p>
            <a:pPr lvl="0" indent="0" marL="0">
              <a:buNone/>
            </a:pPr>
          </a:p>
          <a:p>
            <a:pPr lvl="0"/>
            <a:r>
              <a:rPr/>
              <a:t>Chien Lin</a:t>
            </a:r>
          </a:p>
          <a:p>
            <a:pPr lvl="0"/>
            <a:r>
              <a:rPr/>
              <a:t>Jason Nero</a:t>
            </a:r>
          </a:p>
          <a:p>
            <a:pPr lvl="0"/>
            <a:r>
              <a:rPr/>
              <a:t>Sarah Sublett</a:t>
            </a:r>
          </a:p>
          <a:p>
            <a:pPr lvl="0" indent="0" marL="0">
              <a:buNone/>
            </a:pPr>
          </a:p>
          <a:p>
            <a:pPr lvl="0"/>
            <a:r>
              <a:rPr/>
              <a:t>DSCI 445</a:t>
            </a:r>
          </a:p>
          <a:p>
            <a:pPr lvl="0"/>
            <a:r>
              <a:rPr/>
              <a:t>5 December 2022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General interest in the impact of fines imposed by the NHL to curb fighting during professional hockey games.</a:t>
            </a:r>
          </a:p>
          <a:p>
            <a:pPr lvl="0"/>
            <a:r>
              <a:rPr/>
              <a:t>Fighting at the professional level encourages similar behavior in junior leagues, and fighting can lead to serious injuries.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Utilizing fight data from hockeyfights.com and NHL.com</a:t>
            </a:r>
          </a:p>
          <a:p>
            <a:pPr lvl="0"/>
            <a:r>
              <a:rPr/>
              <a:t>Refined fight data to years 2017-2021 due to incomplete data</a:t>
            </a:r>
          </a:p>
          <a:p>
            <a:pPr lvl="0"/>
            <a:r>
              <a:rPr/>
              <a:t>Initial data set included over 2000 entries and was refined to 156 entries</a:t>
            </a:r>
          </a:p>
          <a:p>
            <a:pPr lvl="0"/>
            <a:r>
              <a:rPr/>
              <a:t>Each entry represents the number of fights each team had per year evaluated</a:t>
            </a:r>
          </a:p>
          <a:p>
            <a:pPr lvl="0"/>
            <a:r>
              <a:rPr/>
              <a:t>32 teams in the NHL</a:t>
            </a:r>
          </a:p>
          <a:p>
            <a:pPr lvl="0"/>
            <a:r>
              <a:rPr/>
              <a:t>1,312 games per regular season, with each team playing 82 games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Variables Evaluated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Total fights</a:t>
            </a:r>
          </a:p>
          <a:p>
            <a:pPr lvl="0"/>
            <a:r>
              <a:rPr/>
              <a:t>Years</a:t>
            </a:r>
          </a:p>
          <a:p>
            <a:pPr lvl="0"/>
            <a:r>
              <a:rPr/>
              <a:t>Teams</a:t>
            </a:r>
          </a:p>
          <a:p>
            <a:pPr lvl="0"/>
            <a:r>
              <a:rPr/>
              <a:t>Goals (for, against, total)</a:t>
            </a:r>
          </a:p>
          <a:p>
            <a:pPr lvl="0"/>
            <a:r>
              <a:rPr/>
              <a:t>Season (pre, regular, and post)</a:t>
            </a:r>
          </a:p>
          <a:p>
            <a:pPr lvl="0"/>
            <a:r>
              <a:rPr/>
              <a:t>Attendance</a:t>
            </a:r>
          </a:p>
          <a:p>
            <a:pPr lvl="0"/>
            <a:r>
              <a:rPr/>
              <a:t>Win, Loss, and Win/loss percentage</a:t>
            </a:r>
          </a:p>
          <a:p>
            <a:pPr lvl="0"/>
            <a:r>
              <a:rPr/>
              <a:t>Overall NHL ranking per season</a:t>
            </a:r>
          </a:p>
          <a:p>
            <a:pPr lvl="0"/>
            <a:r>
              <a:rPr/>
              <a:t>Points (combination of goals and assists)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Correlation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excluded teams for readability of slide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Application of DSCI 445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Utilized: </a:t>
            </a:r>
          </a:p>
          <a:p>
            <a:pPr lvl="0"/>
            <a:r>
              <a:rPr/>
              <a:t>ggplot</a:t>
            </a:r>
          </a:p>
          <a:p>
            <a:pPr lvl="0"/>
            <a:r>
              <a:rPr/>
              <a:t>lm</a:t>
            </a:r>
          </a:p>
          <a:p>
            <a:pPr lvl="0"/>
            <a:r>
              <a:rPr/>
              <a:t>splitting dataset to train and test</a:t>
            </a:r>
          </a:p>
          <a:p>
            <a:pPr lvl="0"/>
            <a:r>
              <a:rPr/>
              <a:t>Ridge regressions</a:t>
            </a:r>
          </a:p>
          <a:p>
            <a:pPr lvl="0"/>
            <a:r>
              <a:rPr/>
              <a:t>adjusted R-squared</a:t>
            </a:r>
          </a:p>
          <a:p>
            <a:pPr lvl="0"/>
            <a:r>
              <a:rPr/>
              <a:t>BIC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Readily available or consolidated data, had to combine multiple sources to form dataset</a:t>
            </a:r>
          </a:p>
          <a:p>
            <a:pPr lvl="0"/>
            <a:r>
              <a:rPr/>
              <a:t>Several teams were created during the time frame, creating incomplete information</a:t>
            </a:r>
          </a:p>
          <a:p>
            <a:pPr lvl="0"/>
            <a:r>
              <a:rPr/>
              <a:t>Utilized omit.na code to compensate</a:t>
            </a:r>
          </a:p>
          <a:p>
            <a:pPr lvl="0"/>
            <a:r>
              <a:rPr/>
              <a:t>pre-fight, post-fight, and in-season fighting</a:t>
            </a:r>
          </a:p>
          <a:p>
            <a:pPr lvl="0"/>
            <a:r>
              <a:rPr/>
              <a:t>availability of more information on the specifics of the fight (time in the game, type, number of people in the fight, instigator versus respondent of the fight, etc).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could appear that none of the variables are statically significant, with the exception of the fights subcategories, which makes sense Totalfights is based on them.</a:t>
            </a:r>
          </a:p>
          <a:p>
            <a:pPr lvl="0"/>
            <a:r>
              <a:rPr/>
              <a:t>Surprisingly, Montreal Canadians, during the initial look, appeared to be statistically significant, yet in more robust analysis, it was not.</a:t>
            </a:r>
          </a:p>
          <a:p>
            <a:pPr lvl="0"/>
            <a:r>
              <a:rPr/>
              <a:t>Year/TotalFights: Interesting to see that in 2020 there was no physical attendance due to COVID restrictions; fights still occurred and in somewhat in line with other years.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TermProject_Presentationv2</dc:title>
  <dc:creator>Chien Lin Jason Nero Sarah Sublett</dc:creator>
  <cp:keywords/>
  <dcterms:created xsi:type="dcterms:W3CDTF">2022-12-02T18:00:28Z</dcterms:created>
  <dcterms:modified xsi:type="dcterms:W3CDTF">2022-12-02T18:00:28Z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2022-12-02</vt:lpwstr>
  </property>
  <property fmtid="{D5CDD505-2E9C-101B-9397-08002B2CF9AE}" pid="3" name="output">
    <vt:lpwstr>powerpoint_presentation</vt:lpwstr>
  </property>
</Properties>
</file>