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TermProject_Presentationv2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Chien Lin Jason Nero Sarah Sublett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fighter per year (look at COVID impact)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 (in Jasons rmd - huge grid)  ## Future Work</a:t>
            </a:r>
          </a:p>
          <a:p>
            <a:pPr lvl="0" indent="0" marL="0">
              <a:buNone/>
            </a:pPr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 indent="0" marL="0">
              <a:buNone/>
            </a:pPr>
            <a:r>
              <a:rPr/>
              <a:t>More time to further evaluate the data.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hockeyfights.com NHL.com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Chien Lin </a:t>
            </a:r>
          </a:p>
          <a:p>
            <a:pPr lvl="0" indent="0" marL="0">
              <a:buNone/>
            </a:pPr>
            <a:r>
              <a:rPr/>
              <a:t>Jason Nero 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DSCI 445 </a:t>
            </a:r>
          </a:p>
          <a:p>
            <a:pPr lvl="0" indent="0" marL="0">
              <a:buNone/>
            </a:pPr>
            <a:r>
              <a:rPr/>
              <a:t>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 NHL.com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0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 games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fights</a:t>
            </a:r>
          </a:p>
          <a:p>
            <a:pPr lvl="0"/>
            <a:r>
              <a:rPr/>
              <a:t>Years</a:t>
            </a:r>
          </a:p>
          <a:p>
            <a:pPr lvl="0"/>
            <a:r>
              <a:rPr/>
              <a:t>Teams</a:t>
            </a:r>
          </a:p>
          <a:p>
            <a:pPr lvl="0"/>
            <a:r>
              <a:rPr/>
              <a:t>Goals (for, against, total)</a:t>
            </a:r>
          </a:p>
          <a:p>
            <a:pPr lvl="0"/>
            <a:r>
              <a:rPr/>
              <a:t>Season (pre, regular, and post)</a:t>
            </a:r>
          </a:p>
          <a:p>
            <a:pPr lvl="0"/>
            <a:r>
              <a:rPr/>
              <a:t>Attendance</a:t>
            </a:r>
          </a:p>
          <a:p>
            <a:pPr lvl="0"/>
            <a:r>
              <a:rPr/>
              <a:t>Win, Loss, and Win/loss percentage</a:t>
            </a:r>
          </a:p>
          <a:p>
            <a:pPr lvl="0"/>
            <a:r>
              <a:rPr/>
              <a:t>Overall NHL ranking per season</a:t>
            </a:r>
          </a:p>
          <a:p>
            <a:pPr lvl="0"/>
            <a:r>
              <a:rPr/>
              <a:t>Points (combination of goals and assists)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excluded teams for readability of slide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</a:t>
            </a:r>
          </a:p>
          <a:p>
            <a:pPr lvl="0"/>
            <a:r>
              <a:rPr/>
              <a:t>ggplot</a:t>
            </a:r>
          </a:p>
          <a:p>
            <a:pPr lvl="0"/>
            <a:r>
              <a:rPr/>
              <a:t>lm</a:t>
            </a:r>
          </a:p>
          <a:p>
            <a:pPr lvl="0"/>
            <a:r>
              <a:rPr/>
              <a:t>splitting dataset to train and test</a:t>
            </a:r>
          </a:p>
          <a:p>
            <a:pPr lvl="0"/>
            <a:r>
              <a:rPr/>
              <a:t>Ridge regressions</a:t>
            </a:r>
          </a:p>
          <a:p>
            <a:pPr lvl="0"/>
            <a:r>
              <a:rPr/>
              <a:t>adjusted R-squared</a:t>
            </a:r>
          </a:p>
          <a:p>
            <a:pPr lvl="0"/>
            <a:r>
              <a:rPr/>
              <a:t>BIC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/>
            <a:r>
              <a:rPr/>
              <a:t>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TermProject_Presentationv2</dc:title>
  <dc:creator>Chien Lin Jason Nero Sarah Sublett</dc:creator>
  <cp:keywords/>
  <dcterms:created xsi:type="dcterms:W3CDTF">2022-12-02T18:09:28Z</dcterms:created>
  <dcterms:modified xsi:type="dcterms:W3CDTF">2022-12-02T18:09:28Z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>powerpoint_presentation</vt:lpwstr>
  </property>
</Properties>
</file>