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hockeyfights.com/stats" TargetMode="External" /><Relationship Id="rId3" Type="http://schemas.openxmlformats.org/officeDocument/2006/relationships/hyperlink" Target="https://www.hockeydb.com/" TargetMode="External" /><Relationship Id="rId4" Type="http://schemas.openxmlformats.org/officeDocument/2006/relationships/hyperlink" Target="https://www.hockey-reference.com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TermProject_Presentation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Chien Lin Jason Nero Sarah Sublett - Group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could appear that none of the variables are statically significant, with the exception of the fights subcategories, which makes sense Totalfights is based on them.</a:t>
            </a:r>
          </a:p>
          <a:p>
            <a:pPr lvl="0"/>
            <a:r>
              <a:rPr/>
              <a:t>Surprisingly, Montreal Canadians, during the initial look, appeared to be statistically significant, yet in more robust analysis, it was not.</a:t>
            </a:r>
          </a:p>
          <a:p>
            <a:pPr lvl="0"/>
            <a:r>
              <a:rPr/>
              <a:t>Year/TotalFights: Interesting to see that in 2020 there was no physical attendance due to COVID restrictions; fights still occurred and in somewhat in line with other years.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 of Interest</a:t>
            </a:r>
          </a:p>
        </p:txBody>
      </p:sp>
      <p:pic>
        <p:nvPicPr>
          <p:cNvPr descr="fig:  tfyear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193800"/>
            <a:ext cx="571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Fights per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Explore additional variables and develop or acquire a more robust dataset to perhaps look at different violations and the impact of the fines on fighting.</a:t>
            </a:r>
          </a:p>
          <a:p>
            <a:pPr lvl="0"/>
            <a:r>
              <a:rPr/>
              <a:t>More time to further evaluate the data.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Hockey fight statistics. Hockey Fights. (n.d.). Retrieved December 2, 2022, from </a:t>
            </a:r>
            <a:r>
              <a:rPr>
                <a:hlinkClick r:id="rId2"/>
              </a:rPr>
              <a:t>https://www.hockeyfights.com/stats</a:t>
            </a:r>
          </a:p>
          <a:p>
            <a:pPr lvl="0" indent="0" marL="0">
              <a:buNone/>
            </a:pPr>
            <a:r>
              <a:rPr/>
              <a:t>Hockey statistics and history for the NHL and more! hockey DB. (n.d.). From </a:t>
            </a:r>
            <a:r>
              <a:rPr>
                <a:hlinkClick r:id="rId3"/>
              </a:rPr>
              <a:t>https://www.hockeydb.com/</a:t>
            </a:r>
          </a:p>
          <a:p>
            <a:pPr lvl="0" indent="0" marL="0">
              <a:buNone/>
            </a:pPr>
            <a:r>
              <a:rPr/>
              <a:t>NHL stats, history, scores, standings, playoffs, Schedule &amp; Records. Hockey. (n.d.). From </a:t>
            </a:r>
            <a:r>
              <a:rPr>
                <a:hlinkClick r:id="rId4"/>
              </a:rPr>
              <a:t>https://www.hockey-reference.com/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an Exploration into the Incidence of Fights in Professional Hockey Games.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Chien Lin </a:t>
            </a:r>
          </a:p>
          <a:p>
            <a:pPr lvl="0" indent="0" marL="0">
              <a:buNone/>
            </a:pPr>
            <a:r>
              <a:rPr/>
              <a:t>Jason Nero </a:t>
            </a:r>
          </a:p>
          <a:p>
            <a:pPr lvl="0" indent="0" marL="0">
              <a:buNone/>
            </a:pPr>
            <a:r>
              <a:rPr/>
              <a:t>Sarah Sublett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DSCI 445 - Group 1 </a:t>
            </a:r>
          </a:p>
          <a:p>
            <a:pPr lvl="0" indent="0" marL="0">
              <a:buNone/>
            </a:pPr>
            <a:r>
              <a:rPr/>
              <a:t>5 December 2022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interest in the impact of fines imposed by the NHL to curb fighting during professional hockey games.</a:t>
            </a:r>
          </a:p>
          <a:p>
            <a:pPr lvl="0"/>
            <a:r>
              <a:rPr/>
              <a:t>Fighting at the professional level encourages similar behavior in junior leagues, and fighting can lead to serious injuries.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Utilizing fight data from hockeyfights.com and general hockey statistics from hockeydb.com and hockey-reference.com</a:t>
            </a:r>
          </a:p>
          <a:p>
            <a:pPr lvl="0"/>
            <a:r>
              <a:rPr/>
              <a:t>Refined fight data to years 2017-2021 due to incomplete data</a:t>
            </a:r>
          </a:p>
          <a:p>
            <a:pPr lvl="0"/>
            <a:r>
              <a:rPr/>
              <a:t>Initial data set included over 2000 entries and was refined to 156 entries</a:t>
            </a:r>
          </a:p>
          <a:p>
            <a:pPr lvl="0"/>
            <a:r>
              <a:rPr/>
              <a:t>Each entry represents the number of fights each team had per year evaluated</a:t>
            </a:r>
          </a:p>
          <a:p>
            <a:pPr lvl="0"/>
            <a:r>
              <a:rPr/>
              <a:t>32 teams in the NHL</a:t>
            </a:r>
          </a:p>
          <a:p>
            <a:pPr lvl="0"/>
            <a:r>
              <a:rPr/>
              <a:t>1,312 games per regular season, with each team playing 82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Total fights</a:t>
            </a:r>
          </a:p>
          <a:p>
            <a:pPr lvl="0"/>
            <a:r>
              <a:rPr/>
              <a:t>Years</a:t>
            </a:r>
          </a:p>
          <a:p>
            <a:pPr lvl="0"/>
            <a:r>
              <a:rPr/>
              <a:t>Teams</a:t>
            </a:r>
          </a:p>
          <a:p>
            <a:pPr lvl="0"/>
            <a:r>
              <a:rPr/>
              <a:t>Goals (for, against, total)</a:t>
            </a:r>
          </a:p>
          <a:p>
            <a:pPr lvl="0"/>
            <a:r>
              <a:rPr/>
              <a:t>Season (pre, regular, and post)</a:t>
            </a:r>
          </a:p>
          <a:p>
            <a:pPr lvl="0"/>
            <a:r>
              <a:rPr/>
              <a:t>Attendance</a:t>
            </a:r>
          </a:p>
          <a:p>
            <a:pPr lvl="0"/>
            <a:r>
              <a:rPr/>
              <a:t>Win, Loss, and Win/loss percentage</a:t>
            </a:r>
          </a:p>
          <a:p>
            <a:pPr lvl="0"/>
            <a:r>
              <a:rPr/>
              <a:t>Overall NHL ranking per season</a:t>
            </a:r>
          </a:p>
          <a:p>
            <a:pPr lvl="0"/>
            <a:r>
              <a:rPr/>
              <a:t>Points (combination of goals and assists)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</a:t>
            </a:r>
          </a:p>
        </p:txBody>
      </p:sp>
      <p:pic>
        <p:nvPicPr>
          <p:cNvPr descr="fig:  corm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193800"/>
            <a:ext cx="689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Correlation Map of all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Zoom in of Correlation Map</a:t>
            </a:r>
          </a:p>
        </p:txBody>
      </p:sp>
      <p:pic>
        <p:nvPicPr>
          <p:cNvPr descr="fig:  cormap_reduc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1193800"/>
            <a:ext cx="77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Total fights correlation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of DSCI 445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Utilized: </a:t>
            </a:r>
          </a:p>
          <a:p>
            <a:pPr lvl="0"/>
            <a:r>
              <a:rPr/>
              <a:t>ggplot</a:t>
            </a:r>
          </a:p>
          <a:p>
            <a:pPr lvl="0"/>
            <a:r>
              <a:rPr/>
              <a:t>lm</a:t>
            </a:r>
          </a:p>
          <a:p>
            <a:pPr lvl="0"/>
            <a:r>
              <a:rPr/>
              <a:t>splitting dataset to train and test</a:t>
            </a:r>
          </a:p>
          <a:p>
            <a:pPr lvl="0"/>
            <a:r>
              <a:rPr/>
              <a:t>Ridge regressions</a:t>
            </a:r>
          </a:p>
          <a:p>
            <a:pPr lvl="0"/>
            <a:r>
              <a:rPr/>
              <a:t>adjusted R-squared</a:t>
            </a:r>
          </a:p>
          <a:p>
            <a:pPr lvl="0"/>
            <a:r>
              <a:rPr/>
              <a:t>BIC</a:t>
            </a:r>
          </a:p>
          <a:p>
            <a:pPr lvl="0"/>
            <a:r>
              <a:rPr/>
              <a:t>Cross Validation!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Readily available or consolidated data, had to combine multiple sources to form dataset</a:t>
            </a:r>
          </a:p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  <a:p>
            <a:pPr lvl="0"/>
            <a:r>
              <a:rPr/>
              <a:t>pre-fight, post-fight, and in-season fighting</a:t>
            </a:r>
          </a:p>
          <a:p>
            <a:pPr lvl="0"/>
            <a:r>
              <a:rPr/>
              <a:t>availability of more information on the specifics of the fight (time in the game, type, number of people in the fight, instigator versus respondent of the fight, etc).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TermProject_Presentation</dc:title>
  <dc:creator>Chien Lin Jason Nero Sarah Sublett - Group 1</dc:creator>
  <cp:keywords/>
  <dcterms:created xsi:type="dcterms:W3CDTF">2022-12-10T02:11:57Z</dcterms:created>
  <dcterms:modified xsi:type="dcterms:W3CDTF">2022-12-10T02:11:57Z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output">
    <vt:lpwstr/>
  </property>
</Properties>
</file>