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5067E-300B-4E15-9BE0-05D74479EF75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103-610A-48D9-AF0E-CCD2B4D85F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5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103-610A-48D9-AF0E-CCD2B4D85F34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8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6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89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33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4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6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1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0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7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2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323D-1CEB-48C3-81BC-5447BA34A716}" type="datetimeFigureOut">
              <a:rPr lang="en-SG" smtClean="0"/>
              <a:t>29/5/2023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5585-2BD4-4C33-A1DD-B7A26A17D2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78"/>
            <a:ext cx="2415589" cy="3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42F39745-8242-CECD-0766-AB3020E26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7" y="242472"/>
            <a:ext cx="1834559" cy="51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147" y="2132856"/>
            <a:ext cx="711217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/>
              <a:t>ASTOS Monte-Carlo </a:t>
            </a:r>
          </a:p>
          <a:p>
            <a:pPr algn="ctr"/>
            <a:r>
              <a:rPr lang="en-SG" sz="4000" b="1" dirty="0" smtClean="0"/>
              <a:t>Simulation Setup and Post-Processing</a:t>
            </a:r>
          </a:p>
          <a:p>
            <a:pPr algn="ctr"/>
            <a:endParaRPr lang="en-SG" sz="3000" b="1" dirty="0" smtClean="0"/>
          </a:p>
          <a:p>
            <a:pPr algn="ctr"/>
            <a:r>
              <a:rPr lang="en-SG" sz="2000" b="1" dirty="0" smtClean="0"/>
              <a:t>Jason Ong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61279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24156" r="49610" b="17655"/>
          <a:stretch/>
        </p:blipFill>
        <p:spPr bwMode="auto">
          <a:xfrm>
            <a:off x="1763688" y="402183"/>
            <a:ext cx="5621157" cy="598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50007" y="40466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flipH="1">
            <a:off x="4572360" y="908720"/>
            <a:ext cx="288032" cy="576064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381855" y="103808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Variable definitions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flipH="1">
            <a:off x="5677999" y="2009726"/>
            <a:ext cx="504056" cy="1552619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5778885" y="262165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Initial part of XML file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80757" y="3945791"/>
            <a:ext cx="15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Monte Carlo parameters using while loop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7101298" y="5252811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7651483" y="5580614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simulation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8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24198" r="42936" b="17460"/>
          <a:stretch/>
        </p:blipFill>
        <p:spPr bwMode="auto">
          <a:xfrm>
            <a:off x="1403648" y="404664"/>
            <a:ext cx="6854371" cy="60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084802" y="404664"/>
            <a:ext cx="2303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 (continue from previous)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669956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54879" y="4291837"/>
            <a:ext cx="154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save node for </a:t>
            </a:r>
            <a:r>
              <a:rPr lang="en-SG" sz="1200" b="1" smtClean="0">
                <a:solidFill>
                  <a:srgbClr val="FF0000"/>
                </a:solidFill>
              </a:rPr>
              <a:t>data collection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4355976" y="5580614"/>
            <a:ext cx="360040" cy="656698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816401" y="5678130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Final </a:t>
            </a:r>
            <a:r>
              <a:rPr lang="en-SG" sz="1200" b="1" dirty="0">
                <a:solidFill>
                  <a:srgbClr val="FF0000"/>
                </a:solidFill>
              </a:rPr>
              <a:t>part of XML file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1985840"/>
            <a:ext cx="741682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flipH="1">
            <a:off x="6444842" y="2132856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7075419" y="2460659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evaluation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5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24198" r="42936" b="17460"/>
          <a:stretch/>
        </p:blipFill>
        <p:spPr bwMode="auto">
          <a:xfrm>
            <a:off x="1403648" y="404664"/>
            <a:ext cx="6854371" cy="600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084802" y="404664"/>
            <a:ext cx="2303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Sample Bash </a:t>
            </a:r>
          </a:p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Script (continue from previous)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flipH="1">
            <a:off x="6444842" y="3703260"/>
            <a:ext cx="504056" cy="1669956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6854879" y="4291837"/>
            <a:ext cx="154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save node for </a:t>
            </a:r>
            <a:r>
              <a:rPr lang="en-SG" sz="1200" b="1" smtClean="0">
                <a:solidFill>
                  <a:srgbClr val="FF0000"/>
                </a:solidFill>
              </a:rPr>
              <a:t>data collection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4355976" y="5580614"/>
            <a:ext cx="360040" cy="656698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4816401" y="5678130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Final </a:t>
            </a:r>
            <a:r>
              <a:rPr lang="en-SG" sz="1200" b="1" dirty="0">
                <a:solidFill>
                  <a:srgbClr val="FF0000"/>
                </a:solidFill>
              </a:rPr>
              <a:t>part of XML file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1985840"/>
            <a:ext cx="741682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flipH="1">
            <a:off x="6444842" y="2132856"/>
            <a:ext cx="504056" cy="1165900"/>
          </a:xfrm>
          <a:prstGeom prst="leftBrace">
            <a:avLst>
              <a:gd name="adj1" fmla="val 8333"/>
              <a:gd name="adj2" fmla="val 487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7075419" y="2460659"/>
            <a:ext cx="10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FF0000"/>
                </a:solidFill>
              </a:rPr>
              <a:t>Set evaluation node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4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 t="11711" r="7857" b="7584"/>
          <a:stretch/>
        </p:blipFill>
        <p:spPr bwMode="auto">
          <a:xfrm>
            <a:off x="827584" y="1340768"/>
            <a:ext cx="7758600" cy="41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5518" y="1531392"/>
            <a:ext cx="5040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38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8" t="32099" r="29861" b="20167"/>
          <a:stretch/>
        </p:blipFill>
        <p:spPr bwMode="auto">
          <a:xfrm>
            <a:off x="827584" y="1340768"/>
            <a:ext cx="7758600" cy="417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06884" y="2348880"/>
            <a:ext cx="2313388" cy="216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5685841" y="4509120"/>
            <a:ext cx="177737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1645" y="4958901"/>
            <a:ext cx="3528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Batch mode commands (see ASTOS user manual for full descriptions) 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5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30246" r="16597" b="21235"/>
          <a:stretch/>
        </p:blipFill>
        <p:spPr bwMode="auto">
          <a:xfrm>
            <a:off x="364276" y="1774523"/>
            <a:ext cx="8557964" cy="352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Typical Monte-Carlo Setup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2564904"/>
            <a:ext cx="658248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110716" y="4329971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Specify statistical parameters for each variable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30247" r="16666" b="21399"/>
          <a:stretch/>
        </p:blipFill>
        <p:spPr bwMode="auto">
          <a:xfrm>
            <a:off x="362254" y="1774524"/>
            <a:ext cx="8559986" cy="352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0764" y="2924945"/>
            <a:ext cx="1943204" cy="43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1835696" y="3416300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Specify struct file and table file for data collection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9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30533" r="16587" b="21230"/>
          <a:stretch/>
        </p:blipFill>
        <p:spPr bwMode="auto">
          <a:xfrm>
            <a:off x="362254" y="1774524"/>
            <a:ext cx="8559986" cy="352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227687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name where value is to be stored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325274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of interest within the simulation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68974" y="243442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68974" y="339361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976886" y="3191768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30586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Select phase from which value is to be extracted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26620" y="2814836"/>
            <a:ext cx="78148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8104" y="256490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struct file where trajectory simulation is stored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72000" y="3577761"/>
            <a:ext cx="91705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08104" y="344324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Select type of value: max., min., first, last, etc.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30157" r="16729" b="21505"/>
          <a:stretch/>
        </p:blipFill>
        <p:spPr bwMode="auto">
          <a:xfrm>
            <a:off x="369510" y="1774525"/>
            <a:ext cx="8552730" cy="352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79062" y="13776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Typical Monte-Carlo Setup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3883516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variable to be logged along with its respective header names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40764" y="3284984"/>
            <a:ext cx="64797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2319824" y="2348880"/>
            <a:ext cx="1943204" cy="21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4296956" y="2301799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smtClean="0">
                <a:solidFill>
                  <a:srgbClr val="FF0000"/>
                </a:solidFill>
              </a:rPr>
              <a:t>Specify location of file where data is written to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26050" r="46390" b="25309"/>
          <a:stretch/>
        </p:blipFill>
        <p:spPr bwMode="auto">
          <a:xfrm>
            <a:off x="3779912" y="2081306"/>
            <a:ext cx="3919911" cy="3111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79062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Alternative Methodology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4846" y="1552432"/>
            <a:ext cx="7416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/>
              <a:t>Generation of .xml file using Bash scripting</a:t>
            </a:r>
            <a:endParaRPr lang="en-SG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2179" y="3104093"/>
            <a:ext cx="2376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Manipulate input data (right) as opposed to manual input through GUI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3F2DEE3-F449-38D9-9AB5-0EBC1EFBD438}"/>
              </a:ext>
            </a:extLst>
          </p:cNvPr>
          <p:cNvGrpSpPr/>
          <p:nvPr/>
        </p:nvGrpSpPr>
        <p:grpSpPr>
          <a:xfrm>
            <a:off x="-8790" y="2749"/>
            <a:ext cx="1420951" cy="2022406"/>
            <a:chOff x="0" y="-25826"/>
            <a:chExt cx="1539364" cy="202240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20EE73A0-299D-4E7F-A490-9719C6AC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5826"/>
              <a:ext cx="1539364" cy="2022406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1476F098-749B-4C07-EA3A-C8916E8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3" y="199088"/>
              <a:ext cx="1286713" cy="33369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79062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Alternative Methodology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4846" y="1552432"/>
            <a:ext cx="7416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/>
              <a:t>Generation of .xml file using Bash scripting</a:t>
            </a:r>
            <a:endParaRPr lang="en-SG" sz="15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6850" r="30416" b="15556"/>
          <a:stretch/>
        </p:blipFill>
        <p:spPr bwMode="auto">
          <a:xfrm>
            <a:off x="1747455" y="2092161"/>
            <a:ext cx="5791605" cy="3748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75406" y="455706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Iterative text generation in Bash script</a:t>
            </a:r>
            <a:endParaRPr lang="en-SG" sz="1500" b="1" dirty="0">
              <a:solidFill>
                <a:srgbClr val="FF000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076056" y="2312005"/>
            <a:ext cx="216024" cy="136815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Brace 10"/>
          <p:cNvSpPr/>
          <p:nvPr/>
        </p:nvSpPr>
        <p:spPr>
          <a:xfrm>
            <a:off x="5724128" y="3824173"/>
            <a:ext cx="216024" cy="201622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004048" y="2694704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 smtClean="0">
                <a:solidFill>
                  <a:srgbClr val="FF0000"/>
                </a:solidFill>
              </a:rPr>
              <a:t>Non-iterative text generation</a:t>
            </a:r>
            <a:endParaRPr lang="en-SG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231</Words>
  <Application>Microsoft Office PowerPoint</Application>
  <PresentationFormat>On-screen Show (4:3)</PresentationFormat>
  <Paragraphs>51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23</cp:revision>
  <dcterms:created xsi:type="dcterms:W3CDTF">2023-05-25T03:09:43Z</dcterms:created>
  <dcterms:modified xsi:type="dcterms:W3CDTF">2023-05-29T07:47:29Z</dcterms:modified>
</cp:coreProperties>
</file>