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66" r:id="rId7"/>
    <p:sldId id="259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08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64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4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3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7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50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4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5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6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75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41A3-5250-4475-964C-34A45377C766}" type="datetimeFigureOut">
              <a:rPr lang="en-SG" smtClean="0"/>
              <a:t>17/5/2023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3F78-6D91-4FCC-BCB3-691CA0657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002"/>
            <a:ext cx="2415589" cy="34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42F39745-8242-CECD-0766-AB3020E26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5" y="242472"/>
            <a:ext cx="1834559" cy="51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147" y="2376750"/>
            <a:ext cx="71121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/>
              <a:t>ASTOS </a:t>
            </a:r>
            <a:r>
              <a:rPr lang="en-SG" sz="4000" b="1" dirty="0" smtClean="0"/>
              <a:t>Results Analysis </a:t>
            </a:r>
          </a:p>
          <a:p>
            <a:pPr algn="ctr"/>
            <a:r>
              <a:rPr lang="en-SG" sz="4000" b="1" dirty="0" smtClean="0"/>
              <a:t>and Post-Processing</a:t>
            </a:r>
            <a:endParaRPr lang="en-SG" sz="4000" b="1" dirty="0" smtClean="0"/>
          </a:p>
          <a:p>
            <a:pPr algn="ctr"/>
            <a:endParaRPr lang="en-SG" sz="3000" b="1" dirty="0" smtClean="0"/>
          </a:p>
          <a:p>
            <a:pPr algn="ctr"/>
            <a:r>
              <a:rPr lang="en-SG" sz="2000" b="1" dirty="0" smtClean="0"/>
              <a:t>Jason Ong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1992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8"/>
          <a:stretch/>
        </p:blipFill>
        <p:spPr bwMode="auto">
          <a:xfrm>
            <a:off x="433147" y="1227232"/>
            <a:ext cx="83840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2708920"/>
            <a:ext cx="6912767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225088" y="2385755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 smtClean="0">
                <a:solidFill>
                  <a:srgbClr val="FF0000"/>
                </a:solidFill>
              </a:rPr>
              <a:t>Data selection for export</a:t>
            </a:r>
            <a:endParaRPr lang="en-SG" sz="15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23928" y="4365104"/>
            <a:ext cx="26570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4209871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 smtClean="0">
                <a:solidFill>
                  <a:srgbClr val="FF0000"/>
                </a:solidFill>
              </a:rPr>
              <a:t>Variable selection</a:t>
            </a:r>
            <a:endParaRPr lang="en-SG" sz="13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23928" y="4520336"/>
            <a:ext cx="265707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1874" y="4374971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 smtClean="0">
                <a:solidFill>
                  <a:srgbClr val="FF0000"/>
                </a:solidFill>
              </a:rPr>
              <a:t>Excel file</a:t>
            </a:r>
            <a:endParaRPr lang="en-SG" sz="13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31840" y="4672736"/>
            <a:ext cx="34491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1006" y="4527371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 smtClean="0">
                <a:solidFill>
                  <a:srgbClr val="FF0000"/>
                </a:solidFill>
              </a:rPr>
              <a:t>Sheet ID</a:t>
            </a:r>
            <a:endParaRPr lang="en-SG" sz="130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36096" y="4819760"/>
            <a:ext cx="11449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9174" y="4686121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 smtClean="0">
                <a:solidFill>
                  <a:srgbClr val="FF0000"/>
                </a:solidFill>
              </a:rPr>
              <a:t>Cell start</a:t>
            </a:r>
            <a:endParaRPr lang="en-SG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"/>
          <a:stretch/>
        </p:blipFill>
        <p:spPr bwMode="auto">
          <a:xfrm>
            <a:off x="436085" y="1244130"/>
            <a:ext cx="8385011" cy="444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3284984"/>
            <a:ext cx="1872208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3684290" y="3962395"/>
            <a:ext cx="1095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 smtClean="0">
                <a:solidFill>
                  <a:srgbClr val="FF0000"/>
                </a:solidFill>
              </a:rPr>
              <a:t>Variable selection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11777" y="5193196"/>
            <a:ext cx="432048" cy="1800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19749" y="4864772"/>
            <a:ext cx="408052" cy="32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4208" y="4516393"/>
            <a:ext cx="1848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Plot button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084" y="3795442"/>
            <a:ext cx="1183587" cy="114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27584" y="4941168"/>
            <a:ext cx="36004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6" y="6104364"/>
            <a:ext cx="1848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Results panel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1" y="1099964"/>
            <a:ext cx="6750218" cy="47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6084168" y="1851321"/>
            <a:ext cx="1848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100" b="1" dirty="0" smtClean="0">
                <a:solidFill>
                  <a:srgbClr val="FF0000"/>
                </a:solidFill>
              </a:rPr>
              <a:t>Results Viewer</a:t>
            </a:r>
            <a:endParaRPr lang="en-SG" sz="21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35897" y="2174486"/>
            <a:ext cx="72009" cy="242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195738" y="4437112"/>
            <a:ext cx="1452860" cy="158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04380" y="4595924"/>
            <a:ext cx="1944218" cy="607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97672" y="4449812"/>
            <a:ext cx="1848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I symbol – end of each phase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1" y="1099964"/>
            <a:ext cx="6750218" cy="47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6084168" y="1851321"/>
            <a:ext cx="1848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100" b="1" dirty="0" smtClean="0">
                <a:solidFill>
                  <a:srgbClr val="FF0000"/>
                </a:solidFill>
              </a:rPr>
              <a:t>Results Viewer</a:t>
            </a:r>
            <a:endParaRPr lang="en-SG" sz="21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83768" y="836712"/>
            <a:ext cx="648072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72258" y="502771"/>
            <a:ext cx="92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New tab</a:t>
            </a:r>
            <a:endParaRPr lang="en-SG" sz="15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23" idx="2"/>
          </p:cNvCxnSpPr>
          <p:nvPr/>
        </p:nvCxnSpPr>
        <p:spPr>
          <a:xfrm>
            <a:off x="2968246" y="708991"/>
            <a:ext cx="315994" cy="7037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4004" y="154993"/>
            <a:ext cx="928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Remove tab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84260" y="1378868"/>
            <a:ext cx="64807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707904" y="548680"/>
            <a:ext cx="720080" cy="8301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84240" y="260648"/>
            <a:ext cx="2628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Zoom in/out/fit window</a:t>
            </a:r>
            <a:endParaRPr lang="en-SG" sz="15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83968" y="825936"/>
            <a:ext cx="1008112" cy="6609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65008" y="625369"/>
            <a:ext cx="2628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Select data point on curve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5" y="1244131"/>
            <a:ext cx="8385011" cy="445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60292" y="3753907"/>
            <a:ext cx="1848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3D Map Plot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12" y="2780928"/>
            <a:ext cx="496855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3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1" y="1099964"/>
            <a:ext cx="6750218" cy="474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068928" y="1685568"/>
            <a:ext cx="1848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3D Map Plot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3"/>
          <a:stretch/>
        </p:blipFill>
        <p:spPr bwMode="auto">
          <a:xfrm>
            <a:off x="425791" y="1227233"/>
            <a:ext cx="8395305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79912" y="2708920"/>
            <a:ext cx="4968552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6876256" y="3753907"/>
            <a:ext cx="2016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 smtClean="0">
                <a:solidFill>
                  <a:srgbClr val="FF0000"/>
                </a:solidFill>
              </a:rPr>
              <a:t>Multi-plot comparison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41024" y="2185812"/>
            <a:ext cx="691277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7686663" y="1844824"/>
            <a:ext cx="0" cy="340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63990" y="1297176"/>
            <a:ext cx="1848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Add different .struct files for plotting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146" y="5805264"/>
            <a:ext cx="8211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Note: Simulation.struct is always overwritten for every simulation run. Copy and rename to load it for plot comparisons/post-processing later on.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1375" r="436" b="319"/>
          <a:stretch/>
        </p:blipFill>
        <p:spPr bwMode="auto">
          <a:xfrm>
            <a:off x="1253481" y="1099964"/>
            <a:ext cx="6750217" cy="473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316891" y="1196752"/>
            <a:ext cx="3143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Multi-plot comparison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2" y="2749"/>
            <a:ext cx="1091877" cy="1554043"/>
            <a:chOff x="0" y="-25826"/>
            <a:chExt cx="1539364" cy="202240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72731" y="1916832"/>
            <a:ext cx="1571078" cy="3528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1" y="1227232"/>
            <a:ext cx="839530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8092772" y="174995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7308304" y="1124744"/>
            <a:ext cx="816104" cy="6568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43012" y="785615"/>
            <a:ext cx="1848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Export icon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7904" y="3356992"/>
            <a:ext cx="108012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88024" y="4293096"/>
            <a:ext cx="36004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48064" y="4221088"/>
            <a:ext cx="1584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 smtClean="0">
                <a:solidFill>
                  <a:srgbClr val="FF0000"/>
                </a:solidFill>
              </a:rPr>
              <a:t>Export file types (Excel is typically used)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99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9</cp:revision>
  <dcterms:created xsi:type="dcterms:W3CDTF">2023-05-16T08:49:51Z</dcterms:created>
  <dcterms:modified xsi:type="dcterms:W3CDTF">2023-05-17T07:21:20Z</dcterms:modified>
</cp:coreProperties>
</file>