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593" r:id="rId2"/>
    <p:sldId id="668" r:id="rId3"/>
    <p:sldId id="644" r:id="rId4"/>
    <p:sldId id="645" r:id="rId5"/>
    <p:sldId id="660" r:id="rId6"/>
    <p:sldId id="647" r:id="rId7"/>
    <p:sldId id="648" r:id="rId8"/>
    <p:sldId id="649" r:id="rId9"/>
    <p:sldId id="650" r:id="rId10"/>
    <p:sldId id="654" r:id="rId11"/>
    <p:sldId id="655" r:id="rId12"/>
    <p:sldId id="656" r:id="rId13"/>
    <p:sldId id="657" r:id="rId14"/>
    <p:sldId id="658" r:id="rId15"/>
    <p:sldId id="659" r:id="rId16"/>
    <p:sldId id="661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13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ShkZgXzn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explanation</a:t>
            </a:r>
          </a:p>
          <a:p>
            <a:r>
              <a:rPr lang="en-US" dirty="0" smtClean="0">
                <a:hlinkClick r:id="rId3"/>
              </a:rPr>
              <a:t>www.youtube.com/watch?v=PVShkZgXznc</a:t>
            </a:r>
            <a:endParaRPr lang="en-US" dirty="0" smtClean="0"/>
          </a:p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8/30/2019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8/30/2019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8/30/2019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0" y="6049108"/>
            <a:ext cx="961060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pubs.com/lmullen/nlp-chapt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wardkwartle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GSERM: Text Mining &amp; NLP</a:t>
            </a:r>
            <a:br>
              <a:rPr lang="en-US" dirty="0" smtClean="0"/>
            </a:br>
            <a:r>
              <a:rPr lang="en-US" sz="2400" i="1" dirty="0" smtClean="0"/>
              <a:t>APIs, File Sources, </a:t>
            </a:r>
            <a:r>
              <a:rPr lang="en-US" sz="2400" i="1" dirty="0" err="1" smtClean="0"/>
              <a:t>WebScraping</a:t>
            </a:r>
            <a:r>
              <a:rPr lang="en-US" sz="2400" i="1" dirty="0" smtClean="0"/>
              <a:t>, &amp; Syntactic Parsing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Ted </a:t>
            </a:r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=""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=""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=""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=""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On the</a:t>
            </a:r>
            <a:r>
              <a:rPr lang="en-US" dirty="0" smtClean="0"/>
              <a:t>” is context for what?  </a:t>
            </a:r>
            <a:r>
              <a:rPr lang="en-US" b="1" dirty="0" smtClean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=""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=""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=""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On the</a:t>
            </a:r>
            <a:r>
              <a:rPr lang="en-US" dirty="0" smtClean="0"/>
              <a:t>” is context for what?  </a:t>
            </a:r>
            <a:r>
              <a:rPr lang="en-US" b="1" dirty="0"/>
              <a:t>C</a:t>
            </a:r>
            <a:r>
              <a:rPr lang="en-US" b="1" dirty="0" smtClean="0"/>
              <a:t>ounter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near the pot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=""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=""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=""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=""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 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 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On the</a:t>
            </a:r>
            <a:r>
              <a:rPr lang="en-US" dirty="0" smtClean="0"/>
              <a:t>” is context for what?  </a:t>
            </a:r>
            <a:r>
              <a:rPr lang="en-US" b="1" dirty="0"/>
              <a:t>C</a:t>
            </a:r>
            <a:r>
              <a:rPr lang="en-US" b="1" dirty="0" smtClean="0"/>
              <a:t>ounter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near the pot</a:t>
            </a:r>
            <a:r>
              <a:rPr lang="en-US" dirty="0" smtClean="0"/>
              <a:t>? </a:t>
            </a:r>
            <a:r>
              <a:rPr lang="en-US" b="1" dirty="0"/>
              <a:t>C</a:t>
            </a:r>
            <a:r>
              <a:rPr lang="en-US" b="1" dirty="0" smtClean="0"/>
              <a:t>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near the</a:t>
            </a:r>
            <a:r>
              <a:rPr lang="en-US" dirty="0" smtClean="0"/>
              <a:t>” is context for what? </a:t>
            </a:r>
            <a:r>
              <a:rPr lang="en-US" b="1" dirty="0" smtClean="0"/>
              <a:t>Pot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=""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=""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=""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=""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="" xmlns:a16="http://schemas.microsoft.com/office/drawing/2014/main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="" xmlns:a16="http://schemas.microsoft.com/office/drawing/2014/main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71749" y="2911575"/>
            <a:ext cx="8133" cy="1122797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 Project w/200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smtClean="0"/>
              <a:t>Institute of formal &amp; applies linguistics: 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 smtClean="0"/>
              <a:t>CoNLL</a:t>
            </a:r>
            <a:r>
              <a:rPr lang="en-US" dirty="0" smtClean="0"/>
              <a:t>-U (universal dependency format) </a:t>
            </a:r>
            <a:r>
              <a:rPr lang="en-US" dirty="0"/>
              <a:t>files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ufal.mff.cuni.cz/udpipe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 smtClean="0"/>
              <a:t>G_UD_syntacticParsing.R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use of lemmatization as a preprocessing step even if you don’t use the POS tags</a:t>
            </a:r>
            <a:endParaRPr lang="en-US" dirty="0"/>
          </a:p>
        </p:txBody>
      </p:sp>
      <p:pic>
        <p:nvPicPr>
          <p:cNvPr id="1026" name="Picture 2" descr="Image result for pipe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49062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manually annotated tree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8897" y="2971800"/>
            <a:ext cx="6306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you use machine learning to learn language heuristics?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904275"/>
              </p:ext>
            </p:extLst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Friday-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pt-B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Reading in different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 types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WebScraping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Syntactic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Parsing, Named Entity Recognition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NLP is a java ML open source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513494"/>
            <a:ext cx="9144000" cy="3674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149" y="5422869"/>
            <a:ext cx="8375702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R’s </a:t>
            </a:r>
            <a:r>
              <a:rPr lang="en-US" sz="1600" dirty="0" err="1" smtClean="0">
                <a:solidFill>
                  <a:schemeClr val="bg1"/>
                </a:solidFill>
              </a:rPr>
              <a:t>OpenNLP</a:t>
            </a:r>
            <a:r>
              <a:rPr lang="en-US" sz="1600" dirty="0" smtClean="0">
                <a:solidFill>
                  <a:schemeClr val="bg1"/>
                </a:solidFill>
              </a:rPr>
              <a:t> package wraps the Apache </a:t>
            </a:r>
            <a:r>
              <a:rPr lang="en-US" sz="1600" dirty="0" err="1" smtClean="0">
                <a:solidFill>
                  <a:schemeClr val="bg1"/>
                </a:solidFill>
              </a:rPr>
              <a:t>OpenNLP</a:t>
            </a:r>
            <a:r>
              <a:rPr lang="en-US" sz="1600" dirty="0" smtClean="0">
                <a:solidFill>
                  <a:schemeClr val="bg1"/>
                </a:solidFill>
              </a:rPr>
              <a:t> project.  However, documentation &amp; examples can be hard to come by.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19" y="1087820"/>
            <a:ext cx="678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Mix of Machine Learning &amp;</a:t>
            </a:r>
          </a:p>
          <a:p>
            <a:pPr algn="ctr"/>
            <a:r>
              <a:rPr lang="en-US" dirty="0" smtClean="0"/>
              <a:t> Heuristics (2 words starting with capital letters may be a proper noun)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302" y="2701432"/>
            <a:ext cx="4525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Grammatical or POS (Part of Speech)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Sentence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Word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Named Entity Recognition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Persons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Locations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Organizations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784"/>
          <a:stretch/>
        </p:blipFill>
        <p:spPr>
          <a:xfrm>
            <a:off x="5241711" y="2459420"/>
            <a:ext cx="3902289" cy="3168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80593" y="3704897"/>
            <a:ext cx="3421117" cy="25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903" y="3263462"/>
            <a:ext cx="3310759" cy="18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9876" y="4256690"/>
            <a:ext cx="3326524" cy="8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31" y="234906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Annotations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Each Annotation is a model so this is slower than a treebank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His name is </a:t>
            </a:r>
            <a:r>
              <a:rPr lang="en-US" sz="2800" dirty="0" smtClean="0">
                <a:solidFill>
                  <a:srgbClr val="FF0000"/>
                </a:solidFill>
              </a:rPr>
              <a:t>George</a:t>
            </a:r>
            <a:r>
              <a:rPr lang="en-US" sz="2800" dirty="0" smtClean="0"/>
              <a:t>.  </a:t>
            </a:r>
            <a:r>
              <a:rPr lang="en-US" sz="2800" dirty="0" smtClean="0">
                <a:solidFill>
                  <a:srgbClr val="FF0000"/>
                </a:solidFill>
              </a:rPr>
              <a:t>Washington</a:t>
            </a:r>
            <a:r>
              <a:rPr lang="en-US" sz="2800" dirty="0" smtClean="0"/>
              <a:t> is where he is from.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Since each is a model, the output of 1 is used in the next.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3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openNLP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497724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Examples are hard to come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Documentation is not good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</a:t>
            </a:r>
            <a:r>
              <a:rPr lang="en-US" sz="2800" dirty="0" smtClean="0">
                <a:latin typeface="Avenir Light"/>
                <a:cs typeface="Avenir Light"/>
                <a:hlinkClick r:id="rId2"/>
              </a:rPr>
              <a:t>rpubs.com/lmullen/nlp-chapter</a:t>
            </a:r>
            <a:endParaRPr lang="en-US" sz="2800" dirty="0">
              <a:latin typeface="Avenir Light"/>
              <a:cs typeface="Avenir Light"/>
            </a:endParaRPr>
          </a:p>
        </p:txBody>
      </p:sp>
      <p:pic>
        <p:nvPicPr>
          <p:cNvPr id="2050" name="Picture 2" descr="Image result for documentat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5"/>
          <a:stretch/>
        </p:blipFill>
        <p:spPr bwMode="auto">
          <a:xfrm>
            <a:off x="2190750" y="3325265"/>
            <a:ext cx="4762500" cy="26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Nuances of </a:t>
            </a:r>
            <a:r>
              <a:rPr lang="en-US" dirty="0" err="1" smtClean="0"/>
              <a:t>openNLP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" y="1664904"/>
            <a:ext cx="6391275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39" y="12612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Load the ML models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118" y="3242441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A new class “String” (mind the caps)</a:t>
            </a:r>
            <a:endParaRPr lang="en-US" b="1" u="sng" dirty="0">
              <a:solidFill>
                <a:srgbClr val="FFC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3" y="3636251"/>
            <a:ext cx="17335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5" y="4743122"/>
            <a:ext cx="619125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098" y="4372303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Annotate the text with the models (mind the order)</a:t>
            </a:r>
            <a:endParaRPr 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3074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" y="2002221"/>
            <a:ext cx="3178211" cy="3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2249" y="1232337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Annotate is used in ggplot2 SO you must  declare a namespace  NLP::annotate(…) or ensure ggplot2 is not loaded in your environment!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972911" y="2371637"/>
            <a:ext cx="501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 = mpg))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+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("text", x = 4, y = 25, label = "Some text")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160" y="4004442"/>
            <a:ext cx="50545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annotations &lt;-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allEmails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list(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sentTokenAnnotator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posTagAnnotator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organizations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6542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perform Named Entity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252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H_NER_syntaticParsing.R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7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F84193-872B-4739-9DD7-CA9224B83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91"/>
          <a:stretch/>
        </p:blipFill>
        <p:spPr>
          <a:xfrm>
            <a:off x="272161" y="1145386"/>
            <a:ext cx="2557587" cy="21023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994E50C-2AEA-4636-89B8-18B8A03C097F}"/>
              </a:ext>
            </a:extLst>
          </p:cNvPr>
          <p:cNvSpPr/>
          <p:nvPr/>
        </p:nvSpPr>
        <p:spPr>
          <a:xfrm>
            <a:off x="251134" y="3409872"/>
            <a:ext cx="360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https://www.linkedin.com/in/edwardkwartler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0717" y="5548994"/>
            <a:ext cx="8665258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Keep in touch.  I often help prior students with coding, career advice &amp; even helped them get jobs.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" name="Picture 2" descr="Image result for thank you me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39" y="1160243"/>
            <a:ext cx="2442486" cy="14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ank you me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38" y="1160243"/>
            <a:ext cx="1799349" cy="18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ank you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36" y="3068033"/>
            <a:ext cx="3123653" cy="221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="" xmlns:a16="http://schemas.microsoft.com/office/drawing/2014/main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5130A-DDAC-431A-99E7-E6F18A49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Within Syntactic Parsing, 2 example methods.</a:t>
            </a:r>
            <a:endParaRPr lang="en-US" dirty="0"/>
          </a:p>
        </p:txBody>
      </p:sp>
      <p:pic>
        <p:nvPicPr>
          <p:cNvPr id="3" name="Picture 2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69" y="2380593"/>
            <a:ext cx="272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StanfordOpenNLP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2636302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5583</TotalTime>
  <Words>1060</Words>
  <Application>Microsoft Office PowerPoint</Application>
  <PresentationFormat>On-screen Show (4:3)</PresentationFormat>
  <Paragraphs>308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Unicode MS</vt:lpstr>
      <vt:lpstr>Arial</vt:lpstr>
      <vt:lpstr>Avenir Light</vt:lpstr>
      <vt:lpstr>Calibri</vt:lpstr>
      <vt:lpstr>Calibri Light</vt:lpstr>
      <vt:lpstr>Consolas</vt:lpstr>
      <vt:lpstr>1_Office Theme</vt:lpstr>
      <vt:lpstr>GSERM: Text Mining &amp; NLP APIs, File Sources, WebScraping, &amp; Syntactic Parsing</vt:lpstr>
      <vt:lpstr>Agenda – all times are suggested</vt:lpstr>
      <vt:lpstr>Remember this?!</vt:lpstr>
      <vt:lpstr>Within Syntactic Parsing, 2 example methods.</vt:lpstr>
      <vt:lpstr>Context Free Grammars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applies linguistics: UDPipe</vt:lpstr>
      <vt:lpstr>Open G_UD_syntacticParsing.R</vt:lpstr>
      <vt:lpstr>Instead of manually annotated tree files…</vt:lpstr>
      <vt:lpstr>Apache NLP is a java ML open source project</vt:lpstr>
      <vt:lpstr>Annotation Models</vt:lpstr>
      <vt:lpstr>PowerPoint Presentation</vt:lpstr>
      <vt:lpstr>library(openNLP)</vt:lpstr>
      <vt:lpstr>Nuances of openNLP</vt:lpstr>
      <vt:lpstr>Another TRAP!</vt:lpstr>
      <vt:lpstr>Let’s perform Named Entity Recognition</vt:lpstr>
      <vt:lpstr>PowerPoint Presentation</vt:lpstr>
      <vt:lpstr>Thank you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299</cp:revision>
  <dcterms:created xsi:type="dcterms:W3CDTF">2018-05-23T17:24:59Z</dcterms:created>
  <dcterms:modified xsi:type="dcterms:W3CDTF">2019-08-30T05:44:42Z</dcterms:modified>
</cp:coreProperties>
</file>