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3B9C-EC71-4E19-B51D-ACC7BAAFE57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9B9B-8FC3-4164-B2D1-124F2FBB1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6569" y="372070"/>
            <a:ext cx="5807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 </a:t>
            </a: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ith Fractions!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664553"/>
            <a:ext cx="4295996" cy="2933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1981200"/>
            <a:ext cx="4295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7902" y="1600200"/>
            <a:ext cx="303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Challenge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2438400"/>
            <a:ext cx="49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47901" y="27432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0" y="2178670"/>
            <a:ext cx="457200" cy="488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841212"/>
            <a:ext cx="14334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Start!</a:t>
            </a:r>
            <a:endParaRPr lang="en-US" sz="32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10515" y="1841211"/>
            <a:ext cx="14334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Finish!</a:t>
            </a:r>
            <a:endParaRPr lang="en-US" sz="32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600" y="25908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76600" y="2133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8" name="Oval 37"/>
          <p:cNvSpPr/>
          <p:nvPr/>
        </p:nvSpPr>
        <p:spPr>
          <a:xfrm>
            <a:off x="609600" y="43434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syoshiha\AppData\Local\Microsoft\Windows\Temporary Internet Files\Content.IE5\OKLINI7B\fire6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55" y="3616955"/>
            <a:ext cx="650245" cy="6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Users\syoshiha\AppData\Local\Microsoft\Windows\Temporary Internet Files\Content.IE5\OKLINI7B\fire6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616955"/>
            <a:ext cx="650245" cy="6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yoshiha\AppData\Local\Microsoft\Windows\Temporary Internet Files\Content.IE5\HAALGTAF\cactus-3070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42556"/>
            <a:ext cx="60849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syoshiha\AppData\Local\Microsoft\Windows\Temporary Internet Files\Content.IE5\HAALGTAF\cactus-3070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8145"/>
            <a:ext cx="606206" cy="8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yoshiha\AppData\Local\Microsoft\Windows\Temporary Internet Files\Content.IE5\FWHAHKBH\Krokodil-colour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95952"/>
            <a:ext cx="913558" cy="9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yoshiha\AppData\Local\Microsoft\Windows\Temporary Internet Files\Content.IE5\HAALGTAF\tiger_clipart_4[1]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40" y="5334000"/>
            <a:ext cx="105507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2071715" y="54864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34315" y="44196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86515" y="54864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91000" y="54864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01000" y="2667000"/>
            <a:ext cx="823885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C:\Users\syoshiha\AppData\Local\Microsoft\Windows\Temporary Internet Files\Content.IE5\BC4PXEDL\167656100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1"/>
          <a:stretch/>
        </p:blipFill>
        <p:spPr bwMode="auto">
          <a:xfrm>
            <a:off x="5181600" y="5444991"/>
            <a:ext cx="857366" cy="8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yoshiha\AppData\Local\Microsoft\Windows\Temporary Internet Files\Content.IE5\HAALGTAF\SHARK_CARTOON_jpg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39" y="5334000"/>
            <a:ext cx="1006861" cy="9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352800" y="2819400"/>
            <a:ext cx="457200" cy="488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486400" y="2178670"/>
            <a:ext cx="457200" cy="488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86400" y="2819400"/>
            <a:ext cx="457200" cy="488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10200" y="2133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5410200" y="2743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47" name="Rounded Rectangle 46"/>
          <p:cNvSpPr/>
          <p:nvPr/>
        </p:nvSpPr>
        <p:spPr>
          <a:xfrm>
            <a:off x="5181600" y="3505200"/>
            <a:ext cx="969703" cy="3251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181600" y="4018278"/>
            <a:ext cx="969703" cy="32512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3505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GO!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43500" y="4004846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 Give Up!</a:t>
            </a:r>
            <a:endParaRPr lang="en-US" sz="1600" b="1" dirty="0"/>
          </a:p>
        </p:txBody>
      </p:sp>
      <p:pic>
        <p:nvPicPr>
          <p:cNvPr id="1036" name="Picture 12" descr="C:\Users\syoshiha\AppData\Local\Microsoft\Windows\Temporary Internet Files\Content.IE5\OKLINI7B\clock-155513_64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9000"/>
            <a:ext cx="834360" cy="8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/>
          <p:cNvCxnSpPr/>
          <p:nvPr/>
        </p:nvCxnSpPr>
        <p:spPr>
          <a:xfrm>
            <a:off x="5314885" y="2743200"/>
            <a:ext cx="822960" cy="0"/>
          </a:xfrm>
          <a:prstGeom prst="line">
            <a:avLst/>
          </a:prstGeom>
          <a:ln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3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Colorado School of Mines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Yoshihara</dc:creator>
  <cp:lastModifiedBy>Jason</cp:lastModifiedBy>
  <cp:revision>8</cp:revision>
  <dcterms:created xsi:type="dcterms:W3CDTF">2015-11-19T18:26:19Z</dcterms:created>
  <dcterms:modified xsi:type="dcterms:W3CDTF">2015-11-20T23:25:51Z</dcterms:modified>
</cp:coreProperties>
</file>