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96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72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8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62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17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6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8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8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98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1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7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5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cg.gamer.com.tw/index.php?p=ANIME&amp;t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66D9-AA8C-49C3-A5B0-0536F43F6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關於動漫的秘密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0533B4-C5A4-4C17-BBFA-C0EBD00C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232635"/>
            <a:ext cx="9619883" cy="190421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王良軒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蔡沛姍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李映儒</a:t>
            </a:r>
          </a:p>
        </p:txBody>
      </p:sp>
    </p:spTree>
    <p:extLst>
      <p:ext uri="{BB962C8B-B14F-4D97-AF65-F5344CB8AC3E}">
        <p14:creationId xmlns:p14="http://schemas.microsoft.com/office/powerpoint/2010/main" val="378326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9B54B-F75B-4ECA-8266-BF368636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66CBF-3B82-48F4-AF10-9002D31B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4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EE5E7A-A932-452B-8789-1E636E22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/>
              <a:t>THE</a:t>
            </a:r>
            <a:r>
              <a:rPr lang="zh-TW" altLang="en-US" sz="6600" dirty="0"/>
              <a:t> </a:t>
            </a:r>
            <a:r>
              <a:rPr lang="en-US" altLang="zh-TW" sz="6600" dirty="0"/>
              <a:t>END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602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B4460-7B56-4814-BD9D-2B23F4B8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55" y="656734"/>
            <a:ext cx="8381825" cy="1238054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2410A-EF59-4C1B-BB3A-1CC3F142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共同專業的興趣：動漫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觀眾的口味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每個月連載前十名的動漫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進一步調查是哪部作品開始，引起這樣變化的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6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193A-1CD9-4EC2-A02C-181DCCF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5" y="610223"/>
            <a:ext cx="9511645" cy="1331699"/>
          </a:xfrm>
        </p:spPr>
        <p:txBody>
          <a:bodyPr>
            <a:normAutofit/>
          </a:bodyPr>
          <a:lstStyle/>
          <a:p>
            <a:pPr algn="ctr"/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問題意識</a:t>
            </a:r>
            <a:endParaRPr lang="zh-TW" altLang="en-US" sz="4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C23C90-5CC3-4DF2-8791-D729B00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27301" cy="399511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口味有無改變？若有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人氣的改變：是類型？特色？</a:t>
            </a:r>
          </a:p>
          <a:p>
            <a:pPr marL="0" indent="0">
              <a:buNone/>
            </a:pP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ex: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偵探像動畫變得熱門？有劇情的動畫變的熱門？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2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1409F-AD05-479A-A0F3-22A2B9B0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分析項目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67490-2B41-4171-96E3-9452AE31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種類與特色佔比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依年次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每年種類與特色變化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依人氣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9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DAB69B-AA08-4FB7-90C1-79B4FA4B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14"/>
            <a:ext cx="10684497" cy="4894918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年度 → 季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資料分析第一步：原始資料 → 巴哈姆特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作品名稱、播映時間、類型、特色、人氣、評分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Data: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  <a:hlinkClick r:id="rId2"/>
              </a:rPr>
              <a:t>https://acg.gamer.com.tw/index.php?p=ANIME&amp;t=1</a:t>
            </a:r>
            <a:endParaRPr lang="en-US" altLang="zh-TW" sz="2800" dirty="0">
              <a:latin typeface="+mj-lt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67B0DB-DB12-43FB-969A-5C4D51391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5" b="3482"/>
          <a:stretch/>
        </p:blipFill>
        <p:spPr>
          <a:xfrm>
            <a:off x="2508584" y="3890296"/>
            <a:ext cx="6239490" cy="2913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90ABCF8-B3BC-48D0-BCD7-7AA2C4D68F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6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0757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6C4AB-CD4F-421B-BB34-A238931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D4454-9169-403A-8364-E125C0C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688"/>
            <a:ext cx="8596668" cy="3880773"/>
          </a:xfrm>
        </p:spPr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成功抓取資料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~~~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整理成更乾淨易讀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1756A3-B1F4-4DE0-9078-71D92105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" y="2791283"/>
            <a:ext cx="8916335" cy="3457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0D6B0-4979-42E8-97E4-89505A07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D0EC3-C493-4390-9794-B771FF44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檔後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製成圖表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草稿先！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865DBE-16C4-435F-AE17-45B3775B8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3"/>
          <a:stretch/>
        </p:blipFill>
        <p:spPr>
          <a:xfrm>
            <a:off x="2651602" y="2322732"/>
            <a:ext cx="3898647" cy="4182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62836B-8ED5-439E-8995-1F8A6B3EF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15302" b="25773"/>
          <a:stretch/>
        </p:blipFill>
        <p:spPr>
          <a:xfrm>
            <a:off x="6474835" y="2647397"/>
            <a:ext cx="4485972" cy="3532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1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618DB-BF9B-4B75-AC67-AF74E50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F2CE3-C7E3-4CC3-BDBD-F7E286FC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07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依照使用者喜好觀看的方式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DAE605-C1DC-4803-8638-C7FC09C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07"/>
          <a:stretch/>
        </p:blipFill>
        <p:spPr>
          <a:xfrm>
            <a:off x="1272871" y="2533443"/>
            <a:ext cx="6127169" cy="4060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779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4E24A-D1BE-4D37-A487-6FEA2854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522708"/>
            <a:ext cx="10342600" cy="498178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固定的「霸權」，觀眾的口味沒有特別改變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人氣類型：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奇幻冒險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喜好特色：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動畫品質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聲優配音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腳色聲音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10890AE-8AEF-4CEB-BE3C-DF4C9725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6359097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222</Words>
  <Application>Microsoft Office PowerPoint</Application>
  <PresentationFormat>寬螢幕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標楷體</vt:lpstr>
      <vt:lpstr>Arial</vt:lpstr>
      <vt:lpstr>Trebuchet MS</vt:lpstr>
      <vt:lpstr>Wingdings</vt:lpstr>
      <vt:lpstr>Wingdings 3</vt:lpstr>
      <vt:lpstr>多面向</vt:lpstr>
      <vt:lpstr>關於動漫的秘密</vt:lpstr>
      <vt:lpstr>研究動機</vt:lpstr>
      <vt:lpstr>問題意識</vt:lpstr>
      <vt:lpstr>分析項目</vt:lpstr>
      <vt:lpstr>PowerPoint 簡報</vt:lpstr>
      <vt:lpstr>解密過程</vt:lpstr>
      <vt:lpstr>解密過程</vt:lpstr>
      <vt:lpstr>互動式篩選器</vt:lpstr>
      <vt:lpstr>結論</vt:lpstr>
      <vt:lpstr>結論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huihu</dc:creator>
  <cp:lastModifiedBy> </cp:lastModifiedBy>
  <cp:revision>17</cp:revision>
  <dcterms:created xsi:type="dcterms:W3CDTF">2018-08-07T02:13:47Z</dcterms:created>
  <dcterms:modified xsi:type="dcterms:W3CDTF">2018-08-08T05:07:11Z</dcterms:modified>
</cp:coreProperties>
</file>