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9" r:id="rId6"/>
    <p:sldId id="269" r:id="rId7"/>
    <p:sldId id="273" r:id="rId8"/>
    <p:sldId id="261" r:id="rId9"/>
    <p:sldId id="262" r:id="rId10"/>
    <p:sldId id="266" r:id="rId11"/>
    <p:sldId id="274" r:id="rId12"/>
    <p:sldId id="270" r:id="rId13"/>
    <p:sldId id="275" r:id="rId14"/>
    <p:sldId id="276" r:id="rId15"/>
    <p:sldId id="277" r:id="rId16"/>
    <p:sldId id="278" r:id="rId17"/>
    <p:sldId id="279" r:id="rId18"/>
    <p:sldId id="280" r:id="rId19"/>
    <p:sldId id="281" r:id="rId20"/>
    <p:sldId id="265" r:id="rId21"/>
    <p:sldId id="272" r:id="rId22"/>
    <p:sldId id="297" r:id="rId23"/>
    <p:sldId id="283" r:id="rId24"/>
    <p:sldId id="288" r:id="rId25"/>
    <p:sldId id="289" r:id="rId26"/>
    <p:sldId id="287" r:id="rId27"/>
    <p:sldId id="285" r:id="rId28"/>
    <p:sldId id="284" r:id="rId29"/>
    <p:sldId id="282" r:id="rId30"/>
    <p:sldId id="291" r:id="rId31"/>
    <p:sldId id="292" r:id="rId32"/>
    <p:sldId id="290" r:id="rId33"/>
    <p:sldId id="294" r:id="rId34"/>
    <p:sldId id="293" r:id="rId35"/>
    <p:sldId id="296" r:id="rId36"/>
    <p:sldId id="295" r:id="rId37"/>
    <p:sldId id="26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D5110A-0533-4DAD-B19B-5E935C5E1904}" v="2948" dt="2022-01-01T16:17:43.777"/>
    <p1510:client id="{A4198DEC-5A76-9519-5D20-DE0A7AB77489}" v="850" dt="2022-01-01T11:48:27.605"/>
    <p1510:client id="{E56047FE-57CC-BA3A-8E78-4004C6806E7A}" v="571" dt="2022-01-01T12:54:36.809"/>
    <p1510:client id="{F2ACBEA1-8BAA-CB1F-464A-F1FD76F06199}" v="1023" dt="2022-01-01T16:18:11.832"/>
    <p1510:client id="{FD2577EF-1C0E-734C-9F95-BE19CABC0138}" v="62" dt="2022-01-01T11:51:34.3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FB3B4D-7585-443D-BDE7-07EE01968E5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6C1F49A-C546-466B-8134-589FFEF6B668}">
      <dgm:prSet/>
      <dgm:spPr/>
      <dgm:t>
        <a:bodyPr/>
        <a:lstStyle/>
        <a:p>
          <a:r>
            <a:rPr lang="en-US"/>
            <a:t>Three.js</a:t>
          </a:r>
        </a:p>
      </dgm:t>
    </dgm:pt>
    <dgm:pt modelId="{2488752D-46A6-474B-833D-8A6C6658669B}" type="parTrans" cxnId="{FACDAB9C-6C02-442D-BC4A-EFA8F7D77A06}">
      <dgm:prSet/>
      <dgm:spPr/>
      <dgm:t>
        <a:bodyPr/>
        <a:lstStyle/>
        <a:p>
          <a:endParaRPr lang="en-US"/>
        </a:p>
      </dgm:t>
    </dgm:pt>
    <dgm:pt modelId="{37D8F542-B288-48DF-8C62-EC8DEC8F2866}" type="sibTrans" cxnId="{FACDAB9C-6C02-442D-BC4A-EFA8F7D77A06}">
      <dgm:prSet/>
      <dgm:spPr/>
      <dgm:t>
        <a:bodyPr/>
        <a:lstStyle/>
        <a:p>
          <a:endParaRPr lang="en-US"/>
        </a:p>
      </dgm:t>
    </dgm:pt>
    <dgm:pt modelId="{51114EF6-B2C0-412E-9517-7CBEADC4E746}">
      <dgm:prSet/>
      <dgm:spPr/>
      <dgm:t>
        <a:bodyPr/>
        <a:lstStyle/>
        <a:p>
          <a:r>
            <a:rPr lang="en-US"/>
            <a:t>Để cài đặt Three.js, vào repository Github để tải về package https://github.com/mrdoob/three.js/</a:t>
          </a:r>
        </a:p>
      </dgm:t>
    </dgm:pt>
    <dgm:pt modelId="{A7F6753B-D7AD-442E-8ED7-343C3BAB0E1C}" type="parTrans" cxnId="{5F50DD83-6C09-4259-B6B7-2753498ED47B}">
      <dgm:prSet/>
      <dgm:spPr/>
      <dgm:t>
        <a:bodyPr/>
        <a:lstStyle/>
        <a:p>
          <a:endParaRPr lang="en-US"/>
        </a:p>
      </dgm:t>
    </dgm:pt>
    <dgm:pt modelId="{F9183E02-7FC4-405C-BBBB-2FB818F9AD42}" type="sibTrans" cxnId="{5F50DD83-6C09-4259-B6B7-2753498ED47B}">
      <dgm:prSet/>
      <dgm:spPr/>
      <dgm:t>
        <a:bodyPr/>
        <a:lstStyle/>
        <a:p>
          <a:endParaRPr lang="en-US"/>
        </a:p>
      </dgm:t>
    </dgm:pt>
    <dgm:pt modelId="{3A97C82E-6577-4BAA-A925-0C58D991CAB8}" type="pres">
      <dgm:prSet presAssocID="{30FB3B4D-7585-443D-BDE7-07EE01968E54}" presName="root" presStyleCnt="0">
        <dgm:presLayoutVars>
          <dgm:dir/>
          <dgm:resizeHandles val="exact"/>
        </dgm:presLayoutVars>
      </dgm:prSet>
      <dgm:spPr/>
    </dgm:pt>
    <dgm:pt modelId="{D0967327-63B8-48F6-98FE-50DFFECBD846}" type="pres">
      <dgm:prSet presAssocID="{86C1F49A-C546-466B-8134-589FFEF6B668}" presName="compNode" presStyleCnt="0"/>
      <dgm:spPr/>
    </dgm:pt>
    <dgm:pt modelId="{8C579A40-E9FD-4C4F-AFEC-60B0924488CB}" type="pres">
      <dgm:prSet presAssocID="{86C1F49A-C546-466B-8134-589FFEF6B66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Americas"/>
        </a:ext>
      </dgm:extLst>
    </dgm:pt>
    <dgm:pt modelId="{D42640AD-038B-4A91-8161-D0A6FB5DCEC4}" type="pres">
      <dgm:prSet presAssocID="{86C1F49A-C546-466B-8134-589FFEF6B668}" presName="spaceRect" presStyleCnt="0"/>
      <dgm:spPr/>
    </dgm:pt>
    <dgm:pt modelId="{D9CF1B3A-35F6-4423-B9FA-AF62E0A41352}" type="pres">
      <dgm:prSet presAssocID="{86C1F49A-C546-466B-8134-589FFEF6B668}" presName="textRect" presStyleLbl="revTx" presStyleIdx="0" presStyleCnt="2">
        <dgm:presLayoutVars>
          <dgm:chMax val="1"/>
          <dgm:chPref val="1"/>
        </dgm:presLayoutVars>
      </dgm:prSet>
      <dgm:spPr/>
    </dgm:pt>
    <dgm:pt modelId="{E4712A92-F591-400B-97F2-67E7F604FA37}" type="pres">
      <dgm:prSet presAssocID="{37D8F542-B288-48DF-8C62-EC8DEC8F2866}" presName="sibTrans" presStyleCnt="0"/>
      <dgm:spPr/>
    </dgm:pt>
    <dgm:pt modelId="{81E98225-5744-4D7F-ABBF-836C142B0602}" type="pres">
      <dgm:prSet presAssocID="{51114EF6-B2C0-412E-9517-7CBEADC4E746}" presName="compNode" presStyleCnt="0"/>
      <dgm:spPr/>
    </dgm:pt>
    <dgm:pt modelId="{0ECFF140-59CE-42D4-B621-236005E66C5C}" type="pres">
      <dgm:prSet presAssocID="{51114EF6-B2C0-412E-9517-7CBEADC4E74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E5BB2D9-8CBB-4027-AD7E-94898F80E107}" type="pres">
      <dgm:prSet presAssocID="{51114EF6-B2C0-412E-9517-7CBEADC4E746}" presName="spaceRect" presStyleCnt="0"/>
      <dgm:spPr/>
    </dgm:pt>
    <dgm:pt modelId="{CF07139C-751C-4791-A487-670091C424D9}" type="pres">
      <dgm:prSet presAssocID="{51114EF6-B2C0-412E-9517-7CBEADC4E746}" presName="textRect" presStyleLbl="revTx" presStyleIdx="1" presStyleCnt="2">
        <dgm:presLayoutVars>
          <dgm:chMax val="1"/>
          <dgm:chPref val="1"/>
        </dgm:presLayoutVars>
      </dgm:prSet>
      <dgm:spPr/>
    </dgm:pt>
  </dgm:ptLst>
  <dgm:cxnLst>
    <dgm:cxn modelId="{861E572A-1FA1-4090-9BDF-A3F633F971AC}" type="presOf" srcId="{86C1F49A-C546-466B-8134-589FFEF6B668}" destId="{D9CF1B3A-35F6-4423-B9FA-AF62E0A41352}" srcOrd="0" destOrd="0" presId="urn:microsoft.com/office/officeart/2018/2/layout/IconLabelList"/>
    <dgm:cxn modelId="{1F0DAF35-A2C5-44A9-9843-3C6663B93A97}" type="presOf" srcId="{30FB3B4D-7585-443D-BDE7-07EE01968E54}" destId="{3A97C82E-6577-4BAA-A925-0C58D991CAB8}" srcOrd="0" destOrd="0" presId="urn:microsoft.com/office/officeart/2018/2/layout/IconLabelList"/>
    <dgm:cxn modelId="{9878535F-C057-425C-8970-26070ACEDE2E}" type="presOf" srcId="{51114EF6-B2C0-412E-9517-7CBEADC4E746}" destId="{CF07139C-751C-4791-A487-670091C424D9}" srcOrd="0" destOrd="0" presId="urn:microsoft.com/office/officeart/2018/2/layout/IconLabelList"/>
    <dgm:cxn modelId="{5F50DD83-6C09-4259-B6B7-2753498ED47B}" srcId="{30FB3B4D-7585-443D-BDE7-07EE01968E54}" destId="{51114EF6-B2C0-412E-9517-7CBEADC4E746}" srcOrd="1" destOrd="0" parTransId="{A7F6753B-D7AD-442E-8ED7-343C3BAB0E1C}" sibTransId="{F9183E02-7FC4-405C-BBBB-2FB818F9AD42}"/>
    <dgm:cxn modelId="{FACDAB9C-6C02-442D-BC4A-EFA8F7D77A06}" srcId="{30FB3B4D-7585-443D-BDE7-07EE01968E54}" destId="{86C1F49A-C546-466B-8134-589FFEF6B668}" srcOrd="0" destOrd="0" parTransId="{2488752D-46A6-474B-833D-8A6C6658669B}" sibTransId="{37D8F542-B288-48DF-8C62-EC8DEC8F2866}"/>
    <dgm:cxn modelId="{E3B316B6-27AA-4AA9-A627-860E4E172D04}" type="presParOf" srcId="{3A97C82E-6577-4BAA-A925-0C58D991CAB8}" destId="{D0967327-63B8-48F6-98FE-50DFFECBD846}" srcOrd="0" destOrd="0" presId="urn:microsoft.com/office/officeart/2018/2/layout/IconLabelList"/>
    <dgm:cxn modelId="{DC57F666-A5BE-4CFC-9EE7-0C2C002B302C}" type="presParOf" srcId="{D0967327-63B8-48F6-98FE-50DFFECBD846}" destId="{8C579A40-E9FD-4C4F-AFEC-60B0924488CB}" srcOrd="0" destOrd="0" presId="urn:microsoft.com/office/officeart/2018/2/layout/IconLabelList"/>
    <dgm:cxn modelId="{0FE752E7-0A7C-488E-85F8-3636A3689F15}" type="presParOf" srcId="{D0967327-63B8-48F6-98FE-50DFFECBD846}" destId="{D42640AD-038B-4A91-8161-D0A6FB5DCEC4}" srcOrd="1" destOrd="0" presId="urn:microsoft.com/office/officeart/2018/2/layout/IconLabelList"/>
    <dgm:cxn modelId="{E83E2ACF-1501-45EE-9BC7-9C45C1E94A13}" type="presParOf" srcId="{D0967327-63B8-48F6-98FE-50DFFECBD846}" destId="{D9CF1B3A-35F6-4423-B9FA-AF62E0A41352}" srcOrd="2" destOrd="0" presId="urn:microsoft.com/office/officeart/2018/2/layout/IconLabelList"/>
    <dgm:cxn modelId="{B8A5C40A-F9A5-4B9A-A847-2CD2162F3624}" type="presParOf" srcId="{3A97C82E-6577-4BAA-A925-0C58D991CAB8}" destId="{E4712A92-F591-400B-97F2-67E7F604FA37}" srcOrd="1" destOrd="0" presId="urn:microsoft.com/office/officeart/2018/2/layout/IconLabelList"/>
    <dgm:cxn modelId="{E42D38A5-C497-4606-84C5-3C0F12F0AD0F}" type="presParOf" srcId="{3A97C82E-6577-4BAA-A925-0C58D991CAB8}" destId="{81E98225-5744-4D7F-ABBF-836C142B0602}" srcOrd="2" destOrd="0" presId="urn:microsoft.com/office/officeart/2018/2/layout/IconLabelList"/>
    <dgm:cxn modelId="{450EE803-6348-45F5-87CF-0AF2022679E0}" type="presParOf" srcId="{81E98225-5744-4D7F-ABBF-836C142B0602}" destId="{0ECFF140-59CE-42D4-B621-236005E66C5C}" srcOrd="0" destOrd="0" presId="urn:microsoft.com/office/officeart/2018/2/layout/IconLabelList"/>
    <dgm:cxn modelId="{C0D621C6-77C5-4350-B1A3-7B14A9265D63}" type="presParOf" srcId="{81E98225-5744-4D7F-ABBF-836C142B0602}" destId="{5E5BB2D9-8CBB-4027-AD7E-94898F80E107}" srcOrd="1" destOrd="0" presId="urn:microsoft.com/office/officeart/2018/2/layout/IconLabelList"/>
    <dgm:cxn modelId="{B8CED6DB-0495-441E-8B43-16627CF8E224}" type="presParOf" srcId="{81E98225-5744-4D7F-ABBF-836C142B0602}" destId="{CF07139C-751C-4791-A487-670091C424D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DDBD11-E0C3-40A5-AE44-1F8D2B9A26F9}"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CB94EFCA-468B-4A76-B003-B3F5EC5D61F4}">
      <dgm:prSet/>
      <dgm:spPr/>
      <dgm:t>
        <a:bodyPr/>
        <a:lstStyle/>
        <a:p>
          <a:r>
            <a:rPr lang="vi-VN"/>
            <a:t>Vẽ hình học (đoạn thẳng, cung tròn, Biezer)</a:t>
          </a:r>
          <a:endParaRPr lang="en-US"/>
        </a:p>
      </dgm:t>
    </dgm:pt>
    <dgm:pt modelId="{C2A95645-A2E9-4EA5-86D8-569241C7D54B}" type="parTrans" cxnId="{7B0AEE86-3C97-485F-AA2E-080670C2EF45}">
      <dgm:prSet/>
      <dgm:spPr/>
      <dgm:t>
        <a:bodyPr/>
        <a:lstStyle/>
        <a:p>
          <a:endParaRPr lang="en-US"/>
        </a:p>
      </dgm:t>
    </dgm:pt>
    <dgm:pt modelId="{E8F35691-F989-4051-8B9D-165A58E73BD5}" type="sibTrans" cxnId="{7B0AEE86-3C97-485F-AA2E-080670C2EF45}">
      <dgm:prSet/>
      <dgm:spPr/>
      <dgm:t>
        <a:bodyPr/>
        <a:lstStyle/>
        <a:p>
          <a:endParaRPr lang="en-US"/>
        </a:p>
      </dgm:t>
    </dgm:pt>
    <dgm:pt modelId="{79159ED4-5AA4-4EB7-BF0A-B69D3EDA0A90}">
      <dgm:prSet/>
      <dgm:spPr/>
      <dgm:t>
        <a:bodyPr/>
        <a:lstStyle/>
        <a:p>
          <a:r>
            <a:rPr lang="vi-VN"/>
            <a:t>Tô màu</a:t>
          </a:r>
          <a:endParaRPr lang="en-US"/>
        </a:p>
      </dgm:t>
    </dgm:pt>
    <dgm:pt modelId="{8171DA36-37A1-429B-87E7-C94FFC6FA342}" type="parTrans" cxnId="{E019B31F-A8DC-44B5-B8CB-5AB3552311BE}">
      <dgm:prSet/>
      <dgm:spPr/>
      <dgm:t>
        <a:bodyPr/>
        <a:lstStyle/>
        <a:p>
          <a:endParaRPr lang="en-US"/>
        </a:p>
      </dgm:t>
    </dgm:pt>
    <dgm:pt modelId="{A7F01A59-6FCD-45C7-8257-AAEC91926F91}" type="sibTrans" cxnId="{E019B31F-A8DC-44B5-B8CB-5AB3552311BE}">
      <dgm:prSet/>
      <dgm:spPr/>
      <dgm:t>
        <a:bodyPr/>
        <a:lstStyle/>
        <a:p>
          <a:endParaRPr lang="en-US"/>
        </a:p>
      </dgm:t>
    </dgm:pt>
    <dgm:pt modelId="{DA4DB9C8-918D-4481-A28C-6D17153B1086}">
      <dgm:prSet/>
      <dgm:spPr/>
      <dgm:t>
        <a:bodyPr/>
        <a:lstStyle/>
        <a:p>
          <a:r>
            <a:rPr lang="vi-VN"/>
            <a:t>Phép biến đổi (tịnh tiến, xoay, )</a:t>
          </a:r>
          <a:endParaRPr lang="en-US"/>
        </a:p>
      </dgm:t>
    </dgm:pt>
    <dgm:pt modelId="{24683627-C932-462C-9F0A-BCBE9F557F65}" type="parTrans" cxnId="{3A38C2B5-5FEB-48AB-8019-424AC7845EC9}">
      <dgm:prSet/>
      <dgm:spPr/>
      <dgm:t>
        <a:bodyPr/>
        <a:lstStyle/>
        <a:p>
          <a:endParaRPr lang="en-US"/>
        </a:p>
      </dgm:t>
    </dgm:pt>
    <dgm:pt modelId="{B1D1F7FA-E555-4B28-B8D6-694C749F6C42}" type="sibTrans" cxnId="{3A38C2B5-5FEB-48AB-8019-424AC7845EC9}">
      <dgm:prSet/>
      <dgm:spPr/>
      <dgm:t>
        <a:bodyPr/>
        <a:lstStyle/>
        <a:p>
          <a:endParaRPr lang="en-US"/>
        </a:p>
      </dgm:t>
    </dgm:pt>
    <dgm:pt modelId="{42FE6B7E-CDBA-4390-AD15-BDC5E071D4EF}" type="pres">
      <dgm:prSet presAssocID="{0BDDBD11-E0C3-40A5-AE44-1F8D2B9A26F9}" presName="linear" presStyleCnt="0">
        <dgm:presLayoutVars>
          <dgm:animLvl val="lvl"/>
          <dgm:resizeHandles val="exact"/>
        </dgm:presLayoutVars>
      </dgm:prSet>
      <dgm:spPr/>
    </dgm:pt>
    <dgm:pt modelId="{F3817DA2-8B78-4BC2-B0E9-92734BF50B0C}" type="pres">
      <dgm:prSet presAssocID="{CB94EFCA-468B-4A76-B003-B3F5EC5D61F4}" presName="parentText" presStyleLbl="node1" presStyleIdx="0" presStyleCnt="3">
        <dgm:presLayoutVars>
          <dgm:chMax val="0"/>
          <dgm:bulletEnabled val="1"/>
        </dgm:presLayoutVars>
      </dgm:prSet>
      <dgm:spPr/>
    </dgm:pt>
    <dgm:pt modelId="{F11440A4-0E6E-4F18-8B1F-7C804BA2B78F}" type="pres">
      <dgm:prSet presAssocID="{E8F35691-F989-4051-8B9D-165A58E73BD5}" presName="spacer" presStyleCnt="0"/>
      <dgm:spPr/>
    </dgm:pt>
    <dgm:pt modelId="{5454F9DA-453B-4674-91FB-5D03D8D56E96}" type="pres">
      <dgm:prSet presAssocID="{79159ED4-5AA4-4EB7-BF0A-B69D3EDA0A90}" presName="parentText" presStyleLbl="node1" presStyleIdx="1" presStyleCnt="3">
        <dgm:presLayoutVars>
          <dgm:chMax val="0"/>
          <dgm:bulletEnabled val="1"/>
        </dgm:presLayoutVars>
      </dgm:prSet>
      <dgm:spPr/>
    </dgm:pt>
    <dgm:pt modelId="{B352FEC1-C63F-4D0B-B9ED-932717A66ADF}" type="pres">
      <dgm:prSet presAssocID="{A7F01A59-6FCD-45C7-8257-AAEC91926F91}" presName="spacer" presStyleCnt="0"/>
      <dgm:spPr/>
    </dgm:pt>
    <dgm:pt modelId="{49FC3924-2A56-47B0-B43D-8D27A5C27F28}" type="pres">
      <dgm:prSet presAssocID="{DA4DB9C8-918D-4481-A28C-6D17153B1086}" presName="parentText" presStyleLbl="node1" presStyleIdx="2" presStyleCnt="3">
        <dgm:presLayoutVars>
          <dgm:chMax val="0"/>
          <dgm:bulletEnabled val="1"/>
        </dgm:presLayoutVars>
      </dgm:prSet>
      <dgm:spPr/>
    </dgm:pt>
  </dgm:ptLst>
  <dgm:cxnLst>
    <dgm:cxn modelId="{E019B31F-A8DC-44B5-B8CB-5AB3552311BE}" srcId="{0BDDBD11-E0C3-40A5-AE44-1F8D2B9A26F9}" destId="{79159ED4-5AA4-4EB7-BF0A-B69D3EDA0A90}" srcOrd="1" destOrd="0" parTransId="{8171DA36-37A1-429B-87E7-C94FFC6FA342}" sibTransId="{A7F01A59-6FCD-45C7-8257-AAEC91926F91}"/>
    <dgm:cxn modelId="{F839F83C-33EB-4AD7-B1B7-99C170B1F00B}" type="presOf" srcId="{CB94EFCA-468B-4A76-B003-B3F5EC5D61F4}" destId="{F3817DA2-8B78-4BC2-B0E9-92734BF50B0C}" srcOrd="0" destOrd="0" presId="urn:microsoft.com/office/officeart/2005/8/layout/vList2"/>
    <dgm:cxn modelId="{6131AE4D-A220-4621-B294-AA40E64D47A7}" type="presOf" srcId="{0BDDBD11-E0C3-40A5-AE44-1F8D2B9A26F9}" destId="{42FE6B7E-CDBA-4390-AD15-BDC5E071D4EF}" srcOrd="0" destOrd="0" presId="urn:microsoft.com/office/officeart/2005/8/layout/vList2"/>
    <dgm:cxn modelId="{7B0AEE86-3C97-485F-AA2E-080670C2EF45}" srcId="{0BDDBD11-E0C3-40A5-AE44-1F8D2B9A26F9}" destId="{CB94EFCA-468B-4A76-B003-B3F5EC5D61F4}" srcOrd="0" destOrd="0" parTransId="{C2A95645-A2E9-4EA5-86D8-569241C7D54B}" sibTransId="{E8F35691-F989-4051-8B9D-165A58E73BD5}"/>
    <dgm:cxn modelId="{3A38C2B5-5FEB-48AB-8019-424AC7845EC9}" srcId="{0BDDBD11-E0C3-40A5-AE44-1F8D2B9A26F9}" destId="{DA4DB9C8-918D-4481-A28C-6D17153B1086}" srcOrd="2" destOrd="0" parTransId="{24683627-C932-462C-9F0A-BCBE9F557F65}" sibTransId="{B1D1F7FA-E555-4B28-B8D6-694C749F6C42}"/>
    <dgm:cxn modelId="{23A5DDCA-9005-477E-A011-E01969CE1FB3}" type="presOf" srcId="{DA4DB9C8-918D-4481-A28C-6D17153B1086}" destId="{49FC3924-2A56-47B0-B43D-8D27A5C27F28}" srcOrd="0" destOrd="0" presId="urn:microsoft.com/office/officeart/2005/8/layout/vList2"/>
    <dgm:cxn modelId="{0C6F2CD8-1C73-4205-8588-68AD4B43E4C4}" type="presOf" srcId="{79159ED4-5AA4-4EB7-BF0A-B69D3EDA0A90}" destId="{5454F9DA-453B-4674-91FB-5D03D8D56E96}" srcOrd="0" destOrd="0" presId="urn:microsoft.com/office/officeart/2005/8/layout/vList2"/>
    <dgm:cxn modelId="{08782182-A285-4C75-B41E-B6EEE60C01AF}" type="presParOf" srcId="{42FE6B7E-CDBA-4390-AD15-BDC5E071D4EF}" destId="{F3817DA2-8B78-4BC2-B0E9-92734BF50B0C}" srcOrd="0" destOrd="0" presId="urn:microsoft.com/office/officeart/2005/8/layout/vList2"/>
    <dgm:cxn modelId="{950C44C7-946F-4CBD-9B31-6736222FE1E5}" type="presParOf" srcId="{42FE6B7E-CDBA-4390-AD15-BDC5E071D4EF}" destId="{F11440A4-0E6E-4F18-8B1F-7C804BA2B78F}" srcOrd="1" destOrd="0" presId="urn:microsoft.com/office/officeart/2005/8/layout/vList2"/>
    <dgm:cxn modelId="{9C89EAB4-C9E0-470D-B01D-DC6EAAA9A9CE}" type="presParOf" srcId="{42FE6B7E-CDBA-4390-AD15-BDC5E071D4EF}" destId="{5454F9DA-453B-4674-91FB-5D03D8D56E96}" srcOrd="2" destOrd="0" presId="urn:microsoft.com/office/officeart/2005/8/layout/vList2"/>
    <dgm:cxn modelId="{BB823BDA-5584-48DB-AB6E-B9CE18A03334}" type="presParOf" srcId="{42FE6B7E-CDBA-4390-AD15-BDC5E071D4EF}" destId="{B352FEC1-C63F-4D0B-B9ED-932717A66ADF}" srcOrd="3" destOrd="0" presId="urn:microsoft.com/office/officeart/2005/8/layout/vList2"/>
    <dgm:cxn modelId="{BEE26CA8-919D-4EBE-8DA2-A0FF4E6B42DD}" type="presParOf" srcId="{42FE6B7E-CDBA-4390-AD15-BDC5E071D4EF}" destId="{49FC3924-2A56-47B0-B43D-8D27A5C27F2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A44D8E-7EA7-40A3-A1C4-624FA3AC0931}"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DA040188-4F7A-44C7-91BE-6D5DE91FFA64}">
      <dgm:prSet/>
      <dgm:spPr/>
      <dgm:t>
        <a:bodyPr/>
        <a:lstStyle/>
        <a:p>
          <a:r>
            <a:rPr lang="vi-VN" err="1"/>
            <a:t>Tạo</a:t>
          </a:r>
          <a:r>
            <a:rPr lang="vi-VN"/>
            <a:t> </a:t>
          </a:r>
          <a:r>
            <a:rPr lang="vi-VN" err="1"/>
            <a:t>đối</a:t>
          </a:r>
          <a:r>
            <a:rPr lang="vi-VN"/>
            <a:t> </a:t>
          </a:r>
          <a:r>
            <a:rPr lang="vi-VN" err="1"/>
            <a:t>tượng</a:t>
          </a:r>
          <a:r>
            <a:rPr lang="vi-VN"/>
            <a:t> 3D</a:t>
          </a:r>
          <a:endParaRPr lang="en-US"/>
        </a:p>
      </dgm:t>
    </dgm:pt>
    <dgm:pt modelId="{26C3CD84-16C9-4748-B30C-B917A359D903}" type="parTrans" cxnId="{0A0CDC77-ADC2-439F-A5A0-1E09EDB89AA1}">
      <dgm:prSet/>
      <dgm:spPr/>
      <dgm:t>
        <a:bodyPr/>
        <a:lstStyle/>
        <a:p>
          <a:endParaRPr lang="en-US"/>
        </a:p>
      </dgm:t>
    </dgm:pt>
    <dgm:pt modelId="{BA9ABA12-974B-4559-A2A7-581C847CEFFD}" type="sibTrans" cxnId="{0A0CDC77-ADC2-439F-A5A0-1E09EDB89AA1}">
      <dgm:prSet/>
      <dgm:spPr/>
      <dgm:t>
        <a:bodyPr/>
        <a:lstStyle/>
        <a:p>
          <a:endParaRPr lang="en-US"/>
        </a:p>
      </dgm:t>
    </dgm:pt>
    <dgm:pt modelId="{A010F628-EBE4-4E3A-A4E0-B983372405A0}">
      <dgm:prSet/>
      <dgm:spPr/>
      <dgm:t>
        <a:bodyPr/>
        <a:lstStyle/>
        <a:p>
          <a:r>
            <a:rPr lang="vi-VN" err="1"/>
            <a:t>Hiển</a:t>
          </a:r>
          <a:r>
            <a:rPr lang="vi-VN"/>
            <a:t> </a:t>
          </a:r>
          <a:r>
            <a:rPr lang="vi-VN" err="1"/>
            <a:t>thị</a:t>
          </a:r>
          <a:r>
            <a:rPr lang="vi-VN"/>
            <a:t> </a:t>
          </a:r>
          <a:r>
            <a:rPr lang="vi-VN" err="1"/>
            <a:t>đối</a:t>
          </a:r>
          <a:r>
            <a:rPr lang="vi-VN"/>
            <a:t> </a:t>
          </a:r>
          <a:r>
            <a:rPr lang="vi-VN" err="1"/>
            <a:t>tượng</a:t>
          </a:r>
          <a:r>
            <a:rPr lang="vi-VN"/>
            <a:t> 3D</a:t>
          </a:r>
          <a:endParaRPr lang="en-US"/>
        </a:p>
      </dgm:t>
    </dgm:pt>
    <dgm:pt modelId="{DA43417E-A06A-4F4B-824D-371B3C6091BB}" type="parTrans" cxnId="{774535A1-F675-4495-959F-1C5443FA9C6E}">
      <dgm:prSet/>
      <dgm:spPr/>
      <dgm:t>
        <a:bodyPr/>
        <a:lstStyle/>
        <a:p>
          <a:endParaRPr lang="en-US"/>
        </a:p>
      </dgm:t>
    </dgm:pt>
    <dgm:pt modelId="{735CBDA0-F54E-43BF-B32C-2C9829EFF639}" type="sibTrans" cxnId="{774535A1-F675-4495-959F-1C5443FA9C6E}">
      <dgm:prSet/>
      <dgm:spPr/>
      <dgm:t>
        <a:bodyPr/>
        <a:lstStyle/>
        <a:p>
          <a:endParaRPr lang="en-US"/>
        </a:p>
      </dgm:t>
    </dgm:pt>
    <dgm:pt modelId="{A19269D9-7514-4D9B-8B12-877F0B91D539}">
      <dgm:prSet/>
      <dgm:spPr/>
      <dgm:t>
        <a:bodyPr/>
        <a:lstStyle/>
        <a:p>
          <a:pPr rtl="0"/>
          <a:r>
            <a:rPr lang="vi-VN" err="1"/>
            <a:t>Các</a:t>
          </a:r>
          <a:r>
            <a:rPr lang="vi-VN"/>
            <a:t> </a:t>
          </a:r>
          <a:r>
            <a:rPr lang="vi-VN" err="1"/>
            <a:t>phép</a:t>
          </a:r>
          <a:r>
            <a:rPr lang="vi-VN"/>
            <a:t> </a:t>
          </a:r>
          <a:r>
            <a:rPr lang="vi-VN" err="1"/>
            <a:t>biến</a:t>
          </a:r>
          <a:r>
            <a:rPr lang="vi-VN"/>
            <a:t> </a:t>
          </a:r>
          <a:r>
            <a:rPr lang="vi-VN" err="1"/>
            <a:t>đổi</a:t>
          </a:r>
          <a:r>
            <a:rPr lang="vi-VN"/>
            <a:t> (</a:t>
          </a:r>
          <a:r>
            <a:rPr lang="vi-VN" err="1"/>
            <a:t>tịnh</a:t>
          </a:r>
          <a:r>
            <a:rPr lang="vi-VN"/>
            <a:t> </a:t>
          </a:r>
          <a:r>
            <a:rPr lang="vi-VN" err="1"/>
            <a:t>tiến</a:t>
          </a:r>
          <a:r>
            <a:rPr lang="vi-VN"/>
            <a:t>, xoay, co </a:t>
          </a:r>
          <a:r>
            <a:rPr lang="vi-VN" err="1"/>
            <a:t>dãn</a:t>
          </a:r>
          <a:r>
            <a:rPr lang="vi-VN"/>
            <a:t>)</a:t>
          </a:r>
          <a:endParaRPr lang="en-US"/>
        </a:p>
      </dgm:t>
    </dgm:pt>
    <dgm:pt modelId="{A00CCB28-51CC-4C48-BEFA-2CEB9BF7295E}" type="parTrans" cxnId="{AC25AC68-109D-4A64-9D53-799721B89168}">
      <dgm:prSet/>
      <dgm:spPr/>
      <dgm:t>
        <a:bodyPr/>
        <a:lstStyle/>
        <a:p>
          <a:endParaRPr lang="en-US"/>
        </a:p>
      </dgm:t>
    </dgm:pt>
    <dgm:pt modelId="{D7954AF7-7D8B-4622-9B01-D451212F5E49}" type="sibTrans" cxnId="{AC25AC68-109D-4A64-9D53-799721B89168}">
      <dgm:prSet/>
      <dgm:spPr/>
      <dgm:t>
        <a:bodyPr/>
        <a:lstStyle/>
        <a:p>
          <a:endParaRPr lang="en-US"/>
        </a:p>
      </dgm:t>
    </dgm:pt>
    <dgm:pt modelId="{70D54A3E-DD3C-45A9-A06B-360CC462D71C}">
      <dgm:prSet/>
      <dgm:spPr/>
      <dgm:t>
        <a:bodyPr/>
        <a:lstStyle/>
        <a:p>
          <a:r>
            <a:rPr lang="vi-VN" err="1"/>
            <a:t>Các</a:t>
          </a:r>
          <a:r>
            <a:rPr lang="vi-VN"/>
            <a:t> </a:t>
          </a:r>
          <a:r>
            <a:rPr lang="vi-VN" err="1"/>
            <a:t>phép</a:t>
          </a:r>
          <a:r>
            <a:rPr lang="vi-VN"/>
            <a:t> </a:t>
          </a:r>
          <a:r>
            <a:rPr lang="vi-VN" err="1"/>
            <a:t>chiếu</a:t>
          </a:r>
          <a:r>
            <a:rPr lang="vi-VN"/>
            <a:t> (</a:t>
          </a:r>
          <a:r>
            <a:rPr lang="vi-VN" err="1"/>
            <a:t>chiếu</a:t>
          </a:r>
          <a:r>
            <a:rPr lang="vi-VN"/>
            <a:t> song </a:t>
          </a:r>
          <a:r>
            <a:rPr lang="vi-VN" err="1"/>
            <a:t>song</a:t>
          </a:r>
          <a:r>
            <a:rPr lang="vi-VN"/>
            <a:t>, </a:t>
          </a:r>
          <a:r>
            <a:rPr lang="vi-VN" err="1"/>
            <a:t>chiếu</a:t>
          </a:r>
          <a:r>
            <a:rPr lang="vi-VN"/>
            <a:t> </a:t>
          </a:r>
          <a:r>
            <a:rPr lang="vi-VN" err="1"/>
            <a:t>bối</a:t>
          </a:r>
          <a:r>
            <a:rPr lang="vi-VN"/>
            <a:t> </a:t>
          </a:r>
          <a:r>
            <a:rPr lang="vi-VN" err="1"/>
            <a:t>cảnh</a:t>
          </a:r>
          <a:r>
            <a:rPr lang="vi-VN"/>
            <a:t>, </a:t>
          </a:r>
          <a:r>
            <a:rPr lang="vi-VN" err="1"/>
            <a:t>chiếu</a:t>
          </a:r>
          <a:r>
            <a:rPr lang="vi-VN"/>
            <a:t> </a:t>
          </a:r>
          <a:r>
            <a:rPr lang="vi-VN" err="1"/>
            <a:t>sáng</a:t>
          </a:r>
          <a:r>
            <a:rPr lang="vi-VN"/>
            <a:t>, </a:t>
          </a:r>
          <a:r>
            <a:rPr lang="vi-VN" err="1"/>
            <a:t>khử</a:t>
          </a:r>
          <a:r>
            <a:rPr lang="vi-VN"/>
            <a:t> </a:t>
          </a:r>
          <a:r>
            <a:rPr lang="vi-VN" err="1"/>
            <a:t>mặt</a:t>
          </a:r>
          <a:r>
            <a:rPr lang="vi-VN"/>
            <a:t> </a:t>
          </a:r>
          <a:r>
            <a:rPr lang="vi-VN" err="1"/>
            <a:t>khuất</a:t>
          </a:r>
          <a:r>
            <a:rPr lang="vi-VN"/>
            <a:t>)</a:t>
          </a:r>
          <a:endParaRPr lang="en-US"/>
        </a:p>
      </dgm:t>
    </dgm:pt>
    <dgm:pt modelId="{834084C4-9D06-4047-8638-31DD9CCBE650}" type="parTrans" cxnId="{57170D9E-E13C-4634-ADA1-8C76F6F26AD7}">
      <dgm:prSet/>
      <dgm:spPr/>
      <dgm:t>
        <a:bodyPr/>
        <a:lstStyle/>
        <a:p>
          <a:endParaRPr lang="en-US"/>
        </a:p>
      </dgm:t>
    </dgm:pt>
    <dgm:pt modelId="{BCAE4DF4-C223-4DE5-A19D-6DEC0DB93EE0}" type="sibTrans" cxnId="{57170D9E-E13C-4634-ADA1-8C76F6F26AD7}">
      <dgm:prSet/>
      <dgm:spPr/>
      <dgm:t>
        <a:bodyPr/>
        <a:lstStyle/>
        <a:p>
          <a:endParaRPr lang="en-US"/>
        </a:p>
      </dgm:t>
    </dgm:pt>
    <dgm:pt modelId="{F9E59983-EF4E-42C3-88ED-C41C72876B7B}" type="pres">
      <dgm:prSet presAssocID="{58A44D8E-7EA7-40A3-A1C4-624FA3AC0931}" presName="vert0" presStyleCnt="0">
        <dgm:presLayoutVars>
          <dgm:dir/>
          <dgm:animOne val="branch"/>
          <dgm:animLvl val="lvl"/>
        </dgm:presLayoutVars>
      </dgm:prSet>
      <dgm:spPr/>
    </dgm:pt>
    <dgm:pt modelId="{34A8E18E-A06C-43BF-902F-4923904138FB}" type="pres">
      <dgm:prSet presAssocID="{DA040188-4F7A-44C7-91BE-6D5DE91FFA64}" presName="thickLine" presStyleLbl="alignNode1" presStyleIdx="0" presStyleCnt="4"/>
      <dgm:spPr/>
    </dgm:pt>
    <dgm:pt modelId="{ECF0CA6F-9067-47D3-930F-6B83D7BEDB76}" type="pres">
      <dgm:prSet presAssocID="{DA040188-4F7A-44C7-91BE-6D5DE91FFA64}" presName="horz1" presStyleCnt="0"/>
      <dgm:spPr/>
    </dgm:pt>
    <dgm:pt modelId="{18D97A9C-DC45-4D35-A0B1-1AD636E64200}" type="pres">
      <dgm:prSet presAssocID="{DA040188-4F7A-44C7-91BE-6D5DE91FFA64}" presName="tx1" presStyleLbl="revTx" presStyleIdx="0" presStyleCnt="4"/>
      <dgm:spPr/>
    </dgm:pt>
    <dgm:pt modelId="{1C0784AE-81F0-4354-AF11-1781EDEB714D}" type="pres">
      <dgm:prSet presAssocID="{DA040188-4F7A-44C7-91BE-6D5DE91FFA64}" presName="vert1" presStyleCnt="0"/>
      <dgm:spPr/>
    </dgm:pt>
    <dgm:pt modelId="{80E447C1-F4F7-4B67-8C18-20337F76D5DE}" type="pres">
      <dgm:prSet presAssocID="{A010F628-EBE4-4E3A-A4E0-B983372405A0}" presName="thickLine" presStyleLbl="alignNode1" presStyleIdx="1" presStyleCnt="4"/>
      <dgm:spPr/>
    </dgm:pt>
    <dgm:pt modelId="{14AA5C54-CFAF-4574-B14E-8065FC83A17F}" type="pres">
      <dgm:prSet presAssocID="{A010F628-EBE4-4E3A-A4E0-B983372405A0}" presName="horz1" presStyleCnt="0"/>
      <dgm:spPr/>
    </dgm:pt>
    <dgm:pt modelId="{DA0716F8-68FF-4CF8-BEC5-5AF357FF3A50}" type="pres">
      <dgm:prSet presAssocID="{A010F628-EBE4-4E3A-A4E0-B983372405A0}" presName="tx1" presStyleLbl="revTx" presStyleIdx="1" presStyleCnt="4"/>
      <dgm:spPr/>
    </dgm:pt>
    <dgm:pt modelId="{19264685-97D2-4F1A-AD10-C568F2822057}" type="pres">
      <dgm:prSet presAssocID="{A010F628-EBE4-4E3A-A4E0-B983372405A0}" presName="vert1" presStyleCnt="0"/>
      <dgm:spPr/>
    </dgm:pt>
    <dgm:pt modelId="{4FB2BC17-D1C6-4042-BBCD-E4FC6785BD40}" type="pres">
      <dgm:prSet presAssocID="{A19269D9-7514-4D9B-8B12-877F0B91D539}" presName="thickLine" presStyleLbl="alignNode1" presStyleIdx="2" presStyleCnt="4"/>
      <dgm:spPr/>
    </dgm:pt>
    <dgm:pt modelId="{D8A9F49D-A236-45BA-9B2A-279CEAF9F40F}" type="pres">
      <dgm:prSet presAssocID="{A19269D9-7514-4D9B-8B12-877F0B91D539}" presName="horz1" presStyleCnt="0"/>
      <dgm:spPr/>
    </dgm:pt>
    <dgm:pt modelId="{CF01D47D-DE9C-44A6-A982-2F6216EE193F}" type="pres">
      <dgm:prSet presAssocID="{A19269D9-7514-4D9B-8B12-877F0B91D539}" presName="tx1" presStyleLbl="revTx" presStyleIdx="2" presStyleCnt="4"/>
      <dgm:spPr/>
    </dgm:pt>
    <dgm:pt modelId="{0335F56F-6DCB-4978-B6D3-AE2CB5A34081}" type="pres">
      <dgm:prSet presAssocID="{A19269D9-7514-4D9B-8B12-877F0B91D539}" presName="vert1" presStyleCnt="0"/>
      <dgm:spPr/>
    </dgm:pt>
    <dgm:pt modelId="{639E994F-A6D4-45DE-B987-37653B993F92}" type="pres">
      <dgm:prSet presAssocID="{70D54A3E-DD3C-45A9-A06B-360CC462D71C}" presName="thickLine" presStyleLbl="alignNode1" presStyleIdx="3" presStyleCnt="4"/>
      <dgm:spPr/>
    </dgm:pt>
    <dgm:pt modelId="{B8DF6AC4-B6FD-4471-86F8-CAD21D2F6358}" type="pres">
      <dgm:prSet presAssocID="{70D54A3E-DD3C-45A9-A06B-360CC462D71C}" presName="horz1" presStyleCnt="0"/>
      <dgm:spPr/>
    </dgm:pt>
    <dgm:pt modelId="{45D521A8-0665-42E0-BC80-648919AC3BD5}" type="pres">
      <dgm:prSet presAssocID="{70D54A3E-DD3C-45A9-A06B-360CC462D71C}" presName="tx1" presStyleLbl="revTx" presStyleIdx="3" presStyleCnt="4"/>
      <dgm:spPr/>
    </dgm:pt>
    <dgm:pt modelId="{D060EA30-A20D-410B-98F1-556C6E77EE8C}" type="pres">
      <dgm:prSet presAssocID="{70D54A3E-DD3C-45A9-A06B-360CC462D71C}" presName="vert1" presStyleCnt="0"/>
      <dgm:spPr/>
    </dgm:pt>
  </dgm:ptLst>
  <dgm:cxnLst>
    <dgm:cxn modelId="{AC25AC68-109D-4A64-9D53-799721B89168}" srcId="{58A44D8E-7EA7-40A3-A1C4-624FA3AC0931}" destId="{A19269D9-7514-4D9B-8B12-877F0B91D539}" srcOrd="2" destOrd="0" parTransId="{A00CCB28-51CC-4C48-BEFA-2CEB9BF7295E}" sibTransId="{D7954AF7-7D8B-4622-9B01-D451212F5E49}"/>
    <dgm:cxn modelId="{0A0CDC77-ADC2-439F-A5A0-1E09EDB89AA1}" srcId="{58A44D8E-7EA7-40A3-A1C4-624FA3AC0931}" destId="{DA040188-4F7A-44C7-91BE-6D5DE91FFA64}" srcOrd="0" destOrd="0" parTransId="{26C3CD84-16C9-4748-B30C-B917A359D903}" sibTransId="{BA9ABA12-974B-4559-A2A7-581C847CEFFD}"/>
    <dgm:cxn modelId="{22A8DB82-A2A3-4836-A734-C0807F27BDEE}" type="presOf" srcId="{A010F628-EBE4-4E3A-A4E0-B983372405A0}" destId="{DA0716F8-68FF-4CF8-BEC5-5AF357FF3A50}" srcOrd="0" destOrd="0" presId="urn:microsoft.com/office/officeart/2008/layout/LinedList"/>
    <dgm:cxn modelId="{590B5C9C-66EE-4E47-A620-83DA3062D85B}" type="presOf" srcId="{58A44D8E-7EA7-40A3-A1C4-624FA3AC0931}" destId="{F9E59983-EF4E-42C3-88ED-C41C72876B7B}" srcOrd="0" destOrd="0" presId="urn:microsoft.com/office/officeart/2008/layout/LinedList"/>
    <dgm:cxn modelId="{57170D9E-E13C-4634-ADA1-8C76F6F26AD7}" srcId="{58A44D8E-7EA7-40A3-A1C4-624FA3AC0931}" destId="{70D54A3E-DD3C-45A9-A06B-360CC462D71C}" srcOrd="3" destOrd="0" parTransId="{834084C4-9D06-4047-8638-31DD9CCBE650}" sibTransId="{BCAE4DF4-C223-4DE5-A19D-6DEC0DB93EE0}"/>
    <dgm:cxn modelId="{774535A1-F675-4495-959F-1C5443FA9C6E}" srcId="{58A44D8E-7EA7-40A3-A1C4-624FA3AC0931}" destId="{A010F628-EBE4-4E3A-A4E0-B983372405A0}" srcOrd="1" destOrd="0" parTransId="{DA43417E-A06A-4F4B-824D-371B3C6091BB}" sibTransId="{735CBDA0-F54E-43BF-B32C-2C9829EFF639}"/>
    <dgm:cxn modelId="{20763CCA-1CB5-4E3F-9CC8-E8F9116954C8}" type="presOf" srcId="{70D54A3E-DD3C-45A9-A06B-360CC462D71C}" destId="{45D521A8-0665-42E0-BC80-648919AC3BD5}" srcOrd="0" destOrd="0" presId="urn:microsoft.com/office/officeart/2008/layout/LinedList"/>
    <dgm:cxn modelId="{4E7155CA-A9A7-4C4A-A44C-E0D89BCD7B13}" type="presOf" srcId="{DA040188-4F7A-44C7-91BE-6D5DE91FFA64}" destId="{18D97A9C-DC45-4D35-A0B1-1AD636E64200}" srcOrd="0" destOrd="0" presId="urn:microsoft.com/office/officeart/2008/layout/LinedList"/>
    <dgm:cxn modelId="{2E6F07F7-5F8F-469C-A629-59820A97D3F3}" type="presOf" srcId="{A19269D9-7514-4D9B-8B12-877F0B91D539}" destId="{CF01D47D-DE9C-44A6-A982-2F6216EE193F}" srcOrd="0" destOrd="0" presId="urn:microsoft.com/office/officeart/2008/layout/LinedList"/>
    <dgm:cxn modelId="{B475921B-13B7-47DE-B3DE-359493873A5C}" type="presParOf" srcId="{F9E59983-EF4E-42C3-88ED-C41C72876B7B}" destId="{34A8E18E-A06C-43BF-902F-4923904138FB}" srcOrd="0" destOrd="0" presId="urn:microsoft.com/office/officeart/2008/layout/LinedList"/>
    <dgm:cxn modelId="{DC652DD9-8AEF-42B1-A840-40FBCAD57C14}" type="presParOf" srcId="{F9E59983-EF4E-42C3-88ED-C41C72876B7B}" destId="{ECF0CA6F-9067-47D3-930F-6B83D7BEDB76}" srcOrd="1" destOrd="0" presId="urn:microsoft.com/office/officeart/2008/layout/LinedList"/>
    <dgm:cxn modelId="{A6AEB9FF-3D4C-4649-9C78-5CB2F3DFACAF}" type="presParOf" srcId="{ECF0CA6F-9067-47D3-930F-6B83D7BEDB76}" destId="{18D97A9C-DC45-4D35-A0B1-1AD636E64200}" srcOrd="0" destOrd="0" presId="urn:microsoft.com/office/officeart/2008/layout/LinedList"/>
    <dgm:cxn modelId="{6344F95F-BE4F-42B7-941A-AE6AE94887C3}" type="presParOf" srcId="{ECF0CA6F-9067-47D3-930F-6B83D7BEDB76}" destId="{1C0784AE-81F0-4354-AF11-1781EDEB714D}" srcOrd="1" destOrd="0" presId="urn:microsoft.com/office/officeart/2008/layout/LinedList"/>
    <dgm:cxn modelId="{BE7C35FE-40B9-48B2-88A6-03B3F9DC2598}" type="presParOf" srcId="{F9E59983-EF4E-42C3-88ED-C41C72876B7B}" destId="{80E447C1-F4F7-4B67-8C18-20337F76D5DE}" srcOrd="2" destOrd="0" presId="urn:microsoft.com/office/officeart/2008/layout/LinedList"/>
    <dgm:cxn modelId="{BA332CA2-F83C-43CF-BE6F-2E317FFFFF79}" type="presParOf" srcId="{F9E59983-EF4E-42C3-88ED-C41C72876B7B}" destId="{14AA5C54-CFAF-4574-B14E-8065FC83A17F}" srcOrd="3" destOrd="0" presId="urn:microsoft.com/office/officeart/2008/layout/LinedList"/>
    <dgm:cxn modelId="{F0B3A5DB-F771-48E7-92A5-E02F0EA680AD}" type="presParOf" srcId="{14AA5C54-CFAF-4574-B14E-8065FC83A17F}" destId="{DA0716F8-68FF-4CF8-BEC5-5AF357FF3A50}" srcOrd="0" destOrd="0" presId="urn:microsoft.com/office/officeart/2008/layout/LinedList"/>
    <dgm:cxn modelId="{7E5FC4CD-0DB6-427B-B57A-66FA7769CFB3}" type="presParOf" srcId="{14AA5C54-CFAF-4574-B14E-8065FC83A17F}" destId="{19264685-97D2-4F1A-AD10-C568F2822057}" srcOrd="1" destOrd="0" presId="urn:microsoft.com/office/officeart/2008/layout/LinedList"/>
    <dgm:cxn modelId="{854BD7CD-8BAB-465D-AC28-C392EF1894BE}" type="presParOf" srcId="{F9E59983-EF4E-42C3-88ED-C41C72876B7B}" destId="{4FB2BC17-D1C6-4042-BBCD-E4FC6785BD40}" srcOrd="4" destOrd="0" presId="urn:microsoft.com/office/officeart/2008/layout/LinedList"/>
    <dgm:cxn modelId="{517789F7-7B2F-4226-9231-76AF2C1E53A4}" type="presParOf" srcId="{F9E59983-EF4E-42C3-88ED-C41C72876B7B}" destId="{D8A9F49D-A236-45BA-9B2A-279CEAF9F40F}" srcOrd="5" destOrd="0" presId="urn:microsoft.com/office/officeart/2008/layout/LinedList"/>
    <dgm:cxn modelId="{5C10DFF0-3F13-4A1C-A660-ADCA84534346}" type="presParOf" srcId="{D8A9F49D-A236-45BA-9B2A-279CEAF9F40F}" destId="{CF01D47D-DE9C-44A6-A982-2F6216EE193F}" srcOrd="0" destOrd="0" presId="urn:microsoft.com/office/officeart/2008/layout/LinedList"/>
    <dgm:cxn modelId="{36EEF8FF-981A-4B5C-9C24-1F18EE1BE58E}" type="presParOf" srcId="{D8A9F49D-A236-45BA-9B2A-279CEAF9F40F}" destId="{0335F56F-6DCB-4978-B6D3-AE2CB5A34081}" srcOrd="1" destOrd="0" presId="urn:microsoft.com/office/officeart/2008/layout/LinedList"/>
    <dgm:cxn modelId="{501BF909-B8A3-43D3-B6CD-7599FAF41A35}" type="presParOf" srcId="{F9E59983-EF4E-42C3-88ED-C41C72876B7B}" destId="{639E994F-A6D4-45DE-B987-37653B993F92}" srcOrd="6" destOrd="0" presId="urn:microsoft.com/office/officeart/2008/layout/LinedList"/>
    <dgm:cxn modelId="{61C808BB-9A2A-4286-A515-AEF03C0F3425}" type="presParOf" srcId="{F9E59983-EF4E-42C3-88ED-C41C72876B7B}" destId="{B8DF6AC4-B6FD-4471-86F8-CAD21D2F6358}" srcOrd="7" destOrd="0" presId="urn:microsoft.com/office/officeart/2008/layout/LinedList"/>
    <dgm:cxn modelId="{237F8964-8F2D-4B88-BFE9-0FB416E262E6}" type="presParOf" srcId="{B8DF6AC4-B6FD-4471-86F8-CAD21D2F6358}" destId="{45D521A8-0665-42E0-BC80-648919AC3BD5}" srcOrd="0" destOrd="0" presId="urn:microsoft.com/office/officeart/2008/layout/LinedList"/>
    <dgm:cxn modelId="{5092CA62-9FC8-4D85-B0F0-CE15FAF01FCF}" type="presParOf" srcId="{B8DF6AC4-B6FD-4471-86F8-CAD21D2F6358}" destId="{D060EA30-A20D-410B-98F1-556C6E77EE8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579A40-E9FD-4C4F-AFEC-60B0924488CB}">
      <dsp:nvSpPr>
        <dsp:cNvPr id="0" name=""/>
        <dsp:cNvSpPr/>
      </dsp:nvSpPr>
      <dsp:spPr>
        <a:xfrm>
          <a:off x="1299066" y="47956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CF1B3A-35F6-4423-B9FA-AF62E0A41352}">
      <dsp:nvSpPr>
        <dsp:cNvPr id="0" name=""/>
        <dsp:cNvSpPr/>
      </dsp:nvSpPr>
      <dsp:spPr>
        <a:xfrm>
          <a:off x="111066" y="289391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Three.js</a:t>
          </a:r>
        </a:p>
      </dsp:txBody>
      <dsp:txXfrm>
        <a:off x="111066" y="2893916"/>
        <a:ext cx="4320000" cy="720000"/>
      </dsp:txXfrm>
    </dsp:sp>
    <dsp:sp modelId="{0ECFF140-59CE-42D4-B621-236005E66C5C}">
      <dsp:nvSpPr>
        <dsp:cNvPr id="0" name=""/>
        <dsp:cNvSpPr/>
      </dsp:nvSpPr>
      <dsp:spPr>
        <a:xfrm>
          <a:off x="6375066" y="47956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07139C-751C-4791-A487-670091C424D9}">
      <dsp:nvSpPr>
        <dsp:cNvPr id="0" name=""/>
        <dsp:cNvSpPr/>
      </dsp:nvSpPr>
      <dsp:spPr>
        <a:xfrm>
          <a:off x="5187066" y="289391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Để cài đặt Three.js, vào repository Github để tải về package https://github.com/mrdoob/three.js/</a:t>
          </a:r>
        </a:p>
      </dsp:txBody>
      <dsp:txXfrm>
        <a:off x="5187066" y="2893916"/>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17DA2-8B78-4BC2-B0E9-92734BF50B0C}">
      <dsp:nvSpPr>
        <dsp:cNvPr id="0" name=""/>
        <dsp:cNvSpPr/>
      </dsp:nvSpPr>
      <dsp:spPr>
        <a:xfrm>
          <a:off x="0" y="57990"/>
          <a:ext cx="6628804" cy="15444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vi-VN" sz="4000" kern="1200"/>
            <a:t>Vẽ hình học (đoạn thẳng, cung tròn, Biezer)</a:t>
          </a:r>
          <a:endParaRPr lang="en-US" sz="4000" kern="1200"/>
        </a:p>
      </dsp:txBody>
      <dsp:txXfrm>
        <a:off x="75391" y="133381"/>
        <a:ext cx="6478022" cy="1393618"/>
      </dsp:txXfrm>
    </dsp:sp>
    <dsp:sp modelId="{5454F9DA-453B-4674-91FB-5D03D8D56E96}">
      <dsp:nvSpPr>
        <dsp:cNvPr id="0" name=""/>
        <dsp:cNvSpPr/>
      </dsp:nvSpPr>
      <dsp:spPr>
        <a:xfrm>
          <a:off x="0" y="1717590"/>
          <a:ext cx="6628804" cy="154440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vi-VN" sz="4000" kern="1200"/>
            <a:t>Tô màu</a:t>
          </a:r>
          <a:endParaRPr lang="en-US" sz="4000" kern="1200"/>
        </a:p>
      </dsp:txBody>
      <dsp:txXfrm>
        <a:off x="75391" y="1792981"/>
        <a:ext cx="6478022" cy="1393618"/>
      </dsp:txXfrm>
    </dsp:sp>
    <dsp:sp modelId="{49FC3924-2A56-47B0-B43D-8D27A5C27F28}">
      <dsp:nvSpPr>
        <dsp:cNvPr id="0" name=""/>
        <dsp:cNvSpPr/>
      </dsp:nvSpPr>
      <dsp:spPr>
        <a:xfrm>
          <a:off x="0" y="3377190"/>
          <a:ext cx="6628804" cy="15444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vi-VN" sz="4000" kern="1200"/>
            <a:t>Phép biến đổi (tịnh tiến, xoay, )</a:t>
          </a:r>
          <a:endParaRPr lang="en-US" sz="4000" kern="1200"/>
        </a:p>
      </dsp:txBody>
      <dsp:txXfrm>
        <a:off x="75391" y="3452581"/>
        <a:ext cx="6478022" cy="13936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A8E18E-A06C-43BF-902F-4923904138FB}">
      <dsp:nvSpPr>
        <dsp:cNvPr id="0" name=""/>
        <dsp:cNvSpPr/>
      </dsp:nvSpPr>
      <dsp:spPr>
        <a:xfrm>
          <a:off x="0" y="0"/>
          <a:ext cx="9618133"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D97A9C-DC45-4D35-A0B1-1AD636E64200}">
      <dsp:nvSpPr>
        <dsp:cNvPr id="0" name=""/>
        <dsp:cNvSpPr/>
      </dsp:nvSpPr>
      <dsp:spPr>
        <a:xfrm>
          <a:off x="0" y="0"/>
          <a:ext cx="9618133" cy="102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vi-VN" sz="3000" kern="1200" err="1"/>
            <a:t>Tạo</a:t>
          </a:r>
          <a:r>
            <a:rPr lang="vi-VN" sz="3000" kern="1200"/>
            <a:t> </a:t>
          </a:r>
          <a:r>
            <a:rPr lang="vi-VN" sz="3000" kern="1200" err="1"/>
            <a:t>đối</a:t>
          </a:r>
          <a:r>
            <a:rPr lang="vi-VN" sz="3000" kern="1200"/>
            <a:t> </a:t>
          </a:r>
          <a:r>
            <a:rPr lang="vi-VN" sz="3000" kern="1200" err="1"/>
            <a:t>tượng</a:t>
          </a:r>
          <a:r>
            <a:rPr lang="vi-VN" sz="3000" kern="1200"/>
            <a:t> 3D</a:t>
          </a:r>
          <a:endParaRPr lang="en-US" sz="3000" kern="1200"/>
        </a:p>
      </dsp:txBody>
      <dsp:txXfrm>
        <a:off x="0" y="0"/>
        <a:ext cx="9618133" cy="1023370"/>
      </dsp:txXfrm>
    </dsp:sp>
    <dsp:sp modelId="{80E447C1-F4F7-4B67-8C18-20337F76D5DE}">
      <dsp:nvSpPr>
        <dsp:cNvPr id="0" name=""/>
        <dsp:cNvSpPr/>
      </dsp:nvSpPr>
      <dsp:spPr>
        <a:xfrm>
          <a:off x="0" y="1023370"/>
          <a:ext cx="9618133"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0716F8-68FF-4CF8-BEC5-5AF357FF3A50}">
      <dsp:nvSpPr>
        <dsp:cNvPr id="0" name=""/>
        <dsp:cNvSpPr/>
      </dsp:nvSpPr>
      <dsp:spPr>
        <a:xfrm>
          <a:off x="0" y="1023370"/>
          <a:ext cx="9618133" cy="102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vi-VN" sz="3000" kern="1200" err="1"/>
            <a:t>Hiển</a:t>
          </a:r>
          <a:r>
            <a:rPr lang="vi-VN" sz="3000" kern="1200"/>
            <a:t> </a:t>
          </a:r>
          <a:r>
            <a:rPr lang="vi-VN" sz="3000" kern="1200" err="1"/>
            <a:t>thị</a:t>
          </a:r>
          <a:r>
            <a:rPr lang="vi-VN" sz="3000" kern="1200"/>
            <a:t> </a:t>
          </a:r>
          <a:r>
            <a:rPr lang="vi-VN" sz="3000" kern="1200" err="1"/>
            <a:t>đối</a:t>
          </a:r>
          <a:r>
            <a:rPr lang="vi-VN" sz="3000" kern="1200"/>
            <a:t> </a:t>
          </a:r>
          <a:r>
            <a:rPr lang="vi-VN" sz="3000" kern="1200" err="1"/>
            <a:t>tượng</a:t>
          </a:r>
          <a:r>
            <a:rPr lang="vi-VN" sz="3000" kern="1200"/>
            <a:t> 3D</a:t>
          </a:r>
          <a:endParaRPr lang="en-US" sz="3000" kern="1200"/>
        </a:p>
      </dsp:txBody>
      <dsp:txXfrm>
        <a:off x="0" y="1023370"/>
        <a:ext cx="9618133" cy="1023370"/>
      </dsp:txXfrm>
    </dsp:sp>
    <dsp:sp modelId="{4FB2BC17-D1C6-4042-BBCD-E4FC6785BD40}">
      <dsp:nvSpPr>
        <dsp:cNvPr id="0" name=""/>
        <dsp:cNvSpPr/>
      </dsp:nvSpPr>
      <dsp:spPr>
        <a:xfrm>
          <a:off x="0" y="2046741"/>
          <a:ext cx="9618133"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01D47D-DE9C-44A6-A982-2F6216EE193F}">
      <dsp:nvSpPr>
        <dsp:cNvPr id="0" name=""/>
        <dsp:cNvSpPr/>
      </dsp:nvSpPr>
      <dsp:spPr>
        <a:xfrm>
          <a:off x="0" y="2046741"/>
          <a:ext cx="9618133" cy="102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rtl="0">
            <a:lnSpc>
              <a:spcPct val="90000"/>
            </a:lnSpc>
            <a:spcBef>
              <a:spcPct val="0"/>
            </a:spcBef>
            <a:spcAft>
              <a:spcPct val="35000"/>
            </a:spcAft>
            <a:buNone/>
          </a:pPr>
          <a:r>
            <a:rPr lang="vi-VN" sz="3000" kern="1200" err="1"/>
            <a:t>Các</a:t>
          </a:r>
          <a:r>
            <a:rPr lang="vi-VN" sz="3000" kern="1200"/>
            <a:t> </a:t>
          </a:r>
          <a:r>
            <a:rPr lang="vi-VN" sz="3000" kern="1200" err="1"/>
            <a:t>phép</a:t>
          </a:r>
          <a:r>
            <a:rPr lang="vi-VN" sz="3000" kern="1200"/>
            <a:t> </a:t>
          </a:r>
          <a:r>
            <a:rPr lang="vi-VN" sz="3000" kern="1200" err="1"/>
            <a:t>biến</a:t>
          </a:r>
          <a:r>
            <a:rPr lang="vi-VN" sz="3000" kern="1200"/>
            <a:t> </a:t>
          </a:r>
          <a:r>
            <a:rPr lang="vi-VN" sz="3000" kern="1200" err="1"/>
            <a:t>đổi</a:t>
          </a:r>
          <a:r>
            <a:rPr lang="vi-VN" sz="3000" kern="1200"/>
            <a:t> (</a:t>
          </a:r>
          <a:r>
            <a:rPr lang="vi-VN" sz="3000" kern="1200" err="1"/>
            <a:t>tịnh</a:t>
          </a:r>
          <a:r>
            <a:rPr lang="vi-VN" sz="3000" kern="1200"/>
            <a:t> </a:t>
          </a:r>
          <a:r>
            <a:rPr lang="vi-VN" sz="3000" kern="1200" err="1"/>
            <a:t>tiến</a:t>
          </a:r>
          <a:r>
            <a:rPr lang="vi-VN" sz="3000" kern="1200"/>
            <a:t>, xoay, co </a:t>
          </a:r>
          <a:r>
            <a:rPr lang="vi-VN" sz="3000" kern="1200" err="1"/>
            <a:t>dãn</a:t>
          </a:r>
          <a:r>
            <a:rPr lang="vi-VN" sz="3000" kern="1200"/>
            <a:t>)</a:t>
          </a:r>
          <a:endParaRPr lang="en-US" sz="3000" kern="1200"/>
        </a:p>
      </dsp:txBody>
      <dsp:txXfrm>
        <a:off x="0" y="2046741"/>
        <a:ext cx="9618133" cy="1023370"/>
      </dsp:txXfrm>
    </dsp:sp>
    <dsp:sp modelId="{639E994F-A6D4-45DE-B987-37653B993F92}">
      <dsp:nvSpPr>
        <dsp:cNvPr id="0" name=""/>
        <dsp:cNvSpPr/>
      </dsp:nvSpPr>
      <dsp:spPr>
        <a:xfrm>
          <a:off x="0" y="3070111"/>
          <a:ext cx="9618133"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D521A8-0665-42E0-BC80-648919AC3BD5}">
      <dsp:nvSpPr>
        <dsp:cNvPr id="0" name=""/>
        <dsp:cNvSpPr/>
      </dsp:nvSpPr>
      <dsp:spPr>
        <a:xfrm>
          <a:off x="0" y="3070111"/>
          <a:ext cx="9618133" cy="102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vi-VN" sz="3000" kern="1200" err="1"/>
            <a:t>Các</a:t>
          </a:r>
          <a:r>
            <a:rPr lang="vi-VN" sz="3000" kern="1200"/>
            <a:t> </a:t>
          </a:r>
          <a:r>
            <a:rPr lang="vi-VN" sz="3000" kern="1200" err="1"/>
            <a:t>phép</a:t>
          </a:r>
          <a:r>
            <a:rPr lang="vi-VN" sz="3000" kern="1200"/>
            <a:t> </a:t>
          </a:r>
          <a:r>
            <a:rPr lang="vi-VN" sz="3000" kern="1200" err="1"/>
            <a:t>chiếu</a:t>
          </a:r>
          <a:r>
            <a:rPr lang="vi-VN" sz="3000" kern="1200"/>
            <a:t> (</a:t>
          </a:r>
          <a:r>
            <a:rPr lang="vi-VN" sz="3000" kern="1200" err="1"/>
            <a:t>chiếu</a:t>
          </a:r>
          <a:r>
            <a:rPr lang="vi-VN" sz="3000" kern="1200"/>
            <a:t> song </a:t>
          </a:r>
          <a:r>
            <a:rPr lang="vi-VN" sz="3000" kern="1200" err="1"/>
            <a:t>song</a:t>
          </a:r>
          <a:r>
            <a:rPr lang="vi-VN" sz="3000" kern="1200"/>
            <a:t>, </a:t>
          </a:r>
          <a:r>
            <a:rPr lang="vi-VN" sz="3000" kern="1200" err="1"/>
            <a:t>chiếu</a:t>
          </a:r>
          <a:r>
            <a:rPr lang="vi-VN" sz="3000" kern="1200"/>
            <a:t> </a:t>
          </a:r>
          <a:r>
            <a:rPr lang="vi-VN" sz="3000" kern="1200" err="1"/>
            <a:t>bối</a:t>
          </a:r>
          <a:r>
            <a:rPr lang="vi-VN" sz="3000" kern="1200"/>
            <a:t> </a:t>
          </a:r>
          <a:r>
            <a:rPr lang="vi-VN" sz="3000" kern="1200" err="1"/>
            <a:t>cảnh</a:t>
          </a:r>
          <a:r>
            <a:rPr lang="vi-VN" sz="3000" kern="1200"/>
            <a:t>, </a:t>
          </a:r>
          <a:r>
            <a:rPr lang="vi-VN" sz="3000" kern="1200" err="1"/>
            <a:t>chiếu</a:t>
          </a:r>
          <a:r>
            <a:rPr lang="vi-VN" sz="3000" kern="1200"/>
            <a:t> </a:t>
          </a:r>
          <a:r>
            <a:rPr lang="vi-VN" sz="3000" kern="1200" err="1"/>
            <a:t>sáng</a:t>
          </a:r>
          <a:r>
            <a:rPr lang="vi-VN" sz="3000" kern="1200"/>
            <a:t>, </a:t>
          </a:r>
          <a:r>
            <a:rPr lang="vi-VN" sz="3000" kern="1200" err="1"/>
            <a:t>khử</a:t>
          </a:r>
          <a:r>
            <a:rPr lang="vi-VN" sz="3000" kern="1200"/>
            <a:t> </a:t>
          </a:r>
          <a:r>
            <a:rPr lang="vi-VN" sz="3000" kern="1200" err="1"/>
            <a:t>mặt</a:t>
          </a:r>
          <a:r>
            <a:rPr lang="vi-VN" sz="3000" kern="1200"/>
            <a:t> </a:t>
          </a:r>
          <a:r>
            <a:rPr lang="vi-VN" sz="3000" kern="1200" err="1"/>
            <a:t>khuất</a:t>
          </a:r>
          <a:r>
            <a:rPr lang="vi-VN" sz="3000" kern="1200"/>
            <a:t>)</a:t>
          </a:r>
          <a:endParaRPr lang="en-US" sz="3000" kern="1200"/>
        </a:p>
      </dsp:txBody>
      <dsp:txXfrm>
        <a:off x="0" y="3070111"/>
        <a:ext cx="9618133" cy="102337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B95D7D9-3623-4ACC-8657-606C76891B03}"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404A7-8D66-4C2B-8450-A07DC752BD38}" type="slidenum">
              <a:rPr lang="en-US" smtClean="0"/>
              <a:t>‹#›</a:t>
            </a:fld>
            <a:endParaRPr lang="en-US"/>
          </a:p>
        </p:txBody>
      </p:sp>
    </p:spTree>
    <p:extLst>
      <p:ext uri="{BB962C8B-B14F-4D97-AF65-F5344CB8AC3E}">
        <p14:creationId xmlns:p14="http://schemas.microsoft.com/office/powerpoint/2010/main" val="1477705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95D7D9-3623-4ACC-8657-606C76891B03}"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404A7-8D66-4C2B-8450-A07DC752BD38}" type="slidenum">
              <a:rPr lang="en-US" smtClean="0"/>
              <a:t>‹#›</a:t>
            </a:fld>
            <a:endParaRPr lang="en-US"/>
          </a:p>
        </p:txBody>
      </p:sp>
    </p:spTree>
    <p:extLst>
      <p:ext uri="{BB962C8B-B14F-4D97-AF65-F5344CB8AC3E}">
        <p14:creationId xmlns:p14="http://schemas.microsoft.com/office/powerpoint/2010/main" val="3238829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95D7D9-3623-4ACC-8657-606C76891B03}"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404A7-8D66-4C2B-8450-A07DC752BD3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250366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95D7D9-3623-4ACC-8657-606C76891B03}"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404A7-8D66-4C2B-8450-A07DC752BD38}" type="slidenum">
              <a:rPr lang="en-US" smtClean="0"/>
              <a:t>‹#›</a:t>
            </a:fld>
            <a:endParaRPr lang="en-US"/>
          </a:p>
        </p:txBody>
      </p:sp>
    </p:spTree>
    <p:extLst>
      <p:ext uri="{BB962C8B-B14F-4D97-AF65-F5344CB8AC3E}">
        <p14:creationId xmlns:p14="http://schemas.microsoft.com/office/powerpoint/2010/main" val="1057438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95D7D9-3623-4ACC-8657-606C76891B03}"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404A7-8D66-4C2B-8450-A07DC752BD3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67309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95D7D9-3623-4ACC-8657-606C76891B03}"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404A7-8D66-4C2B-8450-A07DC752BD38}" type="slidenum">
              <a:rPr lang="en-US" smtClean="0"/>
              <a:t>‹#›</a:t>
            </a:fld>
            <a:endParaRPr lang="en-US"/>
          </a:p>
        </p:txBody>
      </p:sp>
    </p:spTree>
    <p:extLst>
      <p:ext uri="{BB962C8B-B14F-4D97-AF65-F5344CB8AC3E}">
        <p14:creationId xmlns:p14="http://schemas.microsoft.com/office/powerpoint/2010/main" val="3627689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95D7D9-3623-4ACC-8657-606C76891B03}"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404A7-8D66-4C2B-8450-A07DC752BD38}" type="slidenum">
              <a:rPr lang="en-US" smtClean="0"/>
              <a:t>‹#›</a:t>
            </a:fld>
            <a:endParaRPr lang="en-US"/>
          </a:p>
        </p:txBody>
      </p:sp>
    </p:spTree>
    <p:extLst>
      <p:ext uri="{BB962C8B-B14F-4D97-AF65-F5344CB8AC3E}">
        <p14:creationId xmlns:p14="http://schemas.microsoft.com/office/powerpoint/2010/main" val="3884490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95D7D9-3623-4ACC-8657-606C76891B03}"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404A7-8D66-4C2B-8450-A07DC752BD38}" type="slidenum">
              <a:rPr lang="en-US" smtClean="0"/>
              <a:t>‹#›</a:t>
            </a:fld>
            <a:endParaRPr lang="en-US"/>
          </a:p>
        </p:txBody>
      </p:sp>
    </p:spTree>
    <p:extLst>
      <p:ext uri="{BB962C8B-B14F-4D97-AF65-F5344CB8AC3E}">
        <p14:creationId xmlns:p14="http://schemas.microsoft.com/office/powerpoint/2010/main" val="17302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95D7D9-3623-4ACC-8657-606C76891B03}"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404A7-8D66-4C2B-8450-A07DC752BD38}" type="slidenum">
              <a:rPr lang="en-US" smtClean="0"/>
              <a:t>‹#›</a:t>
            </a:fld>
            <a:endParaRPr lang="en-US"/>
          </a:p>
        </p:txBody>
      </p:sp>
    </p:spTree>
    <p:extLst>
      <p:ext uri="{BB962C8B-B14F-4D97-AF65-F5344CB8AC3E}">
        <p14:creationId xmlns:p14="http://schemas.microsoft.com/office/powerpoint/2010/main" val="722116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95D7D9-3623-4ACC-8657-606C76891B03}"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404A7-8D66-4C2B-8450-A07DC752BD38}" type="slidenum">
              <a:rPr lang="en-US" smtClean="0"/>
              <a:t>‹#›</a:t>
            </a:fld>
            <a:endParaRPr lang="en-US"/>
          </a:p>
        </p:txBody>
      </p:sp>
    </p:spTree>
    <p:extLst>
      <p:ext uri="{BB962C8B-B14F-4D97-AF65-F5344CB8AC3E}">
        <p14:creationId xmlns:p14="http://schemas.microsoft.com/office/powerpoint/2010/main" val="3440239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95D7D9-3623-4ACC-8657-606C76891B03}"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404A7-8D66-4C2B-8450-A07DC752BD38}" type="slidenum">
              <a:rPr lang="en-US" smtClean="0"/>
              <a:t>‹#›</a:t>
            </a:fld>
            <a:endParaRPr lang="en-US"/>
          </a:p>
        </p:txBody>
      </p:sp>
    </p:spTree>
    <p:extLst>
      <p:ext uri="{BB962C8B-B14F-4D97-AF65-F5344CB8AC3E}">
        <p14:creationId xmlns:p14="http://schemas.microsoft.com/office/powerpoint/2010/main" val="1138932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95D7D9-3623-4ACC-8657-606C76891B03}" type="datetimeFigureOut">
              <a:rPr lang="en-US" smtClean="0"/>
              <a:t>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2404A7-8D66-4C2B-8450-A07DC752BD38}" type="slidenum">
              <a:rPr lang="en-US" smtClean="0"/>
              <a:t>‹#›</a:t>
            </a:fld>
            <a:endParaRPr lang="en-US"/>
          </a:p>
        </p:txBody>
      </p:sp>
    </p:spTree>
    <p:extLst>
      <p:ext uri="{BB962C8B-B14F-4D97-AF65-F5344CB8AC3E}">
        <p14:creationId xmlns:p14="http://schemas.microsoft.com/office/powerpoint/2010/main" val="3662255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8B95D7D9-3623-4ACC-8657-606C76891B03}" type="datetimeFigureOut">
              <a:rPr lang="en-US" smtClean="0"/>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2404A7-8D66-4C2B-8450-A07DC752BD38}" type="slidenum">
              <a:rPr lang="en-US" smtClean="0"/>
              <a:t>‹#›</a:t>
            </a:fld>
            <a:endParaRPr lang="en-US"/>
          </a:p>
        </p:txBody>
      </p:sp>
    </p:spTree>
    <p:extLst>
      <p:ext uri="{BB962C8B-B14F-4D97-AF65-F5344CB8AC3E}">
        <p14:creationId xmlns:p14="http://schemas.microsoft.com/office/powerpoint/2010/main" val="387871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95D7D9-3623-4ACC-8657-606C76891B03}" type="datetimeFigureOut">
              <a:rPr lang="en-US" smtClean="0"/>
              <a:t>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2404A7-8D66-4C2B-8450-A07DC752BD38}" type="slidenum">
              <a:rPr lang="en-US" smtClean="0"/>
              <a:t>‹#›</a:t>
            </a:fld>
            <a:endParaRPr lang="en-US"/>
          </a:p>
        </p:txBody>
      </p:sp>
    </p:spTree>
    <p:extLst>
      <p:ext uri="{BB962C8B-B14F-4D97-AF65-F5344CB8AC3E}">
        <p14:creationId xmlns:p14="http://schemas.microsoft.com/office/powerpoint/2010/main" val="121821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95D7D9-3623-4ACC-8657-606C76891B03}"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404A7-8D66-4C2B-8450-A07DC752BD38}" type="slidenum">
              <a:rPr lang="en-US" smtClean="0"/>
              <a:t>‹#›</a:t>
            </a:fld>
            <a:endParaRPr lang="en-US"/>
          </a:p>
        </p:txBody>
      </p:sp>
    </p:spTree>
    <p:extLst>
      <p:ext uri="{BB962C8B-B14F-4D97-AF65-F5344CB8AC3E}">
        <p14:creationId xmlns:p14="http://schemas.microsoft.com/office/powerpoint/2010/main" val="3320082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95D7D9-3623-4ACC-8657-606C76891B03}"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404A7-8D66-4C2B-8450-A07DC752BD38}" type="slidenum">
              <a:rPr lang="en-US" smtClean="0"/>
              <a:t>‹#›</a:t>
            </a:fld>
            <a:endParaRPr lang="en-US"/>
          </a:p>
        </p:txBody>
      </p:sp>
    </p:spTree>
    <p:extLst>
      <p:ext uri="{BB962C8B-B14F-4D97-AF65-F5344CB8AC3E}">
        <p14:creationId xmlns:p14="http://schemas.microsoft.com/office/powerpoint/2010/main" val="859152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95D7D9-3623-4ACC-8657-606C76891B03}" type="datetimeFigureOut">
              <a:rPr lang="en-US" smtClean="0"/>
              <a:t>1/9/2022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02404A7-8D66-4C2B-8450-A07DC752BD38}" type="slidenum">
              <a:rPr lang="en-US" smtClean="0"/>
              <a:t>‹#›</a:t>
            </a:fld>
            <a:endParaRPr lang="en-US"/>
          </a:p>
        </p:txBody>
      </p:sp>
    </p:spTree>
    <p:extLst>
      <p:ext uri="{BB962C8B-B14F-4D97-AF65-F5344CB8AC3E}">
        <p14:creationId xmlns:p14="http://schemas.microsoft.com/office/powerpoint/2010/main" val="14035093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ADD5-1CFE-43B0-8290-5D7837870A2D}"/>
              </a:ext>
            </a:extLst>
          </p:cNvPr>
          <p:cNvSpPr>
            <a:spLocks noGrp="1"/>
          </p:cNvSpPr>
          <p:nvPr>
            <p:ph type="ctrTitle"/>
          </p:nvPr>
        </p:nvSpPr>
        <p:spPr>
          <a:xfrm>
            <a:off x="751840" y="2404534"/>
            <a:ext cx="9326879" cy="1646302"/>
          </a:xfrm>
        </p:spPr>
        <p:txBody>
          <a:bodyPr/>
          <a:lstStyle/>
          <a:p>
            <a:pPr algn="ctr"/>
            <a:r>
              <a:rPr lang="en-US" sz="6600" err="1">
                <a:latin typeface="Calibri" panose="020F0502020204030204" pitchFamily="34" charset="0"/>
                <a:cs typeface="Calibri" panose="020F0502020204030204" pitchFamily="34" charset="0"/>
              </a:rPr>
              <a:t>Đồ</a:t>
            </a:r>
            <a:r>
              <a:rPr lang="en-US" sz="6600">
                <a:latin typeface="Calibri" panose="020F0502020204030204" pitchFamily="34" charset="0"/>
                <a:cs typeface="Calibri" panose="020F0502020204030204" pitchFamily="34" charset="0"/>
              </a:rPr>
              <a:t> </a:t>
            </a:r>
            <a:r>
              <a:rPr lang="en-US" sz="6600" err="1">
                <a:latin typeface="Calibri" panose="020F0502020204030204" pitchFamily="34" charset="0"/>
                <a:cs typeface="Calibri" panose="020F0502020204030204" pitchFamily="34" charset="0"/>
              </a:rPr>
              <a:t>họa</a:t>
            </a:r>
            <a:r>
              <a:rPr lang="en-US" sz="6600">
                <a:latin typeface="Calibri" panose="020F0502020204030204" pitchFamily="34" charset="0"/>
                <a:cs typeface="Calibri" panose="020F0502020204030204" pitchFamily="34" charset="0"/>
              </a:rPr>
              <a:t> </a:t>
            </a:r>
            <a:r>
              <a:rPr lang="en-US" sz="6600" err="1">
                <a:latin typeface="Calibri" panose="020F0502020204030204" pitchFamily="34" charset="0"/>
                <a:cs typeface="Calibri" panose="020F0502020204030204" pitchFamily="34" charset="0"/>
              </a:rPr>
              <a:t>máy</a:t>
            </a:r>
            <a:r>
              <a:rPr lang="en-US" sz="6600">
                <a:latin typeface="Calibri" panose="020F0502020204030204" pitchFamily="34" charset="0"/>
                <a:cs typeface="Calibri" panose="020F0502020204030204" pitchFamily="34" charset="0"/>
              </a:rPr>
              <a:t> </a:t>
            </a:r>
            <a:r>
              <a:rPr lang="en-US" sz="6600" err="1">
                <a:latin typeface="Calibri" panose="020F0502020204030204" pitchFamily="34" charset="0"/>
                <a:cs typeface="Calibri" panose="020F0502020204030204" pitchFamily="34" charset="0"/>
              </a:rPr>
              <a:t>tính</a:t>
            </a:r>
            <a:br>
              <a:rPr lang="en-US">
                <a:latin typeface="Calibri" panose="020F0502020204030204" pitchFamily="34" charset="0"/>
                <a:cs typeface="Calibri" panose="020F0502020204030204" pitchFamily="34" charset="0"/>
              </a:rPr>
            </a:br>
            <a:r>
              <a:rPr lang="en-US" err="1">
                <a:latin typeface="Calibri" panose="020F0502020204030204" pitchFamily="34" charset="0"/>
                <a:cs typeface="Calibri" panose="020F0502020204030204" pitchFamily="34" charset="0"/>
              </a:rPr>
              <a:t>Giới</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thiệu</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về</a:t>
            </a:r>
            <a:r>
              <a:rPr lang="en-US">
                <a:latin typeface="Calibri" panose="020F0502020204030204" pitchFamily="34" charset="0"/>
                <a:cs typeface="Calibri" panose="020F0502020204030204" pitchFamily="34" charset="0"/>
              </a:rPr>
              <a:t> HTML5 </a:t>
            </a:r>
            <a:r>
              <a:rPr lang="en-US" err="1">
                <a:latin typeface="Calibri" panose="020F0502020204030204" pitchFamily="34" charset="0"/>
                <a:cs typeface="Calibri" panose="020F0502020204030204" pitchFamily="34" charset="0"/>
              </a:rPr>
              <a:t>và</a:t>
            </a:r>
            <a:r>
              <a:rPr lang="en-US">
                <a:latin typeface="Calibri" panose="020F0502020204030204" pitchFamily="34" charset="0"/>
                <a:cs typeface="Calibri" panose="020F0502020204030204" pitchFamily="34" charset="0"/>
              </a:rPr>
              <a:t> WebGL</a:t>
            </a:r>
          </a:p>
        </p:txBody>
      </p:sp>
      <p:sp>
        <p:nvSpPr>
          <p:cNvPr id="3" name="Subtitle 2">
            <a:extLst>
              <a:ext uri="{FF2B5EF4-FFF2-40B4-BE49-F238E27FC236}">
                <a16:creationId xmlns:a16="http://schemas.microsoft.com/office/drawing/2014/main" id="{429C5050-3127-43CE-8377-0D94248BEF55}"/>
              </a:ext>
            </a:extLst>
          </p:cNvPr>
          <p:cNvSpPr>
            <a:spLocks noGrp="1"/>
          </p:cNvSpPr>
          <p:nvPr>
            <p:ph type="subTitle" idx="1"/>
          </p:nvPr>
        </p:nvSpPr>
        <p:spPr/>
        <p:txBody>
          <a:bodyPr>
            <a:normAutofit/>
          </a:bodyPr>
          <a:lstStyle/>
          <a:p>
            <a:pPr algn="l"/>
            <a:r>
              <a:rPr lang="en-US" sz="2000">
                <a:latin typeface="Calibri" panose="020F0502020204030204" pitchFamily="34" charset="0"/>
                <a:cs typeface="Calibri" panose="020F0502020204030204" pitchFamily="34" charset="0"/>
              </a:rPr>
              <a:t>GV: </a:t>
            </a:r>
            <a:r>
              <a:rPr lang="en-US" sz="2000" err="1">
                <a:latin typeface="Calibri" panose="020F0502020204030204" pitchFamily="34" charset="0"/>
                <a:cs typeface="Calibri" panose="020F0502020204030204" pitchFamily="34" charset="0"/>
              </a:rPr>
              <a:t>Lý</a:t>
            </a:r>
            <a:r>
              <a:rPr lang="en-US" sz="2000">
                <a:latin typeface="Calibri" panose="020F0502020204030204" pitchFamily="34" charset="0"/>
                <a:cs typeface="Calibri" panose="020F0502020204030204" pitchFamily="34" charset="0"/>
              </a:rPr>
              <a:t> </a:t>
            </a:r>
            <a:r>
              <a:rPr lang="en-US" sz="2000" err="1">
                <a:latin typeface="Calibri" panose="020F0502020204030204" pitchFamily="34" charset="0"/>
                <a:cs typeface="Calibri" panose="020F0502020204030204" pitchFamily="34" charset="0"/>
              </a:rPr>
              <a:t>Quốc</a:t>
            </a:r>
            <a:r>
              <a:rPr lang="en-US" sz="2000">
                <a:latin typeface="Calibri" panose="020F0502020204030204" pitchFamily="34" charset="0"/>
                <a:cs typeface="Calibri" panose="020F0502020204030204" pitchFamily="34" charset="0"/>
              </a:rPr>
              <a:t> Ngọc</a:t>
            </a:r>
          </a:p>
          <a:p>
            <a:pPr algn="l"/>
            <a:r>
              <a:rPr lang="en-US" sz="2000" err="1">
                <a:latin typeface="Calibri" panose="020F0502020204030204" pitchFamily="34" charset="0"/>
                <a:cs typeface="Calibri" panose="020F0502020204030204" pitchFamily="34" charset="0"/>
              </a:rPr>
              <a:t>Nhóm</a:t>
            </a:r>
            <a:r>
              <a:rPr lang="en-US" sz="2000">
                <a:latin typeface="Calibri" panose="020F0502020204030204" pitchFamily="34" charset="0"/>
                <a:cs typeface="Calibri" panose="020F0502020204030204" pitchFamily="34" charset="0"/>
              </a:rPr>
              <a:t>: VPN</a:t>
            </a:r>
          </a:p>
          <a:p>
            <a:pPr algn="l"/>
            <a:endParaRPr lang="en-US" sz="2000">
              <a:latin typeface="Calibri" panose="020F0502020204030204" pitchFamily="34" charset="0"/>
              <a:cs typeface="Calibri" panose="020F0502020204030204" pitchFamily="34" charset="0"/>
            </a:endParaRPr>
          </a:p>
        </p:txBody>
      </p:sp>
      <p:graphicFrame>
        <p:nvGraphicFramePr>
          <p:cNvPr id="4" name="Table 4">
            <a:extLst>
              <a:ext uri="{FF2B5EF4-FFF2-40B4-BE49-F238E27FC236}">
                <a16:creationId xmlns:a16="http://schemas.microsoft.com/office/drawing/2014/main" id="{FEDED696-CC2C-4933-84CA-1A1E99444191}"/>
              </a:ext>
            </a:extLst>
          </p:cNvPr>
          <p:cNvGraphicFramePr>
            <a:graphicFrameLocks noGrp="1"/>
          </p:cNvGraphicFramePr>
          <p:nvPr>
            <p:extLst>
              <p:ext uri="{D42A27DB-BD31-4B8C-83A1-F6EECF244321}">
                <p14:modId xmlns:p14="http://schemas.microsoft.com/office/powerpoint/2010/main" val="934977431"/>
              </p:ext>
            </p:extLst>
          </p:nvPr>
        </p:nvGraphicFramePr>
        <p:xfrm>
          <a:off x="1507067" y="4872566"/>
          <a:ext cx="8128000" cy="741680"/>
        </p:xfrm>
        <a:graphic>
          <a:graphicData uri="http://schemas.openxmlformats.org/drawingml/2006/table">
            <a:tbl>
              <a:tblPr firstRow="1" bandRow="1">
                <a:tableStyleId>{B301B821-A1FF-4177-AEE7-76D212191A09}</a:tableStyleId>
              </a:tblPr>
              <a:tblGrid>
                <a:gridCol w="4064000">
                  <a:extLst>
                    <a:ext uri="{9D8B030D-6E8A-4147-A177-3AD203B41FA5}">
                      <a16:colId xmlns:a16="http://schemas.microsoft.com/office/drawing/2014/main" val="1781484688"/>
                    </a:ext>
                  </a:extLst>
                </a:gridCol>
                <a:gridCol w="4064000">
                  <a:extLst>
                    <a:ext uri="{9D8B030D-6E8A-4147-A177-3AD203B41FA5}">
                      <a16:colId xmlns:a16="http://schemas.microsoft.com/office/drawing/2014/main" val="1882005196"/>
                    </a:ext>
                  </a:extLst>
                </a:gridCol>
              </a:tblGrid>
              <a:tr h="370840">
                <a:tc>
                  <a:txBody>
                    <a:bodyPr/>
                    <a:lstStyle/>
                    <a:p>
                      <a:r>
                        <a:rPr lang="en-US">
                          <a:latin typeface="Calibri" panose="020F0502020204030204" pitchFamily="34" charset="0"/>
                          <a:cs typeface="Calibri" panose="020F0502020204030204" pitchFamily="34" charset="0"/>
                        </a:rPr>
                        <a:t>Lưu Thị Hồng Ngọc</a:t>
                      </a:r>
                    </a:p>
                  </a:txBody>
                  <a:tcPr/>
                </a:tc>
                <a:tc>
                  <a:txBody>
                    <a:bodyPr/>
                    <a:lstStyle/>
                    <a:p>
                      <a:r>
                        <a:rPr lang="en-US"/>
                        <a:t>19127051</a:t>
                      </a:r>
                    </a:p>
                  </a:txBody>
                  <a:tcPr/>
                </a:tc>
                <a:extLst>
                  <a:ext uri="{0D108BD9-81ED-4DB2-BD59-A6C34878D82A}">
                    <a16:rowId xmlns:a16="http://schemas.microsoft.com/office/drawing/2014/main" val="1820265377"/>
                  </a:ext>
                </a:extLst>
              </a:tr>
              <a:tr h="370840">
                <a:tc>
                  <a:txBody>
                    <a:bodyPr/>
                    <a:lstStyle/>
                    <a:p>
                      <a:r>
                        <a:rPr lang="en-US" err="1">
                          <a:latin typeface="Calibri" panose="020F0502020204030204" pitchFamily="34" charset="0"/>
                          <a:cs typeface="Calibri" panose="020F0502020204030204" pitchFamily="34" charset="0"/>
                        </a:rPr>
                        <a:t>Hồ</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Thiên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Phước</a:t>
                      </a:r>
                      <a:endParaRPr lang="en-US">
                        <a:latin typeface="Calibri" panose="020F0502020204030204" pitchFamily="34" charset="0"/>
                        <a:cs typeface="Calibri" panose="020F0502020204030204" pitchFamily="34" charset="0"/>
                      </a:endParaRPr>
                    </a:p>
                  </a:txBody>
                  <a:tcPr/>
                </a:tc>
                <a:tc>
                  <a:txBody>
                    <a:bodyPr/>
                    <a:lstStyle/>
                    <a:p>
                      <a:r>
                        <a:rPr lang="en-US"/>
                        <a:t>19127517</a:t>
                      </a:r>
                    </a:p>
                  </a:txBody>
                  <a:tcPr/>
                </a:tc>
                <a:extLst>
                  <a:ext uri="{0D108BD9-81ED-4DB2-BD59-A6C34878D82A}">
                    <a16:rowId xmlns:a16="http://schemas.microsoft.com/office/drawing/2014/main" val="3500575978"/>
                  </a:ext>
                </a:extLst>
              </a:tr>
            </a:tbl>
          </a:graphicData>
        </a:graphic>
      </p:graphicFrame>
    </p:spTree>
    <p:extLst>
      <p:ext uri="{BB962C8B-B14F-4D97-AF65-F5344CB8AC3E}">
        <p14:creationId xmlns:p14="http://schemas.microsoft.com/office/powerpoint/2010/main" val="1315597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B94B9-B2F6-4FC5-8651-E5D2FE536320}"/>
              </a:ext>
            </a:extLst>
          </p:cNvPr>
          <p:cNvSpPr>
            <a:spLocks noGrp="1"/>
          </p:cNvSpPr>
          <p:nvPr>
            <p:ph type="title"/>
          </p:nvPr>
        </p:nvSpPr>
        <p:spPr/>
        <p:txBody>
          <a:bodyPr/>
          <a:lstStyle/>
          <a:p>
            <a:r>
              <a:rPr lang="en-US" err="1"/>
              <a:t>Vẽ</a:t>
            </a:r>
            <a:r>
              <a:rPr lang="en-US"/>
              <a:t> </a:t>
            </a:r>
            <a:r>
              <a:rPr lang="en-US" err="1"/>
              <a:t>đoạn</a:t>
            </a:r>
            <a:r>
              <a:rPr lang="en-US"/>
              <a:t> </a:t>
            </a:r>
            <a:r>
              <a:rPr lang="en-US" err="1"/>
              <a:t>thẳng</a:t>
            </a:r>
            <a:endParaRPr lang="en-US"/>
          </a:p>
        </p:txBody>
      </p:sp>
      <p:sp>
        <p:nvSpPr>
          <p:cNvPr id="3" name="Content Placeholder 2">
            <a:extLst>
              <a:ext uri="{FF2B5EF4-FFF2-40B4-BE49-F238E27FC236}">
                <a16:creationId xmlns:a16="http://schemas.microsoft.com/office/drawing/2014/main" id="{D4BA66A7-A52D-4B82-9410-7FE9C2A0EC77}"/>
              </a:ext>
            </a:extLst>
          </p:cNvPr>
          <p:cNvSpPr>
            <a:spLocks noGrp="1"/>
          </p:cNvSpPr>
          <p:nvPr>
            <p:ph idx="1"/>
          </p:nvPr>
        </p:nvSpPr>
        <p:spPr>
          <a:xfrm>
            <a:off x="677334" y="2160589"/>
            <a:ext cx="9154228" cy="3880773"/>
          </a:xfrm>
        </p:spPr>
        <p:txBody>
          <a:bodyPr vert="horz" lIns="91440" tIns="45720" rIns="91440" bIns="45720" rtlCol="0" anchor="t">
            <a:normAutofit/>
          </a:bodyPr>
          <a:lstStyle/>
          <a:p>
            <a:pPr marL="0" indent="0">
              <a:buNone/>
            </a:pPr>
            <a:r>
              <a:rPr lang="en-US" sz="2000" err="1">
                <a:latin typeface="Calibri"/>
                <a:cs typeface="Calibri"/>
              </a:rPr>
              <a:t>Ví</a:t>
            </a:r>
            <a:r>
              <a:rPr lang="en-US" sz="2000">
                <a:latin typeface="Calibri"/>
                <a:cs typeface="Calibri"/>
              </a:rPr>
              <a:t> </a:t>
            </a:r>
            <a:r>
              <a:rPr lang="en-US" sz="2000" err="1">
                <a:latin typeface="Calibri"/>
                <a:cs typeface="Calibri"/>
              </a:rPr>
              <a:t>dụ</a:t>
            </a:r>
            <a:r>
              <a:rPr lang="en-US" sz="2000">
                <a:latin typeface="Calibri"/>
                <a:cs typeface="Calibri"/>
              </a:rPr>
              <a:t>: </a:t>
            </a:r>
            <a:r>
              <a:rPr lang="en-US" sz="2000" err="1">
                <a:latin typeface="Calibri"/>
                <a:cs typeface="Calibri"/>
              </a:rPr>
              <a:t>hàm</a:t>
            </a:r>
            <a:r>
              <a:rPr lang="en-US" sz="2000">
                <a:latin typeface="Calibri"/>
                <a:cs typeface="Calibri"/>
              </a:rPr>
              <a:t> </a:t>
            </a:r>
            <a:r>
              <a:rPr lang="en-US" sz="2000" err="1">
                <a:latin typeface="Calibri"/>
                <a:cs typeface="Calibri"/>
              </a:rPr>
              <a:t>vẽ</a:t>
            </a:r>
            <a:r>
              <a:rPr lang="en-US" sz="2000">
                <a:latin typeface="Calibri"/>
                <a:cs typeface="Calibri"/>
              </a:rPr>
              <a:t> </a:t>
            </a:r>
            <a:r>
              <a:rPr lang="en-US" sz="2000" err="1">
                <a:latin typeface="Calibri"/>
                <a:cs typeface="Calibri"/>
              </a:rPr>
              <a:t>đoạn</a:t>
            </a:r>
            <a:r>
              <a:rPr lang="en-US" sz="2000">
                <a:latin typeface="Calibri"/>
                <a:cs typeface="Calibri"/>
              </a:rPr>
              <a:t> </a:t>
            </a:r>
            <a:r>
              <a:rPr lang="en-US" sz="2000" err="1">
                <a:latin typeface="Calibri"/>
                <a:cs typeface="Calibri"/>
              </a:rPr>
              <a:t>thẳng</a:t>
            </a:r>
            <a:r>
              <a:rPr lang="en-US" sz="2000">
                <a:latin typeface="Calibri"/>
                <a:cs typeface="Calibri"/>
              </a:rPr>
              <a:t>:</a:t>
            </a: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a:p>
            <a:r>
              <a:rPr lang="en-US" sz="2000" err="1">
                <a:latin typeface="Calibri" panose="020F0502020204030204" pitchFamily="34" charset="0"/>
                <a:cs typeface="Calibri" panose="020F0502020204030204" pitchFamily="34" charset="0"/>
              </a:rPr>
              <a:t>Trong</a:t>
            </a:r>
            <a:r>
              <a:rPr lang="en-US" sz="2000">
                <a:latin typeface="Calibri" panose="020F0502020204030204" pitchFamily="34" charset="0"/>
                <a:cs typeface="Calibri" panose="020F0502020204030204" pitchFamily="34" charset="0"/>
              </a:rPr>
              <a:t> </a:t>
            </a:r>
            <a:r>
              <a:rPr lang="en-US" sz="2000" err="1">
                <a:latin typeface="Calibri" panose="020F0502020204030204" pitchFamily="34" charset="0"/>
                <a:cs typeface="Calibri" panose="020F0502020204030204" pitchFamily="34" charset="0"/>
              </a:rPr>
              <a:t>đó</a:t>
            </a:r>
            <a:r>
              <a:rPr lang="en-US" sz="2000">
                <a:latin typeface="Calibri" panose="020F0502020204030204" pitchFamily="34" charset="0"/>
                <a:cs typeface="Calibri" panose="020F0502020204030204" pitchFamily="34" charset="0"/>
              </a:rPr>
              <a:t> x2, y2 </a:t>
            </a:r>
            <a:r>
              <a:rPr lang="en-US" sz="2000" err="1">
                <a:latin typeface="Calibri" panose="020F0502020204030204" pitchFamily="34" charset="0"/>
                <a:cs typeface="Calibri" panose="020F0502020204030204" pitchFamily="34" charset="0"/>
              </a:rPr>
              <a:t>là</a:t>
            </a:r>
            <a:r>
              <a:rPr lang="en-US" sz="2000">
                <a:latin typeface="Calibri" panose="020F0502020204030204" pitchFamily="34" charset="0"/>
                <a:cs typeface="Calibri" panose="020F0502020204030204" pitchFamily="34" charset="0"/>
              </a:rPr>
              <a:t> </a:t>
            </a:r>
            <a:r>
              <a:rPr lang="en-US" sz="2000" err="1">
                <a:latin typeface="Calibri" panose="020F0502020204030204" pitchFamily="34" charset="0"/>
                <a:cs typeface="Calibri" panose="020F0502020204030204" pitchFamily="34" charset="0"/>
              </a:rPr>
              <a:t>tọa</a:t>
            </a:r>
            <a:r>
              <a:rPr lang="en-US" sz="2000">
                <a:latin typeface="Calibri" panose="020F0502020204030204" pitchFamily="34" charset="0"/>
                <a:cs typeface="Calibri" panose="020F0502020204030204" pitchFamily="34" charset="0"/>
              </a:rPr>
              <a:t> </a:t>
            </a:r>
            <a:r>
              <a:rPr lang="en-US" sz="2000" err="1">
                <a:latin typeface="Calibri" panose="020F0502020204030204" pitchFamily="34" charset="0"/>
                <a:cs typeface="Calibri" panose="020F0502020204030204" pitchFamily="34" charset="0"/>
              </a:rPr>
              <a:t>độ</a:t>
            </a:r>
            <a:r>
              <a:rPr lang="en-US" sz="2000">
                <a:latin typeface="Calibri" panose="020F0502020204030204" pitchFamily="34" charset="0"/>
                <a:cs typeface="Calibri" panose="020F0502020204030204" pitchFamily="34" charset="0"/>
              </a:rPr>
              <a:t> </a:t>
            </a:r>
            <a:r>
              <a:rPr lang="en-US" sz="2000" err="1">
                <a:latin typeface="Calibri" panose="020F0502020204030204" pitchFamily="34" charset="0"/>
                <a:cs typeface="Calibri" panose="020F0502020204030204" pitchFamily="34" charset="0"/>
              </a:rPr>
              <a:t>điểm</a:t>
            </a:r>
            <a:r>
              <a:rPr lang="en-US" sz="2000">
                <a:latin typeface="Calibri" panose="020F0502020204030204" pitchFamily="34" charset="0"/>
                <a:cs typeface="Calibri" panose="020F0502020204030204" pitchFamily="34" charset="0"/>
              </a:rPr>
              <a:t> </a:t>
            </a:r>
            <a:r>
              <a:rPr lang="en-US" sz="2000" err="1">
                <a:latin typeface="Calibri" panose="020F0502020204030204" pitchFamily="34" charset="0"/>
                <a:cs typeface="Calibri" panose="020F0502020204030204" pitchFamily="34" charset="0"/>
              </a:rPr>
              <a:t>cuối</a:t>
            </a:r>
            <a:r>
              <a:rPr lang="en-US" sz="2000">
                <a:latin typeface="Calibri" panose="020F0502020204030204" pitchFamily="34" charset="0"/>
                <a:cs typeface="Calibri" panose="020F0502020204030204" pitchFamily="34" charset="0"/>
              </a:rPr>
              <a:t> </a:t>
            </a:r>
            <a:r>
              <a:rPr lang="en-US" sz="2000" err="1">
                <a:latin typeface="Calibri" panose="020F0502020204030204" pitchFamily="34" charset="0"/>
                <a:cs typeface="Calibri" panose="020F0502020204030204" pitchFamily="34" charset="0"/>
              </a:rPr>
              <a:t>của</a:t>
            </a:r>
            <a:r>
              <a:rPr lang="en-US" sz="2000">
                <a:latin typeface="Calibri" panose="020F0502020204030204" pitchFamily="34" charset="0"/>
                <a:cs typeface="Calibri" panose="020F0502020204030204" pitchFamily="34" charset="0"/>
              </a:rPr>
              <a:t> </a:t>
            </a:r>
            <a:r>
              <a:rPr lang="en-US" sz="2000" err="1">
                <a:latin typeface="Calibri" panose="020F0502020204030204" pitchFamily="34" charset="0"/>
                <a:cs typeface="Calibri" panose="020F0502020204030204" pitchFamily="34" charset="0"/>
              </a:rPr>
              <a:t>đoạn</a:t>
            </a:r>
            <a:r>
              <a:rPr lang="en-US" sz="2000">
                <a:latin typeface="Calibri" panose="020F0502020204030204" pitchFamily="34" charset="0"/>
                <a:cs typeface="Calibri" panose="020F0502020204030204" pitchFamily="34" charset="0"/>
              </a:rPr>
              <a:t> </a:t>
            </a:r>
            <a:r>
              <a:rPr lang="en-US" sz="2000" err="1">
                <a:latin typeface="Calibri" panose="020F0502020204030204" pitchFamily="34" charset="0"/>
                <a:cs typeface="Calibri" panose="020F0502020204030204" pitchFamily="34" charset="0"/>
              </a:rPr>
              <a:t>thẳng</a:t>
            </a:r>
            <a:endParaRPr lang="en-US" sz="2000">
              <a:latin typeface="Calibri" panose="020F0502020204030204" pitchFamily="34" charset="0"/>
              <a:cs typeface="Calibri" panose="020F0502020204030204" pitchFamily="34" charset="0"/>
            </a:endParaRPr>
          </a:p>
        </p:txBody>
      </p:sp>
      <p:graphicFrame>
        <p:nvGraphicFramePr>
          <p:cNvPr id="6" name="Table 6">
            <a:extLst>
              <a:ext uri="{FF2B5EF4-FFF2-40B4-BE49-F238E27FC236}">
                <a16:creationId xmlns:a16="http://schemas.microsoft.com/office/drawing/2014/main" id="{9EB0B376-CDE4-4E9B-A18A-F634B8F4DAD9}"/>
              </a:ext>
            </a:extLst>
          </p:cNvPr>
          <p:cNvGraphicFramePr>
            <a:graphicFrameLocks noGrp="1"/>
          </p:cNvGraphicFramePr>
          <p:nvPr>
            <p:extLst>
              <p:ext uri="{D42A27DB-BD31-4B8C-83A1-F6EECF244321}">
                <p14:modId xmlns:p14="http://schemas.microsoft.com/office/powerpoint/2010/main" val="1740076932"/>
              </p:ext>
            </p:extLst>
          </p:nvPr>
        </p:nvGraphicFramePr>
        <p:xfrm>
          <a:off x="1454833" y="3052338"/>
          <a:ext cx="8168640" cy="1310640"/>
        </p:xfrm>
        <a:graphic>
          <a:graphicData uri="http://schemas.openxmlformats.org/drawingml/2006/table">
            <a:tbl>
              <a:tblPr firstRow="1" bandRow="1">
                <a:tableStyleId>{5C22544A-7EE6-4342-B048-85BDC9FD1C3A}</a:tableStyleId>
              </a:tblPr>
              <a:tblGrid>
                <a:gridCol w="8168640">
                  <a:extLst>
                    <a:ext uri="{9D8B030D-6E8A-4147-A177-3AD203B41FA5}">
                      <a16:colId xmlns:a16="http://schemas.microsoft.com/office/drawing/2014/main" val="531168791"/>
                    </a:ext>
                  </a:extLst>
                </a:gridCol>
              </a:tblGrid>
              <a:tr h="370840">
                <a:tc>
                  <a:txBody>
                    <a:bodyPr/>
                    <a:lstStyle/>
                    <a:p>
                      <a:pPr lvl="0" algn="l">
                        <a:lnSpc>
                          <a:spcPct val="100000"/>
                        </a:lnSpc>
                        <a:spcBef>
                          <a:spcPts val="0"/>
                        </a:spcBef>
                        <a:spcAft>
                          <a:spcPts val="0"/>
                        </a:spcAft>
                        <a:buNone/>
                      </a:pPr>
                      <a:r>
                        <a:rPr lang="en-US" sz="2000" b="0" i="0" u="none" strike="noStrike" noProof="0">
                          <a:solidFill>
                            <a:schemeClr val="bg1"/>
                          </a:solidFill>
                        </a:rPr>
                        <a:t>    </a:t>
                      </a:r>
                      <a:r>
                        <a:rPr lang="en-US" sz="2000" b="0" i="0" u="none" strike="noStrike" noProof="0">
                          <a:solidFill>
                            <a:schemeClr val="bg1"/>
                          </a:solidFill>
                          <a:latin typeface="Calibri" panose="020F0502020204030204" pitchFamily="34" charset="0"/>
                          <a:cs typeface="Calibri" panose="020F0502020204030204" pitchFamily="34" charset="0"/>
                        </a:rPr>
                        <a:t>   function draw(canvas, context)</a:t>
                      </a:r>
                      <a:endParaRPr lang="en-US" sz="2000">
                        <a:solidFill>
                          <a:schemeClr val="bg1"/>
                        </a:solidFill>
                        <a:latin typeface="Calibri" panose="020F0502020204030204" pitchFamily="34" charset="0"/>
                        <a:cs typeface="Calibri" panose="020F0502020204030204" pitchFamily="34" charset="0"/>
                      </a:endParaRPr>
                    </a:p>
                    <a:p>
                      <a:pPr lvl="0" algn="l">
                        <a:lnSpc>
                          <a:spcPct val="100000"/>
                        </a:lnSpc>
                        <a:spcBef>
                          <a:spcPts val="0"/>
                        </a:spcBef>
                        <a:spcAft>
                          <a:spcPts val="0"/>
                        </a:spcAft>
                        <a:buNone/>
                      </a:pPr>
                      <a:r>
                        <a:rPr lang="en-US" sz="2000" b="0" i="0" u="none" strike="noStrike" noProof="0">
                          <a:solidFill>
                            <a:schemeClr val="bg1"/>
                          </a:solidFill>
                          <a:latin typeface="Calibri" panose="020F0502020204030204" pitchFamily="34" charset="0"/>
                          <a:cs typeface="Calibri" panose="020F0502020204030204" pitchFamily="34" charset="0"/>
                        </a:rPr>
                        <a:t>        {</a:t>
                      </a:r>
                      <a:endParaRPr lang="en-US" sz="2000">
                        <a:solidFill>
                          <a:schemeClr val="bg1"/>
                        </a:solidFill>
                        <a:latin typeface="Calibri" panose="020F0502020204030204" pitchFamily="34" charset="0"/>
                        <a:cs typeface="Calibri" panose="020F0502020204030204" pitchFamily="34" charset="0"/>
                      </a:endParaRPr>
                    </a:p>
                    <a:p>
                      <a:pPr lvl="0" algn="l">
                        <a:lnSpc>
                          <a:spcPct val="100000"/>
                        </a:lnSpc>
                        <a:spcBef>
                          <a:spcPts val="0"/>
                        </a:spcBef>
                        <a:spcAft>
                          <a:spcPts val="0"/>
                        </a:spcAft>
                        <a:buNone/>
                      </a:pPr>
                      <a:r>
                        <a:rPr lang="en-US" sz="2000" b="0" i="0" u="none" strike="noStrike" noProof="0">
                          <a:solidFill>
                            <a:schemeClr val="bg1"/>
                          </a:solidFill>
                          <a:latin typeface="Calibri" panose="020F0502020204030204" pitchFamily="34" charset="0"/>
                          <a:cs typeface="Calibri" panose="020F0502020204030204" pitchFamily="34" charset="0"/>
                        </a:rPr>
                        <a:t>            </a:t>
                      </a:r>
                      <a:r>
                        <a:rPr lang="en-US" sz="2000" b="0" i="0" u="none" strike="noStrike" noProof="0" err="1">
                          <a:solidFill>
                            <a:schemeClr val="bg1"/>
                          </a:solidFill>
                          <a:latin typeface="Calibri" panose="020F0502020204030204" pitchFamily="34" charset="0"/>
                          <a:cs typeface="Calibri" panose="020F0502020204030204" pitchFamily="34" charset="0"/>
                        </a:rPr>
                        <a:t>context.lineTo</a:t>
                      </a:r>
                      <a:r>
                        <a:rPr lang="en-US" sz="2000" b="0" i="0" u="none" strike="noStrike" noProof="0">
                          <a:solidFill>
                            <a:schemeClr val="bg1"/>
                          </a:solidFill>
                          <a:latin typeface="Calibri" panose="020F0502020204030204" pitchFamily="34" charset="0"/>
                          <a:cs typeface="Calibri" panose="020F0502020204030204" pitchFamily="34" charset="0"/>
                        </a:rPr>
                        <a:t>(x2, y2);</a:t>
                      </a:r>
                      <a:endParaRPr lang="en-US" sz="2000">
                        <a:solidFill>
                          <a:schemeClr val="bg1"/>
                        </a:solidFill>
                        <a:latin typeface="Calibri" panose="020F0502020204030204" pitchFamily="34" charset="0"/>
                        <a:cs typeface="Calibri" panose="020F0502020204030204" pitchFamily="34" charset="0"/>
                      </a:endParaRPr>
                    </a:p>
                    <a:p>
                      <a:pPr lvl="0" algn="l">
                        <a:lnSpc>
                          <a:spcPct val="100000"/>
                        </a:lnSpc>
                        <a:spcBef>
                          <a:spcPts val="0"/>
                        </a:spcBef>
                        <a:spcAft>
                          <a:spcPts val="0"/>
                        </a:spcAft>
                        <a:buNone/>
                      </a:pPr>
                      <a:r>
                        <a:rPr lang="en-US" sz="2000" b="0" i="0" u="none" strike="noStrike" noProof="0">
                          <a:solidFill>
                            <a:schemeClr val="bg1"/>
                          </a:solidFill>
                          <a:latin typeface="Calibri" panose="020F0502020204030204" pitchFamily="34" charset="0"/>
                          <a:cs typeface="Calibri" panose="020F0502020204030204" pitchFamily="34" charset="0"/>
                        </a:rPr>
                        <a:t>}</a:t>
                      </a:r>
                      <a:endParaRPr lang="en-US" sz="2000">
                        <a:solidFill>
                          <a:schemeClr val="bg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89514644"/>
                  </a:ext>
                </a:extLst>
              </a:tr>
            </a:tbl>
          </a:graphicData>
        </a:graphic>
      </p:graphicFrame>
    </p:spTree>
    <p:extLst>
      <p:ext uri="{BB962C8B-B14F-4D97-AF65-F5344CB8AC3E}">
        <p14:creationId xmlns:p14="http://schemas.microsoft.com/office/powerpoint/2010/main" val="3932226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B94B9-B2F6-4FC5-8651-E5D2FE536320}"/>
              </a:ext>
            </a:extLst>
          </p:cNvPr>
          <p:cNvSpPr>
            <a:spLocks noGrp="1"/>
          </p:cNvSpPr>
          <p:nvPr>
            <p:ph type="title"/>
          </p:nvPr>
        </p:nvSpPr>
        <p:spPr/>
        <p:txBody>
          <a:bodyPr/>
          <a:lstStyle/>
          <a:p>
            <a:r>
              <a:rPr lang="en-US" err="1"/>
              <a:t>Vẽ</a:t>
            </a:r>
            <a:r>
              <a:rPr lang="en-US"/>
              <a:t> </a:t>
            </a:r>
            <a:r>
              <a:rPr lang="en-US" err="1"/>
              <a:t>cung</a:t>
            </a:r>
            <a:r>
              <a:rPr lang="en-US"/>
              <a:t> </a:t>
            </a:r>
            <a:r>
              <a:rPr lang="en-US" err="1"/>
              <a:t>tròn</a:t>
            </a:r>
          </a:p>
        </p:txBody>
      </p:sp>
      <p:sp>
        <p:nvSpPr>
          <p:cNvPr id="3" name="Content Placeholder 2">
            <a:extLst>
              <a:ext uri="{FF2B5EF4-FFF2-40B4-BE49-F238E27FC236}">
                <a16:creationId xmlns:a16="http://schemas.microsoft.com/office/drawing/2014/main" id="{D4BA66A7-A52D-4B82-9410-7FE9C2A0EC77}"/>
              </a:ext>
            </a:extLst>
          </p:cNvPr>
          <p:cNvSpPr>
            <a:spLocks noGrp="1"/>
          </p:cNvSpPr>
          <p:nvPr>
            <p:ph idx="1"/>
          </p:nvPr>
        </p:nvSpPr>
        <p:spPr>
          <a:xfrm>
            <a:off x="677334" y="1754373"/>
            <a:ext cx="9154228" cy="4699590"/>
          </a:xfrm>
        </p:spPr>
        <p:txBody>
          <a:bodyPr vert="horz" lIns="91440" tIns="45720" rIns="91440" bIns="45720" rtlCol="0" anchor="t">
            <a:normAutofit lnSpcReduction="10000"/>
          </a:bodyPr>
          <a:lstStyle/>
          <a:p>
            <a:pPr marL="0" indent="0">
              <a:buNone/>
            </a:pPr>
            <a:r>
              <a:rPr lang="en-US" sz="2000" err="1">
                <a:latin typeface="Calibri"/>
                <a:cs typeface="Calibri"/>
              </a:rPr>
              <a:t>Ví</a:t>
            </a:r>
            <a:r>
              <a:rPr lang="en-US" sz="2000">
                <a:latin typeface="Calibri"/>
                <a:cs typeface="Calibri"/>
              </a:rPr>
              <a:t> </a:t>
            </a:r>
            <a:r>
              <a:rPr lang="en-US" sz="2000" err="1">
                <a:latin typeface="Calibri"/>
                <a:cs typeface="Calibri"/>
              </a:rPr>
              <a:t>dụ</a:t>
            </a:r>
            <a:r>
              <a:rPr lang="en-US" sz="2000">
                <a:latin typeface="Calibri"/>
                <a:cs typeface="Calibri"/>
              </a:rPr>
              <a:t>: </a:t>
            </a:r>
            <a:r>
              <a:rPr lang="en-US" sz="2000" err="1">
                <a:latin typeface="Calibri"/>
                <a:cs typeface="Calibri"/>
              </a:rPr>
              <a:t>hàm</a:t>
            </a:r>
            <a:r>
              <a:rPr lang="en-US" sz="2000">
                <a:latin typeface="Calibri"/>
                <a:cs typeface="Calibri"/>
              </a:rPr>
              <a:t> </a:t>
            </a:r>
            <a:r>
              <a:rPr lang="en-US" sz="2000" err="1">
                <a:latin typeface="Calibri"/>
                <a:cs typeface="Calibri"/>
              </a:rPr>
              <a:t>vẽ</a:t>
            </a:r>
            <a:r>
              <a:rPr lang="en-US" sz="2000">
                <a:latin typeface="Calibri"/>
                <a:cs typeface="Calibri"/>
              </a:rPr>
              <a:t> </a:t>
            </a:r>
            <a:r>
              <a:rPr lang="en-US" sz="2000" err="1">
                <a:latin typeface="Calibri"/>
                <a:cs typeface="Calibri"/>
              </a:rPr>
              <a:t>cung</a:t>
            </a:r>
            <a:r>
              <a:rPr lang="en-US" sz="2000">
                <a:latin typeface="Calibri"/>
                <a:cs typeface="Calibri"/>
              </a:rPr>
              <a:t> </a:t>
            </a:r>
            <a:r>
              <a:rPr lang="en-US" sz="2000" err="1">
                <a:latin typeface="Calibri"/>
                <a:cs typeface="Calibri"/>
              </a:rPr>
              <a:t>tròn</a:t>
            </a:r>
            <a:r>
              <a:rPr lang="en-US" sz="2000">
                <a:latin typeface="Calibri"/>
                <a:cs typeface="Calibri"/>
              </a:rPr>
              <a:t>:</a:t>
            </a: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a:p>
            <a:r>
              <a:rPr lang="en-US" sz="2000" err="1">
                <a:latin typeface="Calibri" panose="020F0502020204030204" pitchFamily="34" charset="0"/>
                <a:cs typeface="Calibri" panose="020F0502020204030204" pitchFamily="34" charset="0"/>
              </a:rPr>
              <a:t>Trong</a:t>
            </a:r>
            <a:r>
              <a:rPr lang="en-US" sz="2000">
                <a:latin typeface="Calibri" panose="020F0502020204030204" pitchFamily="34" charset="0"/>
                <a:cs typeface="Calibri" panose="020F0502020204030204" pitchFamily="34" charset="0"/>
              </a:rPr>
              <a:t> </a:t>
            </a:r>
            <a:r>
              <a:rPr lang="en-US" sz="2000" err="1">
                <a:latin typeface="Calibri" panose="020F0502020204030204" pitchFamily="34" charset="0"/>
                <a:cs typeface="Calibri" panose="020F0502020204030204" pitchFamily="34" charset="0"/>
              </a:rPr>
              <a:t>đó</a:t>
            </a:r>
            <a:r>
              <a:rPr lang="en-US" sz="2000">
                <a:latin typeface="Calibri" panose="020F0502020204030204" pitchFamily="34" charset="0"/>
                <a:cs typeface="Calibri" panose="020F0502020204030204" pitchFamily="34" charset="0"/>
              </a:rPr>
              <a:t>:</a:t>
            </a:r>
          </a:p>
          <a:p>
            <a:pPr lvl="1"/>
            <a:r>
              <a:rPr lang="en-US" sz="1800" err="1">
                <a:latin typeface="Calibri" panose="020F0502020204030204" pitchFamily="34" charset="0"/>
                <a:cs typeface="Calibri" panose="020F0502020204030204" pitchFamily="34" charset="0"/>
              </a:rPr>
              <a:t>x,y</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là</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tọa</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độ</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tâm</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cung</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tròn</a:t>
            </a:r>
            <a:endParaRPr lang="en-US" sz="1800">
              <a:latin typeface="Calibri" panose="020F0502020204030204" pitchFamily="34" charset="0"/>
              <a:cs typeface="Calibri" panose="020F0502020204030204" pitchFamily="34" charset="0"/>
            </a:endParaRPr>
          </a:p>
          <a:p>
            <a:pPr lvl="1"/>
            <a:r>
              <a:rPr lang="en-US" sz="1800">
                <a:latin typeface="Calibri" panose="020F0502020204030204" pitchFamily="34" charset="0"/>
                <a:cs typeface="Calibri" panose="020F0502020204030204" pitchFamily="34" charset="0"/>
              </a:rPr>
              <a:t>radius </a:t>
            </a:r>
            <a:r>
              <a:rPr lang="en-US" sz="1800" err="1">
                <a:latin typeface="Calibri" panose="020F0502020204030204" pitchFamily="34" charset="0"/>
                <a:cs typeface="Calibri" panose="020F0502020204030204" pitchFamily="34" charset="0"/>
              </a:rPr>
              <a:t>là</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bán</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kính</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cung</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tròn</a:t>
            </a:r>
            <a:endParaRPr lang="en-US" sz="1800">
              <a:latin typeface="Calibri" panose="020F0502020204030204" pitchFamily="34" charset="0"/>
              <a:cs typeface="Calibri" panose="020F0502020204030204" pitchFamily="34" charset="0"/>
            </a:endParaRPr>
          </a:p>
          <a:p>
            <a:pPr lvl="1"/>
            <a:r>
              <a:rPr lang="en-US" sz="1800" err="1">
                <a:latin typeface="Calibri" panose="020F0502020204030204" pitchFamily="34" charset="0"/>
                <a:cs typeface="Calibri" panose="020F0502020204030204" pitchFamily="34" charset="0"/>
              </a:rPr>
              <a:t>startAngle</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endAngle</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lần</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lượt</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là</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góc</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bắt</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đầu</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và</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góc</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kết</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thúc</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của</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cung</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tròn</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trên</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bán</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kính</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tính</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từ</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trục</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dương</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của</a:t>
            </a:r>
            <a:r>
              <a:rPr lang="en-US" sz="1800">
                <a:latin typeface="Calibri" panose="020F0502020204030204" pitchFamily="34" charset="0"/>
                <a:cs typeface="Calibri" panose="020F0502020204030204" pitchFamily="34" charset="0"/>
              </a:rPr>
              <a:t> Ox</a:t>
            </a:r>
          </a:p>
          <a:p>
            <a:pPr lvl="1"/>
            <a:r>
              <a:rPr lang="en-US" sz="1800">
                <a:latin typeface="Calibri" panose="020F0502020204030204" pitchFamily="34" charset="0"/>
                <a:cs typeface="Calibri" panose="020F0502020204030204" pitchFamily="34" charset="0"/>
              </a:rPr>
              <a:t>counterclockwise: </a:t>
            </a:r>
            <a:r>
              <a:rPr lang="en-US" sz="1800" err="1">
                <a:latin typeface="Calibri" panose="020F0502020204030204" pitchFamily="34" charset="0"/>
                <a:cs typeface="Calibri" panose="020F0502020204030204" pitchFamily="34" charset="0"/>
              </a:rPr>
              <a:t>biến</a:t>
            </a:r>
            <a:r>
              <a:rPr lang="en-US" sz="1800">
                <a:latin typeface="Calibri" panose="020F0502020204030204" pitchFamily="34" charset="0"/>
                <a:cs typeface="Calibri" panose="020F0502020204030204" pitchFamily="34" charset="0"/>
              </a:rPr>
              <a:t> Boolean, </a:t>
            </a:r>
            <a:r>
              <a:rPr lang="en-US" sz="1800" err="1">
                <a:latin typeface="Calibri" panose="020F0502020204030204" pitchFamily="34" charset="0"/>
                <a:cs typeface="Calibri" panose="020F0502020204030204" pitchFamily="34" charset="0"/>
              </a:rPr>
              <a:t>xác</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định</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chiều</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vẽ</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ngược</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chiều</a:t>
            </a:r>
            <a:r>
              <a:rPr lang="en-US" sz="1800">
                <a:latin typeface="Calibri" panose="020F0502020204030204" pitchFamily="34" charset="0"/>
                <a:cs typeface="Calibri" panose="020F0502020204030204" pitchFamily="34" charset="0"/>
              </a:rPr>
              <a:t> hay </a:t>
            </a:r>
            <a:r>
              <a:rPr lang="en-US" sz="1800" err="1">
                <a:latin typeface="Calibri" panose="020F0502020204030204" pitchFamily="34" charset="0"/>
                <a:cs typeface="Calibri" panose="020F0502020204030204" pitchFamily="34" charset="0"/>
              </a:rPr>
              <a:t>cùng</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chiều</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kim</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đồng</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hồ</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mặc</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định</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là</a:t>
            </a:r>
            <a:r>
              <a:rPr lang="en-US" sz="1800">
                <a:latin typeface="Calibri" panose="020F0502020204030204" pitchFamily="34" charset="0"/>
                <a:cs typeface="Calibri" panose="020F0502020204030204" pitchFamily="34" charset="0"/>
              </a:rPr>
              <a:t> false, </a:t>
            </a:r>
            <a:r>
              <a:rPr lang="en-US" sz="1800" err="1">
                <a:latin typeface="Calibri" panose="020F0502020204030204" pitchFamily="34" charset="0"/>
                <a:cs typeface="Calibri" panose="020F0502020204030204" pitchFamily="34" charset="0"/>
              </a:rPr>
              <a:t>cùng</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chiều</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kim</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đồng</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hồ</a:t>
            </a:r>
            <a:r>
              <a:rPr lang="en-US" sz="1800">
                <a:latin typeface="Calibri" panose="020F0502020204030204" pitchFamily="34" charset="0"/>
                <a:cs typeface="Calibri" panose="020F0502020204030204" pitchFamily="34" charset="0"/>
              </a:rPr>
              <a:t>)</a:t>
            </a:r>
          </a:p>
          <a:p>
            <a:pPr lvl="1"/>
            <a:endParaRPr lang="en-US" sz="1800">
              <a:latin typeface="Calibri" panose="020F0502020204030204" pitchFamily="34" charset="0"/>
              <a:cs typeface="Calibri" panose="020F0502020204030204" pitchFamily="34" charset="0"/>
            </a:endParaRPr>
          </a:p>
        </p:txBody>
      </p:sp>
      <p:graphicFrame>
        <p:nvGraphicFramePr>
          <p:cNvPr id="6" name="Table 6">
            <a:extLst>
              <a:ext uri="{FF2B5EF4-FFF2-40B4-BE49-F238E27FC236}">
                <a16:creationId xmlns:a16="http://schemas.microsoft.com/office/drawing/2014/main" id="{9EB0B376-CDE4-4E9B-A18A-F634B8F4DAD9}"/>
              </a:ext>
            </a:extLst>
          </p:cNvPr>
          <p:cNvGraphicFramePr>
            <a:graphicFrameLocks noGrp="1"/>
          </p:cNvGraphicFramePr>
          <p:nvPr>
            <p:extLst>
              <p:ext uri="{D42A27DB-BD31-4B8C-83A1-F6EECF244321}">
                <p14:modId xmlns:p14="http://schemas.microsoft.com/office/powerpoint/2010/main" val="3405532811"/>
              </p:ext>
            </p:extLst>
          </p:nvPr>
        </p:nvGraphicFramePr>
        <p:xfrm>
          <a:off x="1412303" y="2419853"/>
          <a:ext cx="8168640" cy="1310640"/>
        </p:xfrm>
        <a:graphic>
          <a:graphicData uri="http://schemas.openxmlformats.org/drawingml/2006/table">
            <a:tbl>
              <a:tblPr firstRow="1" bandRow="1">
                <a:tableStyleId>{5C22544A-7EE6-4342-B048-85BDC9FD1C3A}</a:tableStyleId>
              </a:tblPr>
              <a:tblGrid>
                <a:gridCol w="8168640">
                  <a:extLst>
                    <a:ext uri="{9D8B030D-6E8A-4147-A177-3AD203B41FA5}">
                      <a16:colId xmlns:a16="http://schemas.microsoft.com/office/drawing/2014/main" val="531168791"/>
                    </a:ext>
                  </a:extLst>
                </a:gridCol>
              </a:tblGrid>
              <a:tr h="370840">
                <a:tc>
                  <a:txBody>
                    <a:bodyPr/>
                    <a:lstStyle/>
                    <a:p>
                      <a:pPr lvl="0" algn="l">
                        <a:lnSpc>
                          <a:spcPct val="100000"/>
                        </a:lnSpc>
                        <a:spcBef>
                          <a:spcPts val="0"/>
                        </a:spcBef>
                        <a:spcAft>
                          <a:spcPts val="0"/>
                        </a:spcAft>
                        <a:buNone/>
                      </a:pPr>
                      <a:r>
                        <a:rPr lang="en-US" sz="2000" b="0" i="0" u="none" strike="noStrike" noProof="0">
                          <a:latin typeface="Trebuchet MS"/>
                        </a:rPr>
                        <a:t>       function draw(canvas, context){</a:t>
                      </a:r>
                      <a:endParaRPr lang="en-US">
                        <a:latin typeface="Trebuchet MS"/>
                      </a:endParaRPr>
                    </a:p>
                    <a:p>
                      <a:pPr lvl="0" algn="l">
                        <a:lnSpc>
                          <a:spcPct val="100000"/>
                        </a:lnSpc>
                        <a:spcBef>
                          <a:spcPts val="0"/>
                        </a:spcBef>
                        <a:spcAft>
                          <a:spcPts val="0"/>
                        </a:spcAft>
                        <a:buNone/>
                      </a:pPr>
                      <a:r>
                        <a:rPr lang="en-US" sz="2000" b="0" i="0" u="none" strike="noStrike" noProof="0">
                          <a:latin typeface="Trebuchet MS"/>
                        </a:rPr>
                        <a:t>    context.arc(x, y, radius, </a:t>
                      </a:r>
                      <a:r>
                        <a:rPr lang="en-US" sz="2000" b="0" i="0" u="none" strike="noStrike" noProof="0" err="1">
                          <a:latin typeface="Trebuchet MS"/>
                        </a:rPr>
                        <a:t>startAngle</a:t>
                      </a:r>
                      <a:r>
                        <a:rPr lang="en-US" sz="2000" b="0" i="0" u="none" strike="noStrike" noProof="0">
                          <a:latin typeface="Trebuchet MS"/>
                        </a:rPr>
                        <a:t>, </a:t>
                      </a:r>
                      <a:r>
                        <a:rPr lang="en-US" sz="2000" b="0" i="0" u="none" strike="noStrike" noProof="0" err="1">
                          <a:latin typeface="Trebuchet MS"/>
                        </a:rPr>
                        <a:t>endAngle</a:t>
                      </a:r>
                      <a:r>
                        <a:rPr lang="en-US" sz="2000" b="0" i="0" u="none" strike="noStrike" noProof="0">
                          <a:latin typeface="Trebuchet MS"/>
                        </a:rPr>
                        <a:t>, bool counterclockwise);</a:t>
                      </a:r>
                      <a:endParaRPr lang="en-US">
                        <a:latin typeface="Trebuchet MS"/>
                      </a:endParaRPr>
                    </a:p>
                    <a:p>
                      <a:pPr lvl="0" algn="l">
                        <a:lnSpc>
                          <a:spcPct val="100000"/>
                        </a:lnSpc>
                        <a:spcBef>
                          <a:spcPts val="0"/>
                        </a:spcBef>
                        <a:spcAft>
                          <a:spcPts val="0"/>
                        </a:spcAft>
                        <a:buNone/>
                      </a:pPr>
                      <a:r>
                        <a:rPr lang="en-US" sz="2000" b="0" i="0" u="none" strike="noStrike" noProof="0">
                          <a:latin typeface="Trebuchet MS"/>
                        </a:rPr>
                        <a:t>}</a:t>
                      </a:r>
                      <a:endParaRPr lang="en-US">
                        <a:latin typeface="Trebuchet MS"/>
                      </a:endParaRPr>
                    </a:p>
                  </a:txBody>
                  <a:tcPr/>
                </a:tc>
                <a:extLst>
                  <a:ext uri="{0D108BD9-81ED-4DB2-BD59-A6C34878D82A}">
                    <a16:rowId xmlns:a16="http://schemas.microsoft.com/office/drawing/2014/main" val="1289514644"/>
                  </a:ext>
                </a:extLst>
              </a:tr>
            </a:tbl>
          </a:graphicData>
        </a:graphic>
      </p:graphicFrame>
    </p:spTree>
    <p:extLst>
      <p:ext uri="{BB962C8B-B14F-4D97-AF65-F5344CB8AC3E}">
        <p14:creationId xmlns:p14="http://schemas.microsoft.com/office/powerpoint/2010/main" val="1146983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B94B9-B2F6-4FC5-8651-E5D2FE536320}"/>
              </a:ext>
            </a:extLst>
          </p:cNvPr>
          <p:cNvSpPr>
            <a:spLocks noGrp="1"/>
          </p:cNvSpPr>
          <p:nvPr>
            <p:ph type="title"/>
          </p:nvPr>
        </p:nvSpPr>
        <p:spPr/>
        <p:txBody>
          <a:bodyPr/>
          <a:lstStyle/>
          <a:p>
            <a:r>
              <a:rPr lang="en-US" err="1">
                <a:latin typeface="Calibri" panose="020F0502020204030204" pitchFamily="34" charset="0"/>
                <a:cs typeface="Calibri" panose="020F0502020204030204" pitchFamily="34" charset="0"/>
              </a:rPr>
              <a:t>Vẽ</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đường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cong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Biezer</a:t>
            </a:r>
            <a:endParaRPr lang="en-US">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4BA66A7-A52D-4B82-9410-7FE9C2A0EC77}"/>
              </a:ext>
            </a:extLst>
          </p:cNvPr>
          <p:cNvSpPr>
            <a:spLocks noGrp="1"/>
          </p:cNvSpPr>
          <p:nvPr>
            <p:ph idx="1"/>
          </p:nvPr>
        </p:nvSpPr>
        <p:spPr>
          <a:xfrm>
            <a:off x="677334" y="2160589"/>
            <a:ext cx="9154228" cy="3880773"/>
          </a:xfrm>
        </p:spPr>
        <p:txBody>
          <a:bodyPr vert="horz" lIns="91440" tIns="45720" rIns="91440" bIns="45720" rtlCol="0" anchor="t">
            <a:normAutofit/>
          </a:bodyPr>
          <a:lstStyle/>
          <a:p>
            <a:pPr marL="0" indent="0">
              <a:buNone/>
            </a:pPr>
            <a:r>
              <a:rPr lang="en-US" sz="2000" err="1">
                <a:latin typeface="Calibri"/>
                <a:cs typeface="Calibri"/>
              </a:rPr>
              <a:t>Ví</a:t>
            </a:r>
            <a:r>
              <a:rPr lang="en-US" sz="2000">
                <a:latin typeface="Calibri"/>
                <a:cs typeface="Calibri"/>
              </a:rPr>
              <a:t> </a:t>
            </a:r>
            <a:r>
              <a:rPr lang="en-US" sz="2000" err="1">
                <a:latin typeface="Calibri"/>
                <a:cs typeface="Calibri"/>
              </a:rPr>
              <a:t>dụ</a:t>
            </a:r>
            <a:r>
              <a:rPr lang="en-US" sz="2000">
                <a:latin typeface="Calibri"/>
                <a:cs typeface="Calibri"/>
              </a:rPr>
              <a:t>: </a:t>
            </a:r>
            <a:r>
              <a:rPr lang="en-US" sz="2000" err="1">
                <a:latin typeface="Calibri"/>
                <a:cs typeface="Calibri"/>
              </a:rPr>
              <a:t>hàm</a:t>
            </a:r>
            <a:r>
              <a:rPr lang="en-US" sz="2000">
                <a:latin typeface="Calibri"/>
                <a:cs typeface="Calibri"/>
              </a:rPr>
              <a:t> </a:t>
            </a:r>
            <a:r>
              <a:rPr lang="en-US" sz="2000" err="1">
                <a:latin typeface="Calibri"/>
                <a:cs typeface="Calibri"/>
              </a:rPr>
              <a:t>vẽ</a:t>
            </a:r>
            <a:r>
              <a:rPr lang="en-US" sz="2000">
                <a:latin typeface="Calibri"/>
                <a:cs typeface="Calibri"/>
              </a:rPr>
              <a:t> </a:t>
            </a:r>
            <a:r>
              <a:rPr lang="en-US" sz="2000" err="1">
                <a:latin typeface="Calibri"/>
                <a:cs typeface="Calibri"/>
              </a:rPr>
              <a:t>đường</a:t>
            </a:r>
            <a:r>
              <a:rPr lang="en-US" sz="2000">
                <a:latin typeface="Calibri"/>
                <a:cs typeface="Calibri"/>
              </a:rPr>
              <a:t> </a:t>
            </a:r>
            <a:r>
              <a:rPr lang="en-US" sz="2000" err="1">
                <a:latin typeface="Calibri"/>
                <a:cs typeface="Calibri"/>
              </a:rPr>
              <a:t>cong</a:t>
            </a:r>
            <a:r>
              <a:rPr lang="en-US" sz="2000">
                <a:latin typeface="Calibri"/>
                <a:cs typeface="Calibri"/>
              </a:rPr>
              <a:t> </a:t>
            </a:r>
            <a:r>
              <a:rPr lang="en-US" sz="2000" err="1">
                <a:latin typeface="Calibri"/>
                <a:cs typeface="Calibri"/>
              </a:rPr>
              <a:t>Biezer</a:t>
            </a:r>
            <a:r>
              <a:rPr lang="en-US" sz="2000">
                <a:latin typeface="Calibri"/>
                <a:cs typeface="Calibri"/>
              </a:rPr>
              <a:t>:</a:t>
            </a: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a:p>
            <a:r>
              <a:rPr lang="en-US" sz="2000" err="1">
                <a:latin typeface="Calibri" panose="020F0502020204030204" pitchFamily="34" charset="0"/>
                <a:cs typeface="Calibri" panose="020F0502020204030204" pitchFamily="34" charset="0"/>
              </a:rPr>
              <a:t>Trong</a:t>
            </a:r>
            <a:r>
              <a:rPr lang="en-US" sz="2000">
                <a:latin typeface="Calibri" panose="020F0502020204030204" pitchFamily="34" charset="0"/>
                <a:cs typeface="Calibri" panose="020F0502020204030204" pitchFamily="34" charset="0"/>
              </a:rPr>
              <a:t> </a:t>
            </a:r>
            <a:r>
              <a:rPr lang="en-US" sz="2000" err="1">
                <a:latin typeface="Calibri" panose="020F0502020204030204" pitchFamily="34" charset="0"/>
                <a:cs typeface="Calibri" panose="020F0502020204030204" pitchFamily="34" charset="0"/>
              </a:rPr>
              <a:t>đó</a:t>
            </a:r>
            <a:r>
              <a:rPr lang="en-US" sz="2000">
                <a:latin typeface="Calibri" panose="020F0502020204030204" pitchFamily="34" charset="0"/>
                <a:cs typeface="Calibri" panose="020F0502020204030204" pitchFamily="34" charset="0"/>
              </a:rPr>
              <a:t>:</a:t>
            </a:r>
          </a:p>
          <a:p>
            <a:pPr lvl="1"/>
            <a:r>
              <a:rPr lang="en-US" sz="1800">
                <a:latin typeface="Calibri" panose="020F0502020204030204" pitchFamily="34" charset="0"/>
                <a:cs typeface="Calibri" panose="020F0502020204030204" pitchFamily="34" charset="0"/>
              </a:rPr>
              <a:t>x2,y2,x3,y3,x4,y4 </a:t>
            </a:r>
            <a:r>
              <a:rPr lang="en-US" sz="1800" err="1">
                <a:latin typeface="Calibri" panose="020F0502020204030204" pitchFamily="34" charset="0"/>
                <a:cs typeface="Calibri" panose="020F0502020204030204" pitchFamily="34" charset="0"/>
              </a:rPr>
              <a:t>lần</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lượt</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là</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các</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điểm</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thứ</a:t>
            </a:r>
            <a:r>
              <a:rPr lang="en-US" sz="1800">
                <a:latin typeface="Calibri" panose="020F0502020204030204" pitchFamily="34" charset="0"/>
                <a:cs typeface="Calibri" panose="020F0502020204030204" pitchFamily="34" charset="0"/>
              </a:rPr>
              <a:t> 2, 3, 4 </a:t>
            </a:r>
            <a:r>
              <a:rPr lang="en-US" sz="1800" err="1">
                <a:latin typeface="Calibri" panose="020F0502020204030204" pitchFamily="34" charset="0"/>
                <a:cs typeface="Calibri" panose="020F0502020204030204" pitchFamily="34" charset="0"/>
              </a:rPr>
              <a:t>của</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đường</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cong</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Biezer</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điểm</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đầu</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tiên</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được</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xác</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định</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là</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điểm</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mới</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nhất</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trong</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thời</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điểm</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hiện</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tại</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có</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thể</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thay</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đổi</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bằng</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cách</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sử</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dụng</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hàm</a:t>
            </a:r>
            <a:r>
              <a:rPr lang="en-US" sz="1800">
                <a:latin typeface="Calibri" panose="020F0502020204030204" pitchFamily="34" charset="0"/>
                <a:cs typeface="Calibri" panose="020F0502020204030204" pitchFamily="34" charset="0"/>
              </a:rPr>
              <a:t> </a:t>
            </a:r>
            <a:r>
              <a:rPr lang="en-US" sz="1800" err="1">
                <a:latin typeface="Calibri" panose="020F0502020204030204" pitchFamily="34" charset="0"/>
                <a:cs typeface="Calibri" panose="020F0502020204030204" pitchFamily="34" charset="0"/>
              </a:rPr>
              <a:t>moveto</a:t>
            </a:r>
            <a:r>
              <a:rPr lang="en-US" sz="1800">
                <a:latin typeface="Calibri" panose="020F0502020204030204" pitchFamily="34" charset="0"/>
                <a:cs typeface="Calibri" panose="020F0502020204030204" pitchFamily="34" charset="0"/>
              </a:rPr>
              <a:t>()</a:t>
            </a:r>
          </a:p>
        </p:txBody>
      </p:sp>
      <p:graphicFrame>
        <p:nvGraphicFramePr>
          <p:cNvPr id="6" name="Table 6">
            <a:extLst>
              <a:ext uri="{FF2B5EF4-FFF2-40B4-BE49-F238E27FC236}">
                <a16:creationId xmlns:a16="http://schemas.microsoft.com/office/drawing/2014/main" id="{9EB0B376-CDE4-4E9B-A18A-F634B8F4DAD9}"/>
              </a:ext>
            </a:extLst>
          </p:cNvPr>
          <p:cNvGraphicFramePr>
            <a:graphicFrameLocks noGrp="1"/>
          </p:cNvGraphicFramePr>
          <p:nvPr>
            <p:extLst>
              <p:ext uri="{D42A27DB-BD31-4B8C-83A1-F6EECF244321}">
                <p14:modId xmlns:p14="http://schemas.microsoft.com/office/powerpoint/2010/main" val="2704985674"/>
              </p:ext>
            </p:extLst>
          </p:nvPr>
        </p:nvGraphicFramePr>
        <p:xfrm>
          <a:off x="1454833" y="3052338"/>
          <a:ext cx="8168640" cy="1005840"/>
        </p:xfrm>
        <a:graphic>
          <a:graphicData uri="http://schemas.openxmlformats.org/drawingml/2006/table">
            <a:tbl>
              <a:tblPr firstRow="1" bandRow="1">
                <a:tableStyleId>{5C22544A-7EE6-4342-B048-85BDC9FD1C3A}</a:tableStyleId>
              </a:tblPr>
              <a:tblGrid>
                <a:gridCol w="8168640">
                  <a:extLst>
                    <a:ext uri="{9D8B030D-6E8A-4147-A177-3AD203B41FA5}">
                      <a16:colId xmlns:a16="http://schemas.microsoft.com/office/drawing/2014/main" val="531168791"/>
                    </a:ext>
                  </a:extLst>
                </a:gridCol>
              </a:tblGrid>
              <a:tr h="370840">
                <a:tc>
                  <a:txBody>
                    <a:bodyPr/>
                    <a:lstStyle/>
                    <a:p>
                      <a:pPr lvl="0" algn="l">
                        <a:lnSpc>
                          <a:spcPct val="100000"/>
                        </a:lnSpc>
                        <a:spcBef>
                          <a:spcPts val="0"/>
                        </a:spcBef>
                        <a:spcAft>
                          <a:spcPts val="0"/>
                        </a:spcAft>
                        <a:buNone/>
                      </a:pPr>
                      <a:r>
                        <a:rPr lang="en-US" sz="2000" b="0" i="0" u="none" strike="noStrike" noProof="0"/>
                        <a:t>       function draw(canvas, context){</a:t>
                      </a:r>
                      <a:endParaRPr lang="en-US"/>
                    </a:p>
                    <a:p>
                      <a:pPr lvl="0" algn="l">
                        <a:lnSpc>
                          <a:spcPct val="100000"/>
                        </a:lnSpc>
                        <a:spcBef>
                          <a:spcPts val="0"/>
                        </a:spcBef>
                        <a:spcAft>
                          <a:spcPts val="0"/>
                        </a:spcAft>
                        <a:buNone/>
                      </a:pPr>
                      <a:r>
                        <a:rPr lang="en-US" sz="2000" b="0" i="0" u="none" strike="noStrike" noProof="0" err="1"/>
                        <a:t>context.bezierCurveTo</a:t>
                      </a:r>
                      <a:r>
                        <a:rPr lang="en-US" sz="2000" b="0" i="0" u="none" strike="noStrike" noProof="0"/>
                        <a:t>(x2,y2,x3,y3,x4,y4);</a:t>
                      </a:r>
                      <a:endParaRPr lang="en-US"/>
                    </a:p>
                    <a:p>
                      <a:pPr lvl="0" algn="l">
                        <a:lnSpc>
                          <a:spcPct val="100000"/>
                        </a:lnSpc>
                        <a:spcBef>
                          <a:spcPts val="0"/>
                        </a:spcBef>
                        <a:spcAft>
                          <a:spcPts val="0"/>
                        </a:spcAft>
                        <a:buNone/>
                      </a:pPr>
                      <a:r>
                        <a:rPr lang="en-US" sz="2000" b="0" i="0" u="none" strike="noStrike" noProof="0"/>
                        <a:t>}</a:t>
                      </a:r>
                      <a:endParaRPr lang="en-US"/>
                    </a:p>
                  </a:txBody>
                  <a:tcPr/>
                </a:tc>
                <a:extLst>
                  <a:ext uri="{0D108BD9-81ED-4DB2-BD59-A6C34878D82A}">
                    <a16:rowId xmlns:a16="http://schemas.microsoft.com/office/drawing/2014/main" val="1289514644"/>
                  </a:ext>
                </a:extLst>
              </a:tr>
            </a:tbl>
          </a:graphicData>
        </a:graphic>
      </p:graphicFrame>
    </p:spTree>
    <p:extLst>
      <p:ext uri="{BB962C8B-B14F-4D97-AF65-F5344CB8AC3E}">
        <p14:creationId xmlns:p14="http://schemas.microsoft.com/office/powerpoint/2010/main" val="3781421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B94B9-B2F6-4FC5-8651-E5D2FE536320}"/>
              </a:ext>
            </a:extLst>
          </p:cNvPr>
          <p:cNvSpPr>
            <a:spLocks noGrp="1"/>
          </p:cNvSpPr>
          <p:nvPr>
            <p:ph type="title"/>
          </p:nvPr>
        </p:nvSpPr>
        <p:spPr/>
        <p:txBody>
          <a:bodyPr/>
          <a:lstStyle/>
          <a:p>
            <a:r>
              <a:rPr lang="en-US" err="1">
                <a:latin typeface="Calibri" panose="020F0502020204030204" pitchFamily="34" charset="0"/>
                <a:cs typeface="Calibri" panose="020F0502020204030204" pitchFamily="34" charset="0"/>
              </a:rPr>
              <a:t>Tô</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màu</a:t>
            </a:r>
            <a:endParaRPr lang="en-US">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4BA66A7-A52D-4B82-9410-7FE9C2A0EC77}"/>
              </a:ext>
            </a:extLst>
          </p:cNvPr>
          <p:cNvSpPr>
            <a:spLocks noGrp="1"/>
          </p:cNvSpPr>
          <p:nvPr>
            <p:ph idx="1"/>
          </p:nvPr>
        </p:nvSpPr>
        <p:spPr>
          <a:xfrm>
            <a:off x="677334" y="2160589"/>
            <a:ext cx="9154228" cy="3880773"/>
          </a:xfrm>
        </p:spPr>
        <p:txBody>
          <a:bodyPr vert="horz" lIns="91440" tIns="45720" rIns="91440" bIns="45720" rtlCol="0" anchor="t">
            <a:normAutofit/>
          </a:bodyPr>
          <a:lstStyle/>
          <a:p>
            <a:pPr marL="0" indent="0">
              <a:buNone/>
            </a:pPr>
            <a:r>
              <a:rPr lang="en-US" sz="2000" err="1">
                <a:latin typeface="Calibri"/>
                <a:cs typeface="Calibri"/>
              </a:rPr>
              <a:t>Ví</a:t>
            </a:r>
            <a:r>
              <a:rPr lang="en-US" sz="2000">
                <a:latin typeface="Calibri"/>
                <a:cs typeface="Calibri"/>
              </a:rPr>
              <a:t> </a:t>
            </a:r>
            <a:r>
              <a:rPr lang="en-US" sz="2000" err="1">
                <a:latin typeface="Calibri"/>
                <a:cs typeface="Calibri"/>
              </a:rPr>
              <a:t>dụ</a:t>
            </a:r>
            <a:r>
              <a:rPr lang="en-US" sz="2000">
                <a:latin typeface="Calibri"/>
                <a:cs typeface="Calibri"/>
              </a:rPr>
              <a:t>: </a:t>
            </a:r>
            <a:r>
              <a:rPr lang="en-US" sz="2000" err="1">
                <a:latin typeface="Calibri"/>
                <a:cs typeface="Calibri"/>
              </a:rPr>
              <a:t>hàm</a:t>
            </a:r>
            <a:r>
              <a:rPr lang="en-US" sz="2000">
                <a:latin typeface="Calibri"/>
                <a:cs typeface="Calibri"/>
              </a:rPr>
              <a:t> </a:t>
            </a:r>
            <a:r>
              <a:rPr lang="en-US" sz="2000" err="1">
                <a:latin typeface="Calibri"/>
                <a:cs typeface="Calibri"/>
              </a:rPr>
              <a:t>tô</a:t>
            </a:r>
            <a:r>
              <a:rPr lang="en-US" sz="2000">
                <a:latin typeface="Calibri"/>
                <a:cs typeface="Calibri"/>
              </a:rPr>
              <a:t> </a:t>
            </a:r>
            <a:r>
              <a:rPr lang="en-US" sz="2000" err="1">
                <a:latin typeface="Calibri"/>
                <a:cs typeface="Calibri"/>
              </a:rPr>
              <a:t>màu</a:t>
            </a:r>
            <a:r>
              <a:rPr lang="en-US" sz="2000">
                <a:latin typeface="Calibri"/>
                <a:cs typeface="Calibri"/>
              </a:rPr>
              <a:t>:</a:t>
            </a: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p:txBody>
      </p:sp>
      <p:graphicFrame>
        <p:nvGraphicFramePr>
          <p:cNvPr id="6" name="Table 6">
            <a:extLst>
              <a:ext uri="{FF2B5EF4-FFF2-40B4-BE49-F238E27FC236}">
                <a16:creationId xmlns:a16="http://schemas.microsoft.com/office/drawing/2014/main" id="{9EB0B376-CDE4-4E9B-A18A-F634B8F4DAD9}"/>
              </a:ext>
            </a:extLst>
          </p:cNvPr>
          <p:cNvGraphicFramePr>
            <a:graphicFrameLocks noGrp="1"/>
          </p:cNvGraphicFramePr>
          <p:nvPr>
            <p:extLst>
              <p:ext uri="{D42A27DB-BD31-4B8C-83A1-F6EECF244321}">
                <p14:modId xmlns:p14="http://schemas.microsoft.com/office/powerpoint/2010/main" val="2623680278"/>
              </p:ext>
            </p:extLst>
          </p:nvPr>
        </p:nvGraphicFramePr>
        <p:xfrm>
          <a:off x="1454833" y="3052338"/>
          <a:ext cx="8168640" cy="1005840"/>
        </p:xfrm>
        <a:graphic>
          <a:graphicData uri="http://schemas.openxmlformats.org/drawingml/2006/table">
            <a:tbl>
              <a:tblPr firstRow="1" bandRow="1">
                <a:tableStyleId>{5C22544A-7EE6-4342-B048-85BDC9FD1C3A}</a:tableStyleId>
              </a:tblPr>
              <a:tblGrid>
                <a:gridCol w="8168640">
                  <a:extLst>
                    <a:ext uri="{9D8B030D-6E8A-4147-A177-3AD203B41FA5}">
                      <a16:colId xmlns:a16="http://schemas.microsoft.com/office/drawing/2014/main" val="531168791"/>
                    </a:ext>
                  </a:extLst>
                </a:gridCol>
              </a:tblGrid>
              <a:tr h="370840">
                <a:tc>
                  <a:txBody>
                    <a:bodyPr/>
                    <a:lstStyle/>
                    <a:p>
                      <a:pPr lvl="0" algn="l">
                        <a:lnSpc>
                          <a:spcPct val="100000"/>
                        </a:lnSpc>
                        <a:spcBef>
                          <a:spcPts val="0"/>
                        </a:spcBef>
                        <a:spcAft>
                          <a:spcPts val="0"/>
                        </a:spcAft>
                        <a:buNone/>
                      </a:pPr>
                      <a:r>
                        <a:rPr lang="en-US" sz="2000" b="0" i="0" u="none" strike="noStrike" noProof="0"/>
                        <a:t>       function draw(canvas, context){</a:t>
                      </a:r>
                      <a:endParaRPr lang="en-US"/>
                    </a:p>
                    <a:p>
                      <a:pPr lvl="0" algn="l">
                        <a:lnSpc>
                          <a:spcPct val="100000"/>
                        </a:lnSpc>
                        <a:spcBef>
                          <a:spcPts val="0"/>
                        </a:spcBef>
                        <a:spcAft>
                          <a:spcPts val="0"/>
                        </a:spcAft>
                        <a:buNone/>
                      </a:pPr>
                      <a:r>
                        <a:rPr lang="en-US" sz="2000" b="0" i="0" u="none" strike="noStrike" noProof="0">
                          <a:latin typeface="Trebuchet MS"/>
                        </a:rPr>
                        <a:t>context.fill();</a:t>
                      </a:r>
                      <a:endParaRPr lang="en-US"/>
                    </a:p>
                    <a:p>
                      <a:pPr lvl="0" algn="l">
                        <a:lnSpc>
                          <a:spcPct val="100000"/>
                        </a:lnSpc>
                        <a:spcBef>
                          <a:spcPts val="0"/>
                        </a:spcBef>
                        <a:spcAft>
                          <a:spcPts val="0"/>
                        </a:spcAft>
                        <a:buNone/>
                      </a:pPr>
                      <a:r>
                        <a:rPr lang="en-US" sz="2000" b="0" i="0" u="none" strike="noStrike" noProof="0"/>
                        <a:t>}</a:t>
                      </a:r>
                      <a:endParaRPr lang="en-US"/>
                    </a:p>
                  </a:txBody>
                  <a:tcPr/>
                </a:tc>
                <a:extLst>
                  <a:ext uri="{0D108BD9-81ED-4DB2-BD59-A6C34878D82A}">
                    <a16:rowId xmlns:a16="http://schemas.microsoft.com/office/drawing/2014/main" val="1289514644"/>
                  </a:ext>
                </a:extLst>
              </a:tr>
            </a:tbl>
          </a:graphicData>
        </a:graphic>
      </p:graphicFrame>
    </p:spTree>
    <p:extLst>
      <p:ext uri="{BB962C8B-B14F-4D97-AF65-F5344CB8AC3E}">
        <p14:creationId xmlns:p14="http://schemas.microsoft.com/office/powerpoint/2010/main" val="2925646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B94B9-B2F6-4FC5-8651-E5D2FE536320}"/>
              </a:ext>
            </a:extLst>
          </p:cNvPr>
          <p:cNvSpPr>
            <a:spLocks noGrp="1"/>
          </p:cNvSpPr>
          <p:nvPr>
            <p:ph type="title"/>
          </p:nvPr>
        </p:nvSpPr>
        <p:spPr/>
        <p:txBody>
          <a:bodyPr/>
          <a:lstStyle/>
          <a:p>
            <a:r>
              <a:rPr lang="en-US" err="1">
                <a:latin typeface="Calibri" panose="020F0502020204030204" pitchFamily="34" charset="0"/>
                <a:cs typeface="Calibri" panose="020F0502020204030204" pitchFamily="34" charset="0"/>
              </a:rPr>
              <a:t>Phép</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biến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đổi</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tịnh</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tiến</a:t>
            </a:r>
            <a:endParaRPr lang="en-US">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4BA66A7-A52D-4B82-9410-7FE9C2A0EC77}"/>
              </a:ext>
            </a:extLst>
          </p:cNvPr>
          <p:cNvSpPr>
            <a:spLocks noGrp="1"/>
          </p:cNvSpPr>
          <p:nvPr>
            <p:ph idx="1"/>
          </p:nvPr>
        </p:nvSpPr>
        <p:spPr>
          <a:xfrm>
            <a:off x="677334" y="2160589"/>
            <a:ext cx="9154228" cy="3880773"/>
          </a:xfrm>
        </p:spPr>
        <p:txBody>
          <a:bodyPr vert="horz" lIns="91440" tIns="45720" rIns="91440" bIns="45720" rtlCol="0" anchor="t">
            <a:normAutofit/>
          </a:bodyPr>
          <a:lstStyle/>
          <a:p>
            <a:pPr marL="0" indent="0">
              <a:buNone/>
            </a:pPr>
            <a:r>
              <a:rPr lang="en-US" sz="2000" err="1">
                <a:latin typeface="Calibri"/>
                <a:cs typeface="Calibri"/>
              </a:rPr>
              <a:t>Ví</a:t>
            </a:r>
            <a:r>
              <a:rPr lang="en-US" sz="2000">
                <a:latin typeface="Calibri"/>
                <a:cs typeface="Calibri"/>
              </a:rPr>
              <a:t> </a:t>
            </a:r>
            <a:r>
              <a:rPr lang="en-US" sz="2000" err="1">
                <a:latin typeface="Calibri"/>
                <a:cs typeface="Calibri"/>
              </a:rPr>
              <a:t>dụ</a:t>
            </a:r>
            <a:r>
              <a:rPr lang="en-US" sz="2000">
                <a:latin typeface="Calibri"/>
                <a:cs typeface="Calibri"/>
              </a:rPr>
              <a:t>: </a:t>
            </a:r>
            <a:r>
              <a:rPr lang="en-US" sz="2000" err="1">
                <a:latin typeface="Calibri"/>
                <a:cs typeface="Calibri"/>
              </a:rPr>
              <a:t>hàm</a:t>
            </a:r>
            <a:r>
              <a:rPr lang="en-US" sz="2000">
                <a:latin typeface="Calibri"/>
                <a:cs typeface="Calibri"/>
              </a:rPr>
              <a:t> </a:t>
            </a:r>
            <a:r>
              <a:rPr lang="en-US" sz="2000" err="1">
                <a:latin typeface="Calibri"/>
                <a:cs typeface="Calibri"/>
              </a:rPr>
              <a:t>tịnh</a:t>
            </a:r>
            <a:r>
              <a:rPr lang="en-US" sz="2000">
                <a:latin typeface="Calibri"/>
                <a:cs typeface="Calibri"/>
              </a:rPr>
              <a:t> </a:t>
            </a:r>
            <a:r>
              <a:rPr lang="en-US" sz="2000" err="1">
                <a:latin typeface="Calibri"/>
                <a:cs typeface="Calibri"/>
              </a:rPr>
              <a:t>tiến</a:t>
            </a:r>
            <a:r>
              <a:rPr lang="en-US" sz="2000">
                <a:latin typeface="Calibri"/>
                <a:cs typeface="Calibri"/>
              </a:rPr>
              <a:t>:</a:t>
            </a: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p:txBody>
      </p:sp>
      <p:graphicFrame>
        <p:nvGraphicFramePr>
          <p:cNvPr id="6" name="Table 6">
            <a:extLst>
              <a:ext uri="{FF2B5EF4-FFF2-40B4-BE49-F238E27FC236}">
                <a16:creationId xmlns:a16="http://schemas.microsoft.com/office/drawing/2014/main" id="{9EB0B376-CDE4-4E9B-A18A-F634B8F4DAD9}"/>
              </a:ext>
            </a:extLst>
          </p:cNvPr>
          <p:cNvGraphicFramePr>
            <a:graphicFrameLocks noGrp="1"/>
          </p:cNvGraphicFramePr>
          <p:nvPr>
            <p:extLst>
              <p:ext uri="{D42A27DB-BD31-4B8C-83A1-F6EECF244321}">
                <p14:modId xmlns:p14="http://schemas.microsoft.com/office/powerpoint/2010/main" val="1195384997"/>
              </p:ext>
            </p:extLst>
          </p:nvPr>
        </p:nvGraphicFramePr>
        <p:xfrm>
          <a:off x="1454833" y="3052338"/>
          <a:ext cx="8168640" cy="1005840"/>
        </p:xfrm>
        <a:graphic>
          <a:graphicData uri="http://schemas.openxmlformats.org/drawingml/2006/table">
            <a:tbl>
              <a:tblPr firstRow="1" bandRow="1">
                <a:tableStyleId>{5C22544A-7EE6-4342-B048-85BDC9FD1C3A}</a:tableStyleId>
              </a:tblPr>
              <a:tblGrid>
                <a:gridCol w="8168640">
                  <a:extLst>
                    <a:ext uri="{9D8B030D-6E8A-4147-A177-3AD203B41FA5}">
                      <a16:colId xmlns:a16="http://schemas.microsoft.com/office/drawing/2014/main" val="531168791"/>
                    </a:ext>
                  </a:extLst>
                </a:gridCol>
              </a:tblGrid>
              <a:tr h="370840">
                <a:tc>
                  <a:txBody>
                    <a:bodyPr/>
                    <a:lstStyle/>
                    <a:p>
                      <a:pPr lvl="0" algn="l">
                        <a:lnSpc>
                          <a:spcPct val="100000"/>
                        </a:lnSpc>
                        <a:spcBef>
                          <a:spcPts val="0"/>
                        </a:spcBef>
                        <a:spcAft>
                          <a:spcPts val="0"/>
                        </a:spcAft>
                        <a:buNone/>
                      </a:pPr>
                      <a:r>
                        <a:rPr lang="en-US" sz="2000" b="0" i="0" u="none" strike="noStrike" noProof="0"/>
                        <a:t>       function draw(canvas, context){</a:t>
                      </a:r>
                      <a:endParaRPr lang="en-US"/>
                    </a:p>
                    <a:p>
                      <a:pPr lvl="0" algn="l">
                        <a:lnSpc>
                          <a:spcPct val="100000"/>
                        </a:lnSpc>
                        <a:spcBef>
                          <a:spcPts val="0"/>
                        </a:spcBef>
                        <a:spcAft>
                          <a:spcPts val="0"/>
                        </a:spcAft>
                        <a:buNone/>
                      </a:pPr>
                      <a:r>
                        <a:rPr lang="en-US" sz="2000" b="0" i="0" u="none" strike="noStrike" noProof="0" err="1"/>
                        <a:t>context.translate</a:t>
                      </a:r>
                      <a:r>
                        <a:rPr lang="en-US" sz="2000" b="0" i="0" u="none" strike="noStrike" noProof="0"/>
                        <a:t>(x, y);</a:t>
                      </a:r>
                      <a:endParaRPr lang="en-US"/>
                    </a:p>
                    <a:p>
                      <a:pPr lvl="0" algn="l">
                        <a:lnSpc>
                          <a:spcPct val="100000"/>
                        </a:lnSpc>
                        <a:spcBef>
                          <a:spcPts val="0"/>
                        </a:spcBef>
                        <a:spcAft>
                          <a:spcPts val="0"/>
                        </a:spcAft>
                        <a:buNone/>
                      </a:pPr>
                      <a:r>
                        <a:rPr lang="en-US" sz="2000" b="0" i="0" u="none" strike="noStrike" noProof="0"/>
                        <a:t>}</a:t>
                      </a:r>
                      <a:endParaRPr lang="en-US"/>
                    </a:p>
                  </a:txBody>
                  <a:tcPr/>
                </a:tc>
                <a:extLst>
                  <a:ext uri="{0D108BD9-81ED-4DB2-BD59-A6C34878D82A}">
                    <a16:rowId xmlns:a16="http://schemas.microsoft.com/office/drawing/2014/main" val="1289514644"/>
                  </a:ext>
                </a:extLst>
              </a:tr>
            </a:tbl>
          </a:graphicData>
        </a:graphic>
      </p:graphicFrame>
      <p:pic>
        <p:nvPicPr>
          <p:cNvPr id="5" name="Picture 4">
            <a:extLst>
              <a:ext uri="{FF2B5EF4-FFF2-40B4-BE49-F238E27FC236}">
                <a16:creationId xmlns:a16="http://schemas.microsoft.com/office/drawing/2014/main" id="{349D137C-024D-44A9-BC18-D838C971FF96}"/>
              </a:ext>
            </a:extLst>
          </p:cNvPr>
          <p:cNvPicPr>
            <a:picLocks noChangeAspect="1"/>
          </p:cNvPicPr>
          <p:nvPr/>
        </p:nvPicPr>
        <p:blipFill>
          <a:blip r:embed="rId2"/>
          <a:stretch>
            <a:fillRect/>
          </a:stretch>
        </p:blipFill>
        <p:spPr>
          <a:xfrm>
            <a:off x="6736845" y="2952872"/>
            <a:ext cx="2886628" cy="3088490"/>
          </a:xfrm>
          <a:prstGeom prst="rect">
            <a:avLst/>
          </a:prstGeom>
        </p:spPr>
      </p:pic>
    </p:spTree>
    <p:extLst>
      <p:ext uri="{BB962C8B-B14F-4D97-AF65-F5344CB8AC3E}">
        <p14:creationId xmlns:p14="http://schemas.microsoft.com/office/powerpoint/2010/main" val="2232143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B94B9-B2F6-4FC5-8651-E5D2FE536320}"/>
              </a:ext>
            </a:extLst>
          </p:cNvPr>
          <p:cNvSpPr>
            <a:spLocks noGrp="1"/>
          </p:cNvSpPr>
          <p:nvPr>
            <p:ph type="title"/>
          </p:nvPr>
        </p:nvSpPr>
        <p:spPr/>
        <p:txBody>
          <a:bodyPr/>
          <a:lstStyle/>
          <a:p>
            <a:r>
              <a:rPr lang="en-US" err="1">
                <a:latin typeface="Calibri" panose="020F0502020204030204" pitchFamily="34" charset="0"/>
                <a:cs typeface="Calibri" panose="020F0502020204030204" pitchFamily="34" charset="0"/>
              </a:rPr>
              <a:t>Phép</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biến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đổi</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xoay</a:t>
            </a:r>
            <a:endParaRPr lang="en-US">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4BA66A7-A52D-4B82-9410-7FE9C2A0EC77}"/>
              </a:ext>
            </a:extLst>
          </p:cNvPr>
          <p:cNvSpPr>
            <a:spLocks noGrp="1"/>
          </p:cNvSpPr>
          <p:nvPr>
            <p:ph idx="1"/>
          </p:nvPr>
        </p:nvSpPr>
        <p:spPr>
          <a:xfrm>
            <a:off x="677333" y="1951567"/>
            <a:ext cx="9154228" cy="3880773"/>
          </a:xfrm>
        </p:spPr>
        <p:txBody>
          <a:bodyPr vert="horz" lIns="91440" tIns="45720" rIns="91440" bIns="45720" rtlCol="0" anchor="t">
            <a:normAutofit/>
          </a:bodyPr>
          <a:lstStyle/>
          <a:p>
            <a:pPr marL="0" indent="0">
              <a:buNone/>
            </a:pPr>
            <a:r>
              <a:rPr lang="en-US" sz="2000" err="1">
                <a:latin typeface="Calibri"/>
                <a:cs typeface="Calibri"/>
              </a:rPr>
              <a:t>Ví</a:t>
            </a:r>
            <a:r>
              <a:rPr lang="en-US" sz="2000">
                <a:latin typeface="Calibri"/>
                <a:cs typeface="Calibri"/>
              </a:rPr>
              <a:t> </a:t>
            </a:r>
            <a:r>
              <a:rPr lang="en-US" sz="2000" err="1">
                <a:latin typeface="Calibri"/>
                <a:cs typeface="Calibri"/>
              </a:rPr>
              <a:t>dụ</a:t>
            </a:r>
            <a:r>
              <a:rPr lang="en-US" sz="2000">
                <a:latin typeface="Calibri"/>
                <a:cs typeface="Calibri"/>
              </a:rPr>
              <a:t>: </a:t>
            </a:r>
            <a:r>
              <a:rPr lang="en-US" sz="2000" err="1">
                <a:latin typeface="Calibri"/>
                <a:cs typeface="Calibri"/>
              </a:rPr>
              <a:t>hàm</a:t>
            </a:r>
            <a:r>
              <a:rPr lang="en-US" sz="2000">
                <a:latin typeface="Calibri"/>
                <a:cs typeface="Calibri"/>
              </a:rPr>
              <a:t> </a:t>
            </a:r>
            <a:r>
              <a:rPr lang="en-US" sz="2000" err="1">
                <a:latin typeface="Calibri"/>
                <a:cs typeface="Calibri"/>
              </a:rPr>
              <a:t>xoay</a:t>
            </a:r>
            <a:r>
              <a:rPr lang="en-US" sz="2000">
                <a:latin typeface="Calibri"/>
                <a:cs typeface="Calibri"/>
              </a:rPr>
              <a:t>:</a:t>
            </a: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p:txBody>
      </p:sp>
      <p:graphicFrame>
        <p:nvGraphicFramePr>
          <p:cNvPr id="6" name="Table 6">
            <a:extLst>
              <a:ext uri="{FF2B5EF4-FFF2-40B4-BE49-F238E27FC236}">
                <a16:creationId xmlns:a16="http://schemas.microsoft.com/office/drawing/2014/main" id="{9EB0B376-CDE4-4E9B-A18A-F634B8F4DAD9}"/>
              </a:ext>
            </a:extLst>
          </p:cNvPr>
          <p:cNvGraphicFramePr>
            <a:graphicFrameLocks noGrp="1"/>
          </p:cNvGraphicFramePr>
          <p:nvPr>
            <p:extLst>
              <p:ext uri="{D42A27DB-BD31-4B8C-83A1-F6EECF244321}">
                <p14:modId xmlns:p14="http://schemas.microsoft.com/office/powerpoint/2010/main" val="2998548420"/>
              </p:ext>
            </p:extLst>
          </p:nvPr>
        </p:nvGraphicFramePr>
        <p:xfrm>
          <a:off x="1454833" y="3052338"/>
          <a:ext cx="8168640" cy="1005840"/>
        </p:xfrm>
        <a:graphic>
          <a:graphicData uri="http://schemas.openxmlformats.org/drawingml/2006/table">
            <a:tbl>
              <a:tblPr firstRow="1" bandRow="1">
                <a:tableStyleId>{5C22544A-7EE6-4342-B048-85BDC9FD1C3A}</a:tableStyleId>
              </a:tblPr>
              <a:tblGrid>
                <a:gridCol w="8168640">
                  <a:extLst>
                    <a:ext uri="{9D8B030D-6E8A-4147-A177-3AD203B41FA5}">
                      <a16:colId xmlns:a16="http://schemas.microsoft.com/office/drawing/2014/main" val="531168791"/>
                    </a:ext>
                  </a:extLst>
                </a:gridCol>
              </a:tblGrid>
              <a:tr h="370840">
                <a:tc>
                  <a:txBody>
                    <a:bodyPr/>
                    <a:lstStyle/>
                    <a:p>
                      <a:pPr lvl="0" algn="l">
                        <a:lnSpc>
                          <a:spcPct val="100000"/>
                        </a:lnSpc>
                        <a:spcBef>
                          <a:spcPts val="0"/>
                        </a:spcBef>
                        <a:spcAft>
                          <a:spcPts val="0"/>
                        </a:spcAft>
                        <a:buNone/>
                      </a:pPr>
                      <a:r>
                        <a:rPr lang="en-US" sz="2000" b="0" i="0" u="none" strike="noStrike" noProof="0"/>
                        <a:t>       function draw(canvas, context){</a:t>
                      </a:r>
                      <a:endParaRPr lang="en-US"/>
                    </a:p>
                    <a:p>
                      <a:pPr lvl="0" algn="l">
                        <a:lnSpc>
                          <a:spcPct val="100000"/>
                        </a:lnSpc>
                        <a:spcBef>
                          <a:spcPts val="0"/>
                        </a:spcBef>
                        <a:spcAft>
                          <a:spcPts val="0"/>
                        </a:spcAft>
                        <a:buNone/>
                      </a:pPr>
                      <a:r>
                        <a:rPr lang="en-US" sz="2000" b="0" i="0" u="none" strike="noStrike" noProof="0">
                          <a:latin typeface="Trebuchet MS"/>
                        </a:rPr>
                        <a:t>            context.rotate(angle);</a:t>
                      </a:r>
                      <a:endParaRPr lang="en-US">
                        <a:latin typeface="Trebuchet MS"/>
                      </a:endParaRPr>
                    </a:p>
                    <a:p>
                      <a:pPr lvl="0" algn="l">
                        <a:lnSpc>
                          <a:spcPct val="100000"/>
                        </a:lnSpc>
                        <a:spcBef>
                          <a:spcPts val="0"/>
                        </a:spcBef>
                        <a:spcAft>
                          <a:spcPts val="0"/>
                        </a:spcAft>
                        <a:buNone/>
                      </a:pPr>
                      <a:r>
                        <a:rPr lang="en-US" sz="2000" b="0" i="0" u="none" strike="noStrike" noProof="0"/>
                        <a:t>}</a:t>
                      </a:r>
                      <a:endParaRPr lang="en-US"/>
                    </a:p>
                  </a:txBody>
                  <a:tcPr/>
                </a:tc>
                <a:extLst>
                  <a:ext uri="{0D108BD9-81ED-4DB2-BD59-A6C34878D82A}">
                    <a16:rowId xmlns:a16="http://schemas.microsoft.com/office/drawing/2014/main" val="1289514644"/>
                  </a:ext>
                </a:extLst>
              </a:tr>
            </a:tbl>
          </a:graphicData>
        </a:graphic>
      </p:graphicFrame>
      <p:pic>
        <p:nvPicPr>
          <p:cNvPr id="1026" name="Picture 2">
            <a:extLst>
              <a:ext uri="{FF2B5EF4-FFF2-40B4-BE49-F238E27FC236}">
                <a16:creationId xmlns:a16="http://schemas.microsoft.com/office/drawing/2014/main" id="{79966D65-3103-4B63-B1DD-E4A90D3754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6646" y="4204170"/>
            <a:ext cx="5142375" cy="2388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970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B94B9-B2F6-4FC5-8651-E5D2FE536320}"/>
              </a:ext>
            </a:extLst>
          </p:cNvPr>
          <p:cNvSpPr>
            <a:spLocks noGrp="1"/>
          </p:cNvSpPr>
          <p:nvPr>
            <p:ph type="title"/>
          </p:nvPr>
        </p:nvSpPr>
        <p:spPr/>
        <p:txBody>
          <a:bodyPr/>
          <a:lstStyle/>
          <a:p>
            <a:r>
              <a:rPr lang="en-US" err="1">
                <a:latin typeface="Calibri" panose="020F0502020204030204" pitchFamily="34" charset="0"/>
                <a:cs typeface="Calibri" panose="020F0502020204030204" pitchFamily="34" charset="0"/>
              </a:rPr>
              <a:t>Phép</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biến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đổi</a:t>
            </a:r>
            <a:r>
              <a:rPr lang="en-US">
                <a:latin typeface="Calibri" panose="020F0502020204030204" pitchFamily="34" charset="0"/>
                <a:cs typeface="Calibri" panose="020F0502020204030204" pitchFamily="34" charset="0"/>
              </a:rPr>
              <a:t>- co </a:t>
            </a:r>
            <a:r>
              <a:rPr lang="en-US" err="1">
                <a:latin typeface="Calibri" panose="020F0502020204030204" pitchFamily="34" charset="0"/>
                <a:cs typeface="Calibri" panose="020F0502020204030204" pitchFamily="34" charset="0"/>
              </a:rPr>
              <a:t>dãn</a:t>
            </a:r>
            <a:endParaRPr lang="en-US">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4BA66A7-A52D-4B82-9410-7FE9C2A0EC77}"/>
              </a:ext>
            </a:extLst>
          </p:cNvPr>
          <p:cNvSpPr>
            <a:spLocks noGrp="1"/>
          </p:cNvSpPr>
          <p:nvPr>
            <p:ph idx="1"/>
          </p:nvPr>
        </p:nvSpPr>
        <p:spPr>
          <a:xfrm>
            <a:off x="677334" y="2160589"/>
            <a:ext cx="9154228" cy="3880773"/>
          </a:xfrm>
        </p:spPr>
        <p:txBody>
          <a:bodyPr vert="horz" lIns="91440" tIns="45720" rIns="91440" bIns="45720" rtlCol="0" anchor="t">
            <a:normAutofit/>
          </a:bodyPr>
          <a:lstStyle/>
          <a:p>
            <a:pPr marL="0" indent="0">
              <a:buNone/>
            </a:pPr>
            <a:r>
              <a:rPr lang="en-US" sz="2000" err="1">
                <a:latin typeface="Calibri"/>
                <a:cs typeface="Calibri"/>
              </a:rPr>
              <a:t>Ví</a:t>
            </a:r>
            <a:r>
              <a:rPr lang="en-US" sz="2000">
                <a:latin typeface="Calibri"/>
                <a:cs typeface="Calibri"/>
              </a:rPr>
              <a:t> </a:t>
            </a:r>
            <a:r>
              <a:rPr lang="en-US" sz="2000" err="1">
                <a:latin typeface="Calibri"/>
                <a:cs typeface="Calibri"/>
              </a:rPr>
              <a:t>dụ</a:t>
            </a:r>
            <a:r>
              <a:rPr lang="en-US" sz="2000">
                <a:latin typeface="Calibri"/>
                <a:cs typeface="Calibri"/>
              </a:rPr>
              <a:t>: </a:t>
            </a:r>
            <a:r>
              <a:rPr lang="en-US" sz="2000" err="1">
                <a:latin typeface="Calibri"/>
                <a:cs typeface="Calibri"/>
              </a:rPr>
              <a:t>hàm</a:t>
            </a:r>
            <a:r>
              <a:rPr lang="en-US" sz="2000">
                <a:latin typeface="Calibri"/>
                <a:cs typeface="Calibri"/>
              </a:rPr>
              <a:t> co </a:t>
            </a:r>
            <a:r>
              <a:rPr lang="en-US" sz="2000" err="1">
                <a:latin typeface="Calibri"/>
                <a:cs typeface="Calibri"/>
              </a:rPr>
              <a:t>dãn</a:t>
            </a:r>
            <a:r>
              <a:rPr lang="en-US" sz="2000">
                <a:latin typeface="Calibri"/>
                <a:cs typeface="Calibri"/>
              </a:rPr>
              <a:t>:</a:t>
            </a: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p:txBody>
      </p:sp>
      <p:graphicFrame>
        <p:nvGraphicFramePr>
          <p:cNvPr id="6" name="Table 6">
            <a:extLst>
              <a:ext uri="{FF2B5EF4-FFF2-40B4-BE49-F238E27FC236}">
                <a16:creationId xmlns:a16="http://schemas.microsoft.com/office/drawing/2014/main" id="{9EB0B376-CDE4-4E9B-A18A-F634B8F4DAD9}"/>
              </a:ext>
            </a:extLst>
          </p:cNvPr>
          <p:cNvGraphicFramePr>
            <a:graphicFrameLocks noGrp="1"/>
          </p:cNvGraphicFramePr>
          <p:nvPr>
            <p:extLst>
              <p:ext uri="{D42A27DB-BD31-4B8C-83A1-F6EECF244321}">
                <p14:modId xmlns:p14="http://schemas.microsoft.com/office/powerpoint/2010/main" val="730215758"/>
              </p:ext>
            </p:extLst>
          </p:nvPr>
        </p:nvGraphicFramePr>
        <p:xfrm>
          <a:off x="1454833" y="3052338"/>
          <a:ext cx="8168640" cy="1005840"/>
        </p:xfrm>
        <a:graphic>
          <a:graphicData uri="http://schemas.openxmlformats.org/drawingml/2006/table">
            <a:tbl>
              <a:tblPr firstRow="1" bandRow="1">
                <a:tableStyleId>{5C22544A-7EE6-4342-B048-85BDC9FD1C3A}</a:tableStyleId>
              </a:tblPr>
              <a:tblGrid>
                <a:gridCol w="8168640">
                  <a:extLst>
                    <a:ext uri="{9D8B030D-6E8A-4147-A177-3AD203B41FA5}">
                      <a16:colId xmlns:a16="http://schemas.microsoft.com/office/drawing/2014/main" val="531168791"/>
                    </a:ext>
                  </a:extLst>
                </a:gridCol>
              </a:tblGrid>
              <a:tr h="370840">
                <a:tc>
                  <a:txBody>
                    <a:bodyPr/>
                    <a:lstStyle/>
                    <a:p>
                      <a:pPr lvl="0" algn="l">
                        <a:lnSpc>
                          <a:spcPct val="100000"/>
                        </a:lnSpc>
                        <a:spcBef>
                          <a:spcPts val="0"/>
                        </a:spcBef>
                        <a:spcAft>
                          <a:spcPts val="0"/>
                        </a:spcAft>
                        <a:buNone/>
                      </a:pPr>
                      <a:r>
                        <a:rPr lang="en-US" sz="2000" b="0" i="0" u="none" strike="noStrike" noProof="0"/>
                        <a:t>       function draw(canvas, context){</a:t>
                      </a:r>
                      <a:endParaRPr lang="en-US"/>
                    </a:p>
                    <a:p>
                      <a:pPr lvl="0" algn="l">
                        <a:lnSpc>
                          <a:spcPct val="100000"/>
                        </a:lnSpc>
                        <a:spcBef>
                          <a:spcPts val="0"/>
                        </a:spcBef>
                        <a:spcAft>
                          <a:spcPts val="0"/>
                        </a:spcAft>
                        <a:buNone/>
                      </a:pPr>
                      <a:r>
                        <a:rPr lang="en-US" sz="2000" b="0" i="0" u="none" strike="noStrike" noProof="0">
                          <a:latin typeface="Trebuchet MS"/>
                        </a:rPr>
                        <a:t>            </a:t>
                      </a:r>
                      <a:r>
                        <a:rPr lang="en-US" sz="2000" b="0" i="0" u="none" strike="noStrike" noProof="0"/>
                        <a:t>   </a:t>
                      </a:r>
                      <a:r>
                        <a:rPr lang="en-US" sz="2000" b="0" i="0" u="none" strike="noStrike" noProof="0">
                          <a:latin typeface="Trebuchet MS"/>
                        </a:rPr>
                        <a:t>context.scale(x,y);</a:t>
                      </a:r>
                      <a:endParaRPr lang="en-US">
                        <a:latin typeface="Trebuchet MS"/>
                      </a:endParaRPr>
                    </a:p>
                    <a:p>
                      <a:pPr lvl="0" algn="l">
                        <a:lnSpc>
                          <a:spcPct val="100000"/>
                        </a:lnSpc>
                        <a:spcBef>
                          <a:spcPts val="0"/>
                        </a:spcBef>
                        <a:spcAft>
                          <a:spcPts val="0"/>
                        </a:spcAft>
                        <a:buNone/>
                      </a:pPr>
                      <a:r>
                        <a:rPr lang="en-US" sz="2000" b="0" i="0" u="none" strike="noStrike" noProof="0"/>
                        <a:t>}</a:t>
                      </a:r>
                      <a:endParaRPr lang="en-US"/>
                    </a:p>
                  </a:txBody>
                  <a:tcPr/>
                </a:tc>
                <a:extLst>
                  <a:ext uri="{0D108BD9-81ED-4DB2-BD59-A6C34878D82A}">
                    <a16:rowId xmlns:a16="http://schemas.microsoft.com/office/drawing/2014/main" val="1289514644"/>
                  </a:ext>
                </a:extLst>
              </a:tr>
            </a:tbl>
          </a:graphicData>
        </a:graphic>
      </p:graphicFrame>
      <p:pic>
        <p:nvPicPr>
          <p:cNvPr id="2050" name="Picture 2">
            <a:extLst>
              <a:ext uri="{FF2B5EF4-FFF2-40B4-BE49-F238E27FC236}">
                <a16:creationId xmlns:a16="http://schemas.microsoft.com/office/drawing/2014/main" id="{7ED4EF43-9A28-4685-A3D5-07C63ADA2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9273" y="3052338"/>
            <a:ext cx="4419600"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194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EC1AC3-A296-4921-8BD1-14178D53FF56}"/>
              </a:ext>
            </a:extLst>
          </p:cNvPr>
          <p:cNvSpPr>
            <a:spLocks noGrp="1"/>
          </p:cNvSpPr>
          <p:nvPr>
            <p:ph type="title"/>
          </p:nvPr>
        </p:nvSpPr>
        <p:spPr>
          <a:xfrm>
            <a:off x="1286933" y="609600"/>
            <a:ext cx="10197494" cy="1099457"/>
          </a:xfrm>
        </p:spPr>
        <p:txBody>
          <a:bodyPr>
            <a:normAutofit/>
          </a:bodyPr>
          <a:lstStyle/>
          <a:p>
            <a:r>
              <a:rPr lang="vi-VN">
                <a:latin typeface="Calibri" panose="020F0502020204030204" pitchFamily="34" charset="0"/>
                <a:cs typeface="Calibri" panose="020F0502020204030204" pitchFamily="34" charset="0"/>
              </a:rPr>
              <a:t>3D</a:t>
            </a:r>
            <a:endParaRPr lang="en-US">
              <a:latin typeface="Calibri" panose="020F0502020204030204" pitchFamily="34" charset="0"/>
              <a:cs typeface="Calibri" panose="020F0502020204030204" pitchFamily="34" charset="0"/>
            </a:endParaRP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4D65D29-6E61-404C-A9FD-033D5E889238}"/>
              </a:ext>
            </a:extLst>
          </p:cNvPr>
          <p:cNvGraphicFramePr>
            <a:graphicFrameLocks noGrp="1"/>
          </p:cNvGraphicFramePr>
          <p:nvPr>
            <p:ph idx="1"/>
            <p:extLst>
              <p:ext uri="{D42A27DB-BD31-4B8C-83A1-F6EECF244321}">
                <p14:modId xmlns:p14="http://schemas.microsoft.com/office/powerpoint/2010/main" val="3706993911"/>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5936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B94B9-B2F6-4FC5-8651-E5D2FE536320}"/>
              </a:ext>
            </a:extLst>
          </p:cNvPr>
          <p:cNvSpPr>
            <a:spLocks noGrp="1"/>
          </p:cNvSpPr>
          <p:nvPr>
            <p:ph type="title"/>
          </p:nvPr>
        </p:nvSpPr>
        <p:spPr/>
        <p:txBody>
          <a:bodyPr/>
          <a:lstStyle/>
          <a:p>
            <a:r>
              <a:rPr lang="en-US">
                <a:latin typeface="Calibri" panose="020F0502020204030204" pitchFamily="34" charset="0"/>
                <a:ea typeface="+mj-lt"/>
                <a:cs typeface="Calibri" panose="020F0502020204030204" pitchFamily="34" charset="0"/>
              </a:rPr>
              <a:t>TẠO VÀ HIỂN THỊ ĐỐI TƯỢNG 3D</a:t>
            </a:r>
            <a:endParaRPr lang="en-US">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4BA66A7-A52D-4B82-9410-7FE9C2A0EC77}"/>
              </a:ext>
            </a:extLst>
          </p:cNvPr>
          <p:cNvSpPr>
            <a:spLocks noGrp="1"/>
          </p:cNvSpPr>
          <p:nvPr>
            <p:ph idx="1"/>
          </p:nvPr>
        </p:nvSpPr>
        <p:spPr>
          <a:xfrm>
            <a:off x="677334" y="2160589"/>
            <a:ext cx="9923444" cy="4382796"/>
          </a:xfrm>
        </p:spPr>
        <p:txBody>
          <a:bodyPr vert="horz" lIns="91440" tIns="45720" rIns="91440" bIns="45720" rtlCol="0" anchor="t">
            <a:normAutofit/>
          </a:bodyPr>
          <a:lstStyle/>
          <a:p>
            <a:r>
              <a:rPr lang="en-US" sz="2000">
                <a:latin typeface="Calibri"/>
                <a:cs typeface="Calibri"/>
              </a:rPr>
              <a:t>B1: </a:t>
            </a:r>
            <a:r>
              <a:rPr lang="en-US" sz="2000" err="1">
                <a:latin typeface="Calibri"/>
                <a:cs typeface="Calibri"/>
              </a:rPr>
              <a:t>Tạo</a:t>
            </a:r>
            <a:r>
              <a:rPr lang="en-US" sz="2000">
                <a:latin typeface="Calibri"/>
                <a:cs typeface="Calibri"/>
              </a:rPr>
              <a:t> </a:t>
            </a:r>
            <a:r>
              <a:rPr lang="en-US" sz="2000" err="1">
                <a:latin typeface="Calibri"/>
                <a:cs typeface="Calibri"/>
              </a:rPr>
              <a:t>cấu</a:t>
            </a:r>
            <a:r>
              <a:rPr lang="en-US" sz="2000">
                <a:latin typeface="Calibri"/>
                <a:cs typeface="Calibri"/>
              </a:rPr>
              <a:t> </a:t>
            </a:r>
            <a:r>
              <a:rPr lang="en-US" sz="2000" err="1">
                <a:latin typeface="Calibri"/>
                <a:cs typeface="Calibri"/>
              </a:rPr>
              <a:t>trúc</a:t>
            </a:r>
            <a:r>
              <a:rPr lang="en-US" sz="2000">
                <a:latin typeface="Calibri"/>
                <a:cs typeface="Calibri"/>
              </a:rPr>
              <a:t> </a:t>
            </a:r>
            <a:r>
              <a:rPr lang="en-US" sz="2000" err="1">
                <a:latin typeface="Calibri"/>
                <a:cs typeface="Calibri"/>
              </a:rPr>
              <a:t>dữ</a:t>
            </a:r>
            <a:r>
              <a:rPr lang="en-US" sz="2000">
                <a:latin typeface="Calibri"/>
                <a:cs typeface="Calibri"/>
              </a:rPr>
              <a:t> </a:t>
            </a:r>
            <a:r>
              <a:rPr lang="en-US" sz="2000" err="1">
                <a:latin typeface="Calibri"/>
                <a:cs typeface="Calibri"/>
              </a:rPr>
              <a:t>liệu</a:t>
            </a:r>
            <a:r>
              <a:rPr lang="en-US" sz="2000">
                <a:latin typeface="Calibri"/>
                <a:cs typeface="Calibri"/>
              </a:rPr>
              <a:t> </a:t>
            </a:r>
            <a:r>
              <a:rPr lang="en-US" sz="2000" err="1">
                <a:latin typeface="Calibri"/>
                <a:cs typeface="Calibri"/>
              </a:rPr>
              <a:t>gồm</a:t>
            </a:r>
            <a:r>
              <a:rPr lang="en-US" sz="2000">
                <a:latin typeface="Calibri"/>
                <a:cs typeface="Calibri"/>
              </a:rPr>
              <a:t> </a:t>
            </a:r>
            <a:r>
              <a:rPr lang="en-US" sz="2000" err="1">
                <a:latin typeface="Calibri"/>
                <a:cs typeface="Calibri"/>
              </a:rPr>
              <a:t>đỉnh</a:t>
            </a:r>
            <a:r>
              <a:rPr lang="en-US" sz="2000">
                <a:latin typeface="Calibri"/>
                <a:cs typeface="Calibri"/>
              </a:rPr>
              <a:t>, </a:t>
            </a:r>
            <a:r>
              <a:rPr lang="en-US" sz="2000" err="1">
                <a:latin typeface="Calibri"/>
                <a:cs typeface="Calibri"/>
              </a:rPr>
              <a:t>cạnh</a:t>
            </a:r>
            <a:r>
              <a:rPr lang="en-US" sz="2000">
                <a:latin typeface="Calibri"/>
                <a:cs typeface="Calibri"/>
              </a:rPr>
              <a:t> </a:t>
            </a:r>
            <a:r>
              <a:rPr lang="en-US" sz="2000" err="1">
                <a:latin typeface="Calibri"/>
                <a:cs typeface="Calibri"/>
              </a:rPr>
              <a:t>và</a:t>
            </a:r>
            <a:r>
              <a:rPr lang="en-US" sz="2000">
                <a:latin typeface="Calibri"/>
                <a:cs typeface="Calibri"/>
              </a:rPr>
              <a:t> </a:t>
            </a:r>
            <a:r>
              <a:rPr lang="en-US" sz="2000" err="1">
                <a:latin typeface="Calibri"/>
                <a:cs typeface="Calibri"/>
              </a:rPr>
              <a:t>các</a:t>
            </a:r>
            <a:r>
              <a:rPr lang="en-US" sz="2000">
                <a:latin typeface="Calibri"/>
                <a:cs typeface="Calibri"/>
              </a:rPr>
              <a:t> polygon. (</a:t>
            </a:r>
            <a:r>
              <a:rPr lang="en-US" sz="2000" err="1">
                <a:latin typeface="Calibri"/>
                <a:cs typeface="Calibri"/>
              </a:rPr>
              <a:t>Ví</a:t>
            </a:r>
            <a:r>
              <a:rPr lang="en-US" sz="2000">
                <a:latin typeface="Calibri"/>
                <a:cs typeface="Calibri"/>
              </a:rPr>
              <a:t> </a:t>
            </a:r>
            <a:r>
              <a:rPr lang="en-US" sz="2000" err="1">
                <a:latin typeface="Calibri"/>
                <a:cs typeface="Calibri"/>
              </a:rPr>
              <a:t>dụ</a:t>
            </a:r>
            <a:r>
              <a:rPr lang="en-US" sz="2000">
                <a:latin typeface="Calibri"/>
                <a:cs typeface="Calibri"/>
              </a:rPr>
              <a:t>: </a:t>
            </a:r>
            <a:r>
              <a:rPr lang="en-US" sz="2000" err="1">
                <a:latin typeface="Calibri"/>
                <a:cs typeface="Calibri"/>
              </a:rPr>
              <a:t>hàm</a:t>
            </a:r>
            <a:r>
              <a:rPr lang="en-US" sz="2000">
                <a:latin typeface="Calibri"/>
                <a:cs typeface="Calibri"/>
              </a:rPr>
              <a:t> </a:t>
            </a:r>
            <a:r>
              <a:rPr lang="en-US" sz="2000" err="1">
                <a:latin typeface="Calibri"/>
                <a:cs typeface="Calibri"/>
              </a:rPr>
              <a:t>đặc</a:t>
            </a:r>
            <a:r>
              <a:rPr lang="en-US" sz="2000">
                <a:latin typeface="Calibri"/>
                <a:cs typeface="Calibri"/>
              </a:rPr>
              <a:t> </a:t>
            </a:r>
            <a:r>
              <a:rPr lang="en-US" sz="2000" err="1">
                <a:latin typeface="Calibri"/>
                <a:cs typeface="Calibri"/>
              </a:rPr>
              <a:t>tả</a:t>
            </a:r>
            <a:r>
              <a:rPr lang="en-US" sz="2000">
                <a:latin typeface="Calibri"/>
                <a:cs typeface="Calibri"/>
              </a:rPr>
              <a:t> </a:t>
            </a:r>
            <a:r>
              <a:rPr lang="en-US" sz="2000" err="1">
                <a:latin typeface="Calibri"/>
                <a:cs typeface="Calibri"/>
              </a:rPr>
              <a:t>đối</a:t>
            </a:r>
            <a:r>
              <a:rPr lang="en-US" sz="2000">
                <a:latin typeface="Calibri"/>
                <a:cs typeface="Calibri"/>
              </a:rPr>
              <a:t> </a:t>
            </a:r>
            <a:r>
              <a:rPr lang="en-US" sz="2000" err="1">
                <a:latin typeface="Calibri"/>
                <a:cs typeface="Calibri"/>
              </a:rPr>
              <a:t>tượng</a:t>
            </a:r>
            <a:r>
              <a:rPr lang="en-US" sz="2000">
                <a:latin typeface="Calibri"/>
                <a:cs typeface="Calibri"/>
              </a:rPr>
              <a:t>)</a:t>
            </a: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a:p>
            <a:r>
              <a:rPr lang="en-US" sz="2000">
                <a:latin typeface="Calibri"/>
                <a:cs typeface="Calibri"/>
              </a:rPr>
              <a:t>B2: </a:t>
            </a:r>
            <a:r>
              <a:rPr lang="en-US" sz="2000" err="1">
                <a:latin typeface="Calibri"/>
                <a:cs typeface="Calibri"/>
              </a:rPr>
              <a:t>Xác</a:t>
            </a:r>
            <a:r>
              <a:rPr lang="en-US" sz="2000">
                <a:latin typeface="Calibri"/>
                <a:cs typeface="Calibri"/>
              </a:rPr>
              <a:t> </a:t>
            </a:r>
            <a:r>
              <a:rPr lang="en-US" sz="2000" err="1">
                <a:latin typeface="Calibri"/>
                <a:cs typeface="Calibri"/>
              </a:rPr>
              <a:t>định</a:t>
            </a:r>
            <a:r>
              <a:rPr lang="en-US" sz="2000">
                <a:latin typeface="Calibri"/>
                <a:cs typeface="Calibri"/>
              </a:rPr>
              <a:t> </a:t>
            </a:r>
            <a:r>
              <a:rPr lang="en-US" sz="2000" err="1">
                <a:latin typeface="Calibri"/>
                <a:cs typeface="Calibri"/>
              </a:rPr>
              <a:t>mặt</a:t>
            </a:r>
            <a:r>
              <a:rPr lang="en-US" sz="2000">
                <a:latin typeface="Calibri"/>
                <a:cs typeface="Calibri"/>
              </a:rPr>
              <a:t> </a:t>
            </a:r>
            <a:r>
              <a:rPr lang="en-US" sz="2000" err="1">
                <a:latin typeface="Calibri"/>
                <a:cs typeface="Calibri"/>
              </a:rPr>
              <a:t>phẳng</a:t>
            </a:r>
            <a:r>
              <a:rPr lang="en-US" sz="2000">
                <a:latin typeface="Calibri"/>
                <a:cs typeface="Calibri"/>
              </a:rPr>
              <a:t> </a:t>
            </a:r>
            <a:r>
              <a:rPr lang="en-US" sz="2000" err="1">
                <a:latin typeface="Calibri"/>
                <a:cs typeface="Calibri"/>
              </a:rPr>
              <a:t>chiếu</a:t>
            </a:r>
            <a:r>
              <a:rPr lang="en-US" sz="2000">
                <a:latin typeface="Calibri"/>
                <a:cs typeface="Calibri"/>
              </a:rPr>
              <a:t> (</a:t>
            </a:r>
            <a:r>
              <a:rPr lang="en-US" sz="2000" err="1">
                <a:latin typeface="Calibri"/>
                <a:cs typeface="Calibri"/>
              </a:rPr>
              <a:t>hướng</a:t>
            </a:r>
            <a:r>
              <a:rPr lang="en-US" sz="2000">
                <a:latin typeface="Calibri"/>
                <a:cs typeface="Calibri"/>
              </a:rPr>
              <a:t> </a:t>
            </a:r>
            <a:r>
              <a:rPr lang="en-US" sz="2000" err="1">
                <a:latin typeface="Calibri"/>
                <a:cs typeface="Calibri"/>
              </a:rPr>
              <a:t>nhìn</a:t>
            </a:r>
            <a:r>
              <a:rPr lang="en-US" sz="2000">
                <a:latin typeface="Calibri"/>
                <a:cs typeface="Calibri"/>
              </a:rPr>
              <a:t>, </a:t>
            </a:r>
            <a:r>
              <a:rPr lang="en-US" sz="2000" err="1">
                <a:latin typeface="Calibri"/>
                <a:cs typeface="Calibri"/>
              </a:rPr>
              <a:t>tọa</a:t>
            </a:r>
            <a:r>
              <a:rPr lang="en-US" sz="2000">
                <a:latin typeface="Calibri"/>
                <a:cs typeface="Calibri"/>
              </a:rPr>
              <a:t> </a:t>
            </a:r>
            <a:r>
              <a:rPr lang="en-US" sz="2000" err="1">
                <a:latin typeface="Calibri"/>
                <a:cs typeface="Calibri"/>
              </a:rPr>
              <a:t>độ</a:t>
            </a:r>
            <a:r>
              <a:rPr lang="en-US" sz="2000">
                <a:latin typeface="Calibri"/>
                <a:cs typeface="Calibri"/>
              </a:rPr>
              <a:t> camera).</a:t>
            </a:r>
          </a:p>
          <a:p>
            <a:endParaRPr lang="en-US" sz="2000">
              <a:latin typeface="Calibri"/>
              <a:cs typeface="Calibri"/>
            </a:endParaRPr>
          </a:p>
        </p:txBody>
      </p:sp>
      <p:graphicFrame>
        <p:nvGraphicFramePr>
          <p:cNvPr id="6" name="Table 6">
            <a:extLst>
              <a:ext uri="{FF2B5EF4-FFF2-40B4-BE49-F238E27FC236}">
                <a16:creationId xmlns:a16="http://schemas.microsoft.com/office/drawing/2014/main" id="{9EB0B376-CDE4-4E9B-A18A-F634B8F4DAD9}"/>
              </a:ext>
            </a:extLst>
          </p:cNvPr>
          <p:cNvGraphicFramePr>
            <a:graphicFrameLocks noGrp="1"/>
          </p:cNvGraphicFramePr>
          <p:nvPr>
            <p:extLst>
              <p:ext uri="{D42A27DB-BD31-4B8C-83A1-F6EECF244321}">
                <p14:modId xmlns:p14="http://schemas.microsoft.com/office/powerpoint/2010/main" val="4183112218"/>
              </p:ext>
            </p:extLst>
          </p:nvPr>
        </p:nvGraphicFramePr>
        <p:xfrm>
          <a:off x="1060387" y="2890078"/>
          <a:ext cx="8808725" cy="701040"/>
        </p:xfrm>
        <a:graphic>
          <a:graphicData uri="http://schemas.openxmlformats.org/drawingml/2006/table">
            <a:tbl>
              <a:tblPr firstRow="1" bandRow="1">
                <a:tableStyleId>{5C22544A-7EE6-4342-B048-85BDC9FD1C3A}</a:tableStyleId>
              </a:tblPr>
              <a:tblGrid>
                <a:gridCol w="8808725">
                  <a:extLst>
                    <a:ext uri="{9D8B030D-6E8A-4147-A177-3AD203B41FA5}">
                      <a16:colId xmlns:a16="http://schemas.microsoft.com/office/drawing/2014/main" val="531168791"/>
                    </a:ext>
                  </a:extLst>
                </a:gridCol>
              </a:tblGrid>
              <a:tr h="370840">
                <a:tc>
                  <a:txBody>
                    <a:bodyPr/>
                    <a:lstStyle/>
                    <a:p>
                      <a:pPr lvl="0" algn="l">
                        <a:lnSpc>
                          <a:spcPct val="100000"/>
                        </a:lnSpc>
                        <a:spcBef>
                          <a:spcPts val="0"/>
                        </a:spcBef>
                        <a:spcAft>
                          <a:spcPts val="0"/>
                        </a:spcAft>
                        <a:buNone/>
                      </a:pPr>
                      <a:r>
                        <a:rPr lang="en-US" sz="2000" b="0" i="0" u="none" strike="noStrike" noProof="0">
                          <a:solidFill>
                            <a:schemeClr val="tx1"/>
                          </a:solidFill>
                          <a:latin typeface="Calibri"/>
                          <a:cs typeface="Calibri"/>
                        </a:rPr>
                        <a:t>var cube = {buffer:vertexBuffer, colorBuffer:colorBuffer, indices:cubeIndexBuffer,</a:t>
                      </a:r>
                      <a:endParaRPr lang="en-US" sz="2000">
                        <a:solidFill>
                          <a:schemeClr val="tx1"/>
                        </a:solidFill>
                        <a:latin typeface="Calibri"/>
                        <a:cs typeface="Calibri"/>
                      </a:endParaRPr>
                    </a:p>
                    <a:p>
                      <a:pPr lvl="0" algn="l">
                        <a:lnSpc>
                          <a:spcPct val="100000"/>
                        </a:lnSpc>
                        <a:spcBef>
                          <a:spcPts val="0"/>
                        </a:spcBef>
                        <a:spcAft>
                          <a:spcPts val="0"/>
                        </a:spcAft>
                        <a:buNone/>
                      </a:pPr>
                      <a:r>
                        <a:rPr lang="en-US" sz="2000" b="0" i="0" u="none" strike="noStrike" noProof="0">
                          <a:solidFill>
                            <a:schemeClr val="tx1"/>
                          </a:solidFill>
                          <a:latin typeface="Calibri"/>
                          <a:cs typeface="Calibri"/>
                        </a:rPr>
                        <a:t>vertSize:3, nVerts:24, colorSize:4, nColors: 24, nIndices:36, primtype:gl.TRIANGLES};</a:t>
                      </a:r>
                      <a:endParaRPr lang="en-US" sz="2000">
                        <a:solidFill>
                          <a:schemeClr val="tx1"/>
                        </a:solidFill>
                        <a:latin typeface="Calibri"/>
                        <a:cs typeface="Calibri"/>
                      </a:endParaRPr>
                    </a:p>
                  </a:txBody>
                  <a:tcPr/>
                </a:tc>
                <a:extLst>
                  <a:ext uri="{0D108BD9-81ED-4DB2-BD59-A6C34878D82A}">
                    <a16:rowId xmlns:a16="http://schemas.microsoft.com/office/drawing/2014/main" val="1289514644"/>
                  </a:ext>
                </a:extLst>
              </a:tr>
            </a:tbl>
          </a:graphicData>
        </a:graphic>
      </p:graphicFrame>
      <p:graphicFrame>
        <p:nvGraphicFramePr>
          <p:cNvPr id="4" name="Table 4">
            <a:extLst>
              <a:ext uri="{FF2B5EF4-FFF2-40B4-BE49-F238E27FC236}">
                <a16:creationId xmlns:a16="http://schemas.microsoft.com/office/drawing/2014/main" id="{4CDE633C-A351-470D-956A-E8443E53B42F}"/>
              </a:ext>
            </a:extLst>
          </p:cNvPr>
          <p:cNvGraphicFramePr>
            <a:graphicFrameLocks noGrp="1"/>
          </p:cNvGraphicFramePr>
          <p:nvPr>
            <p:extLst>
              <p:ext uri="{D42A27DB-BD31-4B8C-83A1-F6EECF244321}">
                <p14:modId xmlns:p14="http://schemas.microsoft.com/office/powerpoint/2010/main" val="998100211"/>
              </p:ext>
            </p:extLst>
          </p:nvPr>
        </p:nvGraphicFramePr>
        <p:xfrm>
          <a:off x="1079351" y="5043364"/>
          <a:ext cx="8168640" cy="1188720"/>
        </p:xfrm>
        <a:graphic>
          <a:graphicData uri="http://schemas.openxmlformats.org/drawingml/2006/table">
            <a:tbl>
              <a:tblPr firstRow="1" bandRow="1">
                <a:tableStyleId>{5C22544A-7EE6-4342-B048-85BDC9FD1C3A}</a:tableStyleId>
              </a:tblPr>
              <a:tblGrid>
                <a:gridCol w="8168640">
                  <a:extLst>
                    <a:ext uri="{9D8B030D-6E8A-4147-A177-3AD203B41FA5}">
                      <a16:colId xmlns:a16="http://schemas.microsoft.com/office/drawing/2014/main" val="3917821732"/>
                    </a:ext>
                  </a:extLst>
                </a:gridCol>
              </a:tblGrid>
              <a:tr h="370840">
                <a:tc>
                  <a:txBody>
                    <a:bodyPr/>
                    <a:lstStyle/>
                    <a:p>
                      <a:pPr lvl="0" algn="l">
                        <a:lnSpc>
                          <a:spcPct val="100000"/>
                        </a:lnSpc>
                        <a:spcBef>
                          <a:spcPts val="0"/>
                        </a:spcBef>
                        <a:spcAft>
                          <a:spcPts val="0"/>
                        </a:spcAft>
                        <a:buNone/>
                      </a:pPr>
                      <a:r>
                        <a:rPr lang="en-US" sz="1800" b="0" i="0" u="none" strike="noStrike" noProof="0">
                          <a:solidFill>
                            <a:schemeClr val="tx1"/>
                          </a:solidFill>
                          <a:latin typeface="Trebuchet MS"/>
                        </a:rPr>
                        <a:t>                    // Add  a camera so we can view the scene</a:t>
                      </a:r>
                      <a:endParaRPr lang="en-US">
                        <a:solidFill>
                          <a:schemeClr val="tx1"/>
                        </a:solidFill>
                      </a:endParaRPr>
                    </a:p>
                    <a:p>
                      <a:pPr lvl="0" algn="l">
                        <a:lnSpc>
                          <a:spcPct val="100000"/>
                        </a:lnSpc>
                        <a:spcBef>
                          <a:spcPts val="0"/>
                        </a:spcBef>
                        <a:spcAft>
                          <a:spcPts val="0"/>
                        </a:spcAft>
                        <a:buNone/>
                      </a:pPr>
                      <a:r>
                        <a:rPr lang="en-US" sz="1800" b="0" i="0" u="none" strike="noStrike" noProof="0">
                          <a:solidFill>
                            <a:schemeClr val="tx1"/>
                          </a:solidFill>
                          <a:latin typeface="Trebuchet MS"/>
                        </a:rPr>
                        <a:t>                    camera = new THREE.PerspectiveCamera( 45,</a:t>
                      </a:r>
                      <a:endParaRPr lang="en-US">
                        <a:solidFill>
                          <a:schemeClr val="tx1"/>
                        </a:solidFill>
                      </a:endParaRPr>
                    </a:p>
                    <a:p>
                      <a:pPr lvl="0" algn="l">
                        <a:lnSpc>
                          <a:spcPct val="100000"/>
                        </a:lnSpc>
                        <a:spcBef>
                          <a:spcPts val="0"/>
                        </a:spcBef>
                        <a:spcAft>
                          <a:spcPts val="0"/>
                        </a:spcAft>
                        <a:buNone/>
                      </a:pPr>
                      <a:r>
                        <a:rPr lang="en-US" sz="1800" b="0" i="0" u="none" strike="noStrike" noProof="0">
                          <a:solidFill>
                            <a:schemeClr val="tx1"/>
                          </a:solidFill>
                          <a:latin typeface="Trebuchet MS"/>
                        </a:rPr>
                        <a:t>                      canvas.width / canvas.height, 1, 4000 );</a:t>
                      </a:r>
                      <a:endParaRPr lang="en-US">
                        <a:solidFill>
                          <a:schemeClr val="tx1"/>
                        </a:solidFill>
                      </a:endParaRPr>
                    </a:p>
                    <a:p>
                      <a:pPr lvl="0" algn="l">
                        <a:lnSpc>
                          <a:spcPct val="100000"/>
                        </a:lnSpc>
                        <a:spcBef>
                          <a:spcPts val="0"/>
                        </a:spcBef>
                        <a:spcAft>
                          <a:spcPts val="0"/>
                        </a:spcAft>
                        <a:buNone/>
                      </a:pPr>
                      <a:r>
                        <a:rPr lang="en-US" sz="1800" b="0" i="0" u="none" strike="noStrike" noProof="0">
                          <a:solidFill>
                            <a:schemeClr val="tx1"/>
                          </a:solidFill>
                          <a:latin typeface="Trebuchet MS"/>
                        </a:rPr>
                        <a:t>                    scene.add(camera);</a:t>
                      </a:r>
                      <a:endParaRPr lang="en-US">
                        <a:solidFill>
                          <a:schemeClr val="tx1"/>
                        </a:solidFill>
                      </a:endParaRPr>
                    </a:p>
                  </a:txBody>
                  <a:tcPr/>
                </a:tc>
                <a:extLst>
                  <a:ext uri="{0D108BD9-81ED-4DB2-BD59-A6C34878D82A}">
                    <a16:rowId xmlns:a16="http://schemas.microsoft.com/office/drawing/2014/main" val="4195180313"/>
                  </a:ext>
                </a:extLst>
              </a:tr>
            </a:tbl>
          </a:graphicData>
        </a:graphic>
      </p:graphicFrame>
    </p:spTree>
    <p:extLst>
      <p:ext uri="{BB962C8B-B14F-4D97-AF65-F5344CB8AC3E}">
        <p14:creationId xmlns:p14="http://schemas.microsoft.com/office/powerpoint/2010/main" val="505199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B94B9-B2F6-4FC5-8651-E5D2FE536320}"/>
              </a:ext>
            </a:extLst>
          </p:cNvPr>
          <p:cNvSpPr>
            <a:spLocks noGrp="1"/>
          </p:cNvSpPr>
          <p:nvPr>
            <p:ph type="title"/>
          </p:nvPr>
        </p:nvSpPr>
        <p:spPr/>
        <p:txBody>
          <a:bodyPr/>
          <a:lstStyle/>
          <a:p>
            <a:r>
              <a:rPr lang="en-US">
                <a:latin typeface="Calibri" panose="020F0502020204030204" pitchFamily="34" charset="0"/>
                <a:ea typeface="+mj-lt"/>
                <a:cs typeface="Calibri" panose="020F0502020204030204" pitchFamily="34" charset="0"/>
              </a:rPr>
              <a:t>TẠO VÀ HIỂN THỊ ĐỐI TƯỢNG 3D</a:t>
            </a:r>
            <a:endParaRPr lang="en-US">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4BA66A7-A52D-4B82-9410-7FE9C2A0EC77}"/>
              </a:ext>
            </a:extLst>
          </p:cNvPr>
          <p:cNvSpPr>
            <a:spLocks noGrp="1"/>
          </p:cNvSpPr>
          <p:nvPr>
            <p:ph idx="1"/>
          </p:nvPr>
        </p:nvSpPr>
        <p:spPr/>
        <p:txBody>
          <a:bodyPr vert="horz" lIns="91440" tIns="45720" rIns="91440" bIns="45720" rtlCol="0" anchor="t">
            <a:normAutofit/>
          </a:bodyPr>
          <a:lstStyle/>
          <a:p>
            <a:r>
              <a:rPr lang="en-US" sz="2000">
                <a:latin typeface="Calibri"/>
                <a:cs typeface="Calibri"/>
              </a:rPr>
              <a:t>B3: </a:t>
            </a:r>
            <a:r>
              <a:rPr lang="en-US" sz="2000" err="1">
                <a:latin typeface="Calibri"/>
                <a:cs typeface="Calibri"/>
              </a:rPr>
              <a:t>Xác</a:t>
            </a:r>
            <a:r>
              <a:rPr lang="en-US" sz="2000">
                <a:latin typeface="Calibri"/>
                <a:cs typeface="Calibri"/>
              </a:rPr>
              <a:t> </a:t>
            </a:r>
            <a:r>
              <a:rPr lang="en-US" sz="2000" err="1">
                <a:latin typeface="Calibri"/>
                <a:cs typeface="Calibri"/>
              </a:rPr>
              <a:t>định</a:t>
            </a:r>
            <a:r>
              <a:rPr lang="en-US" sz="2000">
                <a:latin typeface="Calibri"/>
                <a:cs typeface="Calibri"/>
              </a:rPr>
              <a:t> </a:t>
            </a:r>
            <a:r>
              <a:rPr lang="en-US" sz="2000" err="1">
                <a:latin typeface="Calibri"/>
                <a:cs typeface="Calibri"/>
              </a:rPr>
              <a:t>phép</a:t>
            </a:r>
            <a:r>
              <a:rPr lang="en-US" sz="2000">
                <a:latin typeface="Calibri"/>
                <a:cs typeface="Calibri"/>
              </a:rPr>
              <a:t> </a:t>
            </a:r>
            <a:r>
              <a:rPr lang="en-US" sz="2000" err="1">
                <a:latin typeface="Calibri"/>
                <a:cs typeface="Calibri"/>
              </a:rPr>
              <a:t>chiếu</a:t>
            </a:r>
            <a:r>
              <a:rPr lang="en-US" sz="2000">
                <a:latin typeface="Calibri"/>
                <a:cs typeface="Calibri"/>
              </a:rPr>
              <a:t> (song </a:t>
            </a:r>
            <a:r>
              <a:rPr lang="en-US" sz="2000" err="1">
                <a:latin typeface="Calibri"/>
                <a:cs typeface="Calibri"/>
              </a:rPr>
              <a:t>song</a:t>
            </a:r>
            <a:r>
              <a:rPr lang="en-US" sz="2000">
                <a:latin typeface="Calibri"/>
                <a:cs typeface="Calibri"/>
              </a:rPr>
              <a:t>, </a:t>
            </a:r>
            <a:r>
              <a:rPr lang="en-US" sz="2000" err="1">
                <a:latin typeface="Calibri"/>
                <a:cs typeface="Calibri"/>
              </a:rPr>
              <a:t>phối</a:t>
            </a:r>
            <a:r>
              <a:rPr lang="en-US" sz="2000">
                <a:latin typeface="Calibri"/>
                <a:cs typeface="Calibri"/>
              </a:rPr>
              <a:t> </a:t>
            </a:r>
            <a:r>
              <a:rPr lang="en-US" sz="2000" err="1">
                <a:latin typeface="Calibri"/>
                <a:cs typeface="Calibri"/>
              </a:rPr>
              <a:t>cảnh</a:t>
            </a:r>
            <a:r>
              <a:rPr lang="en-US" sz="2000">
                <a:latin typeface="Calibri"/>
                <a:cs typeface="Calibri"/>
              </a:rPr>
              <a:t>)</a:t>
            </a:r>
            <a:endParaRPr lang="en-US"/>
          </a:p>
          <a:p>
            <a:r>
              <a:rPr lang="en-US" sz="2000">
                <a:latin typeface="Calibri"/>
                <a:cs typeface="Calibri"/>
              </a:rPr>
              <a:t>B4: </a:t>
            </a:r>
            <a:r>
              <a:rPr lang="en-US" sz="2000" err="1">
                <a:latin typeface="Calibri"/>
                <a:cs typeface="Calibri"/>
              </a:rPr>
              <a:t>Từ</a:t>
            </a:r>
            <a:r>
              <a:rPr lang="en-US" sz="2000">
                <a:latin typeface="Calibri"/>
                <a:cs typeface="Calibri"/>
              </a:rPr>
              <a:t> </a:t>
            </a:r>
            <a:r>
              <a:rPr lang="en-US" sz="2000" err="1">
                <a:latin typeface="Calibri"/>
                <a:cs typeface="Calibri"/>
              </a:rPr>
              <a:t>tọa</a:t>
            </a:r>
            <a:r>
              <a:rPr lang="en-US" sz="2000">
                <a:latin typeface="Calibri"/>
                <a:cs typeface="Calibri"/>
              </a:rPr>
              <a:t> </a:t>
            </a:r>
            <a:r>
              <a:rPr lang="en-US" sz="2000" err="1">
                <a:latin typeface="Calibri"/>
                <a:cs typeface="Calibri"/>
              </a:rPr>
              <a:t>độ</a:t>
            </a:r>
            <a:r>
              <a:rPr lang="en-US" sz="2000">
                <a:latin typeface="Calibri"/>
                <a:cs typeface="Calibri"/>
              </a:rPr>
              <a:t> </a:t>
            </a:r>
            <a:r>
              <a:rPr lang="en-US" sz="2000" err="1">
                <a:latin typeface="Calibri"/>
                <a:cs typeface="Calibri"/>
              </a:rPr>
              <a:t>thế</a:t>
            </a:r>
            <a:r>
              <a:rPr lang="en-US" sz="2000">
                <a:latin typeface="Calibri"/>
                <a:cs typeface="Calibri"/>
              </a:rPr>
              <a:t> </a:t>
            </a:r>
            <a:r>
              <a:rPr lang="en-US" sz="2000" err="1">
                <a:latin typeface="Calibri"/>
                <a:cs typeface="Calibri"/>
              </a:rPr>
              <a:t>giới</a:t>
            </a:r>
            <a:r>
              <a:rPr lang="en-US" sz="2000">
                <a:latin typeface="Calibri"/>
                <a:cs typeface="Calibri"/>
              </a:rPr>
              <a:t> </a:t>
            </a:r>
            <a:r>
              <a:rPr lang="en-US" sz="2000" err="1">
                <a:latin typeface="Calibri"/>
                <a:cs typeface="Calibri"/>
              </a:rPr>
              <a:t>thực</a:t>
            </a:r>
            <a:r>
              <a:rPr lang="en-US" sz="2000">
                <a:latin typeface="Calibri"/>
                <a:cs typeface="Calibri"/>
              </a:rPr>
              <a:t>, </a:t>
            </a:r>
            <a:r>
              <a:rPr lang="en-US" sz="2000" err="1">
                <a:latin typeface="Calibri"/>
                <a:cs typeface="Calibri"/>
              </a:rPr>
              <a:t>mép</a:t>
            </a:r>
            <a:r>
              <a:rPr lang="en-US" sz="2000">
                <a:latin typeface="Calibri"/>
                <a:cs typeface="Calibri"/>
              </a:rPr>
              <a:t> </a:t>
            </a:r>
            <a:r>
              <a:rPr lang="en-US" sz="2000" err="1">
                <a:latin typeface="Calibri"/>
                <a:cs typeface="Calibri"/>
              </a:rPr>
              <a:t>vào</a:t>
            </a:r>
            <a:r>
              <a:rPr lang="en-US" sz="2000">
                <a:latin typeface="Calibri"/>
                <a:cs typeface="Calibri"/>
              </a:rPr>
              <a:t> </a:t>
            </a:r>
            <a:r>
              <a:rPr lang="en-US" sz="2000" err="1">
                <a:latin typeface="Calibri"/>
                <a:cs typeface="Calibri"/>
              </a:rPr>
              <a:t>tọa</a:t>
            </a:r>
            <a:r>
              <a:rPr lang="en-US" sz="2000">
                <a:latin typeface="Calibri"/>
                <a:cs typeface="Calibri"/>
              </a:rPr>
              <a:t> </a:t>
            </a:r>
            <a:r>
              <a:rPr lang="en-US" sz="2000" err="1">
                <a:latin typeface="Calibri"/>
                <a:cs typeface="Calibri"/>
              </a:rPr>
              <a:t>độ</a:t>
            </a:r>
            <a:r>
              <a:rPr lang="en-US" sz="2000">
                <a:latin typeface="Calibri"/>
                <a:cs typeface="Calibri"/>
              </a:rPr>
              <a:t> </a:t>
            </a:r>
            <a:r>
              <a:rPr lang="en-US" sz="2000" err="1">
                <a:latin typeface="Calibri"/>
                <a:cs typeface="Calibri"/>
              </a:rPr>
              <a:t>màn</a:t>
            </a:r>
            <a:r>
              <a:rPr lang="en-US" sz="2000">
                <a:latin typeface="Calibri"/>
                <a:cs typeface="Calibri"/>
              </a:rPr>
              <a:t> </a:t>
            </a:r>
            <a:r>
              <a:rPr lang="en-US" sz="2000" err="1">
                <a:latin typeface="Calibri"/>
                <a:cs typeface="Calibri"/>
              </a:rPr>
              <a:t>hình</a:t>
            </a:r>
            <a:endParaRPr lang="en-US" sz="2000">
              <a:latin typeface="Calibri"/>
              <a:cs typeface="Calibri"/>
            </a:endParaRPr>
          </a:p>
          <a:p>
            <a:r>
              <a:rPr lang="en-US" sz="2000">
                <a:latin typeface="Calibri"/>
                <a:cs typeface="Calibri"/>
              </a:rPr>
              <a:t>B5: </a:t>
            </a:r>
            <a:r>
              <a:rPr lang="en-US" sz="2000" err="1">
                <a:latin typeface="Calibri"/>
                <a:cs typeface="Calibri"/>
              </a:rPr>
              <a:t>Vẽ</a:t>
            </a:r>
            <a:endParaRPr lang="en-US" sz="2000">
              <a:latin typeface="Calibri"/>
              <a:cs typeface="Calibri"/>
            </a:endParaRPr>
          </a:p>
        </p:txBody>
      </p:sp>
    </p:spTree>
    <p:extLst>
      <p:ext uri="{BB962C8B-B14F-4D97-AF65-F5344CB8AC3E}">
        <p14:creationId xmlns:p14="http://schemas.microsoft.com/office/powerpoint/2010/main" val="1829117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1AC3-A296-4921-8BD1-14178D53FF56}"/>
              </a:ext>
            </a:extLst>
          </p:cNvPr>
          <p:cNvSpPr>
            <a:spLocks noGrp="1"/>
          </p:cNvSpPr>
          <p:nvPr>
            <p:ph type="title"/>
          </p:nvPr>
        </p:nvSpPr>
        <p:spPr>
          <a:xfrm>
            <a:off x="178797" y="648821"/>
            <a:ext cx="2502144" cy="3723625"/>
          </a:xfrm>
        </p:spPr>
        <p:txBody>
          <a:bodyPr>
            <a:normAutofit/>
          </a:bodyPr>
          <a:lstStyle/>
          <a:p>
            <a:r>
              <a:rPr lang="en-US"/>
              <a:t>So </a:t>
            </a:r>
            <a:r>
              <a:rPr lang="en-US" err="1"/>
              <a:t>sánh</a:t>
            </a:r>
            <a:br>
              <a:rPr lang="en-US"/>
            </a:br>
            <a:r>
              <a:rPr lang="en-US" err="1"/>
              <a:t>WebL</a:t>
            </a:r>
            <a:r>
              <a:rPr lang="en-US"/>
              <a:t>, OpenGL ES </a:t>
            </a:r>
            <a:r>
              <a:rPr lang="en-US" err="1"/>
              <a:t>và</a:t>
            </a:r>
            <a:r>
              <a:rPr lang="en-US"/>
              <a:t> OpenGL</a:t>
            </a:r>
          </a:p>
        </p:txBody>
      </p:sp>
      <p:graphicFrame>
        <p:nvGraphicFramePr>
          <p:cNvPr id="4" name="Table 4">
            <a:extLst>
              <a:ext uri="{FF2B5EF4-FFF2-40B4-BE49-F238E27FC236}">
                <a16:creationId xmlns:a16="http://schemas.microsoft.com/office/drawing/2014/main" id="{7C66CB48-ED7B-4A21-B245-DAFCFA87A11B}"/>
              </a:ext>
            </a:extLst>
          </p:cNvPr>
          <p:cNvGraphicFramePr>
            <a:graphicFrameLocks noGrp="1"/>
          </p:cNvGraphicFramePr>
          <p:nvPr>
            <p:ph idx="1"/>
            <p:extLst>
              <p:ext uri="{D42A27DB-BD31-4B8C-83A1-F6EECF244321}">
                <p14:modId xmlns:p14="http://schemas.microsoft.com/office/powerpoint/2010/main" val="2193379008"/>
              </p:ext>
            </p:extLst>
          </p:nvPr>
        </p:nvGraphicFramePr>
        <p:xfrm>
          <a:off x="2700228" y="348833"/>
          <a:ext cx="9379693" cy="6405935"/>
        </p:xfrm>
        <a:graphic>
          <a:graphicData uri="http://schemas.openxmlformats.org/drawingml/2006/table">
            <a:tbl>
              <a:tblPr firstRow="1" bandRow="1">
                <a:tableStyleId>{5C22544A-7EE6-4342-B048-85BDC9FD1C3A}</a:tableStyleId>
              </a:tblPr>
              <a:tblGrid>
                <a:gridCol w="1344705">
                  <a:extLst>
                    <a:ext uri="{9D8B030D-6E8A-4147-A177-3AD203B41FA5}">
                      <a16:colId xmlns:a16="http://schemas.microsoft.com/office/drawing/2014/main" val="2026062130"/>
                    </a:ext>
                  </a:extLst>
                </a:gridCol>
                <a:gridCol w="3345142">
                  <a:extLst>
                    <a:ext uri="{9D8B030D-6E8A-4147-A177-3AD203B41FA5}">
                      <a16:colId xmlns:a16="http://schemas.microsoft.com/office/drawing/2014/main" val="3633644583"/>
                    </a:ext>
                  </a:extLst>
                </a:gridCol>
                <a:gridCol w="2344923">
                  <a:extLst>
                    <a:ext uri="{9D8B030D-6E8A-4147-A177-3AD203B41FA5}">
                      <a16:colId xmlns:a16="http://schemas.microsoft.com/office/drawing/2014/main" val="3124814771"/>
                    </a:ext>
                  </a:extLst>
                </a:gridCol>
                <a:gridCol w="2344923">
                  <a:extLst>
                    <a:ext uri="{9D8B030D-6E8A-4147-A177-3AD203B41FA5}">
                      <a16:colId xmlns:a16="http://schemas.microsoft.com/office/drawing/2014/main" val="3835549318"/>
                    </a:ext>
                  </a:extLst>
                </a:gridCol>
              </a:tblGrid>
              <a:tr h="437150">
                <a:tc>
                  <a:txBody>
                    <a:bodyPr/>
                    <a:lstStyle/>
                    <a:p>
                      <a:endParaRPr lang="en-US" sz="1600">
                        <a:latin typeface="Calibri"/>
                        <a:cs typeface="Calibri"/>
                      </a:endParaRPr>
                    </a:p>
                  </a:txBody>
                  <a:tcPr/>
                </a:tc>
                <a:tc>
                  <a:txBody>
                    <a:bodyPr/>
                    <a:lstStyle/>
                    <a:p>
                      <a:r>
                        <a:rPr lang="en-US" sz="1600">
                          <a:latin typeface="Calibri"/>
                          <a:cs typeface="Calibri"/>
                        </a:rPr>
                        <a:t>WebGL</a:t>
                      </a:r>
                    </a:p>
                  </a:txBody>
                  <a:tcPr/>
                </a:tc>
                <a:tc>
                  <a:txBody>
                    <a:bodyPr/>
                    <a:lstStyle/>
                    <a:p>
                      <a:r>
                        <a:rPr lang="en-US" sz="1600">
                          <a:latin typeface="Calibri"/>
                          <a:cs typeface="Calibri"/>
                        </a:rPr>
                        <a:t>OpenGL</a:t>
                      </a:r>
                    </a:p>
                  </a:txBody>
                  <a:tcPr/>
                </a:tc>
                <a:tc>
                  <a:txBody>
                    <a:bodyPr/>
                    <a:lstStyle/>
                    <a:p>
                      <a:pPr lvl="0">
                        <a:buNone/>
                      </a:pPr>
                      <a:r>
                        <a:rPr lang="en-US" sz="1600">
                          <a:latin typeface="Calibri"/>
                          <a:cs typeface="Calibri"/>
                        </a:rPr>
                        <a:t>OpenGL ES</a:t>
                      </a:r>
                    </a:p>
                  </a:txBody>
                  <a:tcPr/>
                </a:tc>
                <a:extLst>
                  <a:ext uri="{0D108BD9-81ED-4DB2-BD59-A6C34878D82A}">
                    <a16:rowId xmlns:a16="http://schemas.microsoft.com/office/drawing/2014/main" val="510331770"/>
                  </a:ext>
                </a:extLst>
              </a:tr>
              <a:tr h="2084875">
                <a:tc>
                  <a:txBody>
                    <a:bodyPr/>
                    <a:lstStyle/>
                    <a:p>
                      <a:r>
                        <a:rPr lang="vi-VN" sz="1600">
                          <a:latin typeface="Calibri"/>
                          <a:cs typeface="Calibri"/>
                        </a:rPr>
                        <a:t>Khái niệm</a:t>
                      </a:r>
                      <a:endParaRPr lang="en-US" sz="1600">
                        <a:latin typeface="Calibri"/>
                        <a:cs typeface="Calibri"/>
                      </a:endParaRPr>
                    </a:p>
                  </a:txBody>
                  <a:tcPr/>
                </a:tc>
                <a:tc>
                  <a:txBody>
                    <a:bodyPr/>
                    <a:lstStyle/>
                    <a:p>
                      <a:r>
                        <a:rPr lang="en-US" sz="1600">
                          <a:latin typeface="Calibri"/>
                          <a:cs typeface="Calibri"/>
                        </a:rPr>
                        <a:t>Thư </a:t>
                      </a:r>
                      <a:r>
                        <a:rPr lang="vi-VN" sz="1600">
                          <a:latin typeface="Calibri"/>
                          <a:cs typeface="Calibri"/>
                        </a:rPr>
                        <a:t>viện đồ hoạ</a:t>
                      </a:r>
                      <a:r>
                        <a:rPr lang="en-US" sz="1600">
                          <a:latin typeface="Calibri"/>
                          <a:cs typeface="Calibri"/>
                        </a:rPr>
                        <a:t> cho web được dẫn xuất từ OpenGL ES (thư viện đồ họa 2D và 3D trên hệ thống nhúng: xe cơ giới, điện thoại, đồ điện tử)</a:t>
                      </a:r>
                    </a:p>
                  </a:txBody>
                  <a:tcPr/>
                </a:tc>
                <a:tc>
                  <a:txBody>
                    <a:bodyPr/>
                    <a:lstStyle/>
                    <a:p>
                      <a:r>
                        <a:rPr lang="en-US" sz="1600">
                          <a:latin typeface="Calibri"/>
                          <a:cs typeface="Calibri"/>
                        </a:rPr>
                        <a:t>Thông qua ngôn ngữ chéo và platfrom API để render vector graphic 2D và 3D</a:t>
                      </a:r>
                    </a:p>
                  </a:txBody>
                  <a:tcPr/>
                </a:tc>
                <a:tc>
                  <a:txBody>
                    <a:bodyPr/>
                    <a:lstStyle/>
                    <a:p>
                      <a:pPr lvl="0">
                        <a:buNone/>
                      </a:pPr>
                      <a:r>
                        <a:rPr lang="en-US" sz="1600">
                          <a:latin typeface="Calibri"/>
                          <a:cs typeface="Calibri"/>
                        </a:rPr>
                        <a:t>Phiênn bản OpenGL dành cho các hệ thốnng nhúng, tiêu biểu là thiết bị di động</a:t>
                      </a:r>
                    </a:p>
                  </a:txBody>
                  <a:tcPr/>
                </a:tc>
                <a:extLst>
                  <a:ext uri="{0D108BD9-81ED-4DB2-BD59-A6C34878D82A}">
                    <a16:rowId xmlns:a16="http://schemas.microsoft.com/office/drawing/2014/main" val="862023168"/>
                  </a:ext>
                </a:extLst>
              </a:tr>
              <a:tr h="941555">
                <a:tc>
                  <a:txBody>
                    <a:bodyPr/>
                    <a:lstStyle/>
                    <a:p>
                      <a:r>
                        <a:rPr lang="en-US" sz="1600">
                          <a:latin typeface="Calibri"/>
                          <a:cs typeface="Calibri"/>
                        </a:rPr>
                        <a:t>Môi trường</a:t>
                      </a:r>
                    </a:p>
                  </a:txBody>
                  <a:tcPr/>
                </a:tc>
                <a:tc>
                  <a:txBody>
                    <a:bodyPr/>
                    <a:lstStyle/>
                    <a:p>
                      <a:r>
                        <a:rPr lang="en-US" sz="1600">
                          <a:latin typeface="Calibri"/>
                          <a:cs typeface="Calibri"/>
                        </a:rPr>
                        <a:t>Thường được sử dụng trên nền tảng browser và web</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a:latin typeface="Calibri"/>
                          <a:cs typeface="Calibri"/>
                        </a:rPr>
                        <a:t>Thường được sử dụng trên nền tảng desktop</a:t>
                      </a:r>
                    </a:p>
                  </a:txBody>
                  <a:tcPr/>
                </a:tc>
                <a:tc>
                  <a:txBody>
                    <a:bodyPr/>
                    <a:lstStyle/>
                    <a:p>
                      <a:pPr marL="0" lvl="0" indent="0" algn="l">
                        <a:lnSpc>
                          <a:spcPct val="100000"/>
                        </a:lnSpc>
                        <a:spcBef>
                          <a:spcPts val="0"/>
                        </a:spcBef>
                        <a:spcAft>
                          <a:spcPts val="0"/>
                        </a:spcAft>
                        <a:buNone/>
                      </a:pPr>
                      <a:r>
                        <a:rPr lang="en-US" sz="1600" b="0" i="0" u="none" strike="noStrike" noProof="0">
                          <a:latin typeface="Calibri"/>
                        </a:rPr>
                        <a:t>Thường được sử dụng trên nền tảng mobile</a:t>
                      </a:r>
                    </a:p>
                  </a:txBody>
                  <a:tcPr/>
                </a:tc>
                <a:extLst>
                  <a:ext uri="{0D108BD9-81ED-4DB2-BD59-A6C34878D82A}">
                    <a16:rowId xmlns:a16="http://schemas.microsoft.com/office/drawing/2014/main" val="3231617091"/>
                  </a:ext>
                </a:extLst>
              </a:tr>
              <a:tr h="470778">
                <a:tc>
                  <a:txBody>
                    <a:bodyPr/>
                    <a:lstStyle/>
                    <a:p>
                      <a:r>
                        <a:rPr lang="en-US" sz="1600">
                          <a:latin typeface="Calibri"/>
                          <a:cs typeface="Calibri"/>
                        </a:rPr>
                        <a:t>Ngôn ngữ</a:t>
                      </a:r>
                    </a:p>
                  </a:txBody>
                  <a:tcPr/>
                </a:tc>
                <a:tc>
                  <a:txBody>
                    <a:bodyPr/>
                    <a:lstStyle/>
                    <a:p>
                      <a:r>
                        <a:rPr lang="en-US" sz="1600">
                          <a:latin typeface="Calibri"/>
                          <a:cs typeface="Calibri"/>
                        </a:rPr>
                        <a:t>Java Script</a:t>
                      </a:r>
                    </a:p>
                  </a:txBody>
                  <a:tcPr/>
                </a:tc>
                <a:tc>
                  <a:txBody>
                    <a:bodyPr/>
                    <a:lstStyle/>
                    <a:p>
                      <a:r>
                        <a:rPr lang="en-US" sz="1600">
                          <a:latin typeface="Calibri"/>
                          <a:cs typeface="Calibri"/>
                        </a:rPr>
                        <a:t>C, C++, Python, Java</a:t>
                      </a:r>
                    </a:p>
                  </a:txBody>
                  <a:tcPr/>
                </a:tc>
                <a:tc>
                  <a:txBody>
                    <a:bodyPr/>
                    <a:lstStyle/>
                    <a:p>
                      <a:pPr lvl="0">
                        <a:buNone/>
                      </a:pPr>
                      <a:r>
                        <a:rPr lang="en-US" sz="1600">
                          <a:latin typeface="Calibri"/>
                          <a:cs typeface="Calibri"/>
                        </a:rPr>
                        <a:t>C/C++, Java, Kotlin</a:t>
                      </a:r>
                    </a:p>
                  </a:txBody>
                  <a:tcPr/>
                </a:tc>
                <a:extLst>
                  <a:ext uri="{0D108BD9-81ED-4DB2-BD59-A6C34878D82A}">
                    <a16:rowId xmlns:a16="http://schemas.microsoft.com/office/drawing/2014/main" val="1114921434"/>
                  </a:ext>
                </a:extLst>
              </a:tr>
              <a:tr h="1799038">
                <a:tc>
                  <a:txBody>
                    <a:bodyPr/>
                    <a:lstStyle/>
                    <a:p>
                      <a:r>
                        <a:rPr lang="vi-VN" sz="1600">
                          <a:latin typeface="Calibri"/>
                          <a:cs typeface="Calibri"/>
                        </a:rPr>
                        <a:t>Tính năng</a:t>
                      </a:r>
                      <a:endParaRPr lang="en-US" sz="1600">
                        <a:latin typeface="Calibri"/>
                        <a:cs typeface="Calibri"/>
                      </a:endParaRPr>
                    </a:p>
                  </a:txBody>
                  <a:tcPr/>
                </a:tc>
                <a:tc>
                  <a:txBody>
                    <a:bodyPr/>
                    <a:lstStyle/>
                    <a:p>
                      <a:r>
                        <a:rPr lang="en-US" sz="1600">
                          <a:latin typeface="Calibri"/>
                          <a:cs typeface="Calibri"/>
                        </a:rPr>
                        <a:t>Ít tính năng</a:t>
                      </a:r>
                    </a:p>
                  </a:txBody>
                  <a:tcPr/>
                </a:tc>
                <a:tc>
                  <a:txBody>
                    <a:bodyPr/>
                    <a:lstStyle/>
                    <a:p>
                      <a:r>
                        <a:rPr lang="en-US" sz="1600">
                          <a:latin typeface="Calibri"/>
                          <a:cs typeface="Calibri"/>
                        </a:rPr>
                        <a:t>Nhiều tính năng hơn 2 cơ chế hoạt động còn lại.</a:t>
                      </a:r>
                    </a:p>
                  </a:txBody>
                  <a:tcPr/>
                </a:tc>
                <a:tc>
                  <a:txBody>
                    <a:bodyPr/>
                    <a:lstStyle/>
                    <a:p>
                      <a:pPr lvl="0">
                        <a:buNone/>
                      </a:pPr>
                      <a:r>
                        <a:rPr lang="en-US" sz="1600">
                          <a:latin typeface="Calibri"/>
                          <a:cs typeface="Calibri"/>
                        </a:rPr>
                        <a:t>Do là embedded của OpenGL nênn số lượng feature ít hơn.</a:t>
                      </a:r>
                    </a:p>
                    <a:p>
                      <a:pPr lvl="0">
                        <a:buNone/>
                      </a:pPr>
                      <a:r>
                        <a:rPr lang="en-US" sz="1600">
                          <a:latin typeface="Calibri"/>
                          <a:cs typeface="Calibri"/>
                        </a:rPr>
                        <a:t>Hỗ trợ 1 số feature khác lập trình mobile tốt hơn</a:t>
                      </a:r>
                    </a:p>
                  </a:txBody>
                  <a:tcPr/>
                </a:tc>
                <a:extLst>
                  <a:ext uri="{0D108BD9-81ED-4DB2-BD59-A6C34878D82A}">
                    <a16:rowId xmlns:a16="http://schemas.microsoft.com/office/drawing/2014/main" val="210661990"/>
                  </a:ext>
                </a:extLst>
              </a:tr>
              <a:tr h="672539">
                <a:tc>
                  <a:txBody>
                    <a:bodyPr/>
                    <a:lstStyle/>
                    <a:p>
                      <a:r>
                        <a:rPr lang="en-US" sz="1600">
                          <a:latin typeface="Calibri"/>
                          <a:cs typeface="Calibri"/>
                        </a:rPr>
                        <a:t>Pipeline</a:t>
                      </a:r>
                    </a:p>
                  </a:txBody>
                  <a:tcPr/>
                </a:tc>
                <a:tc>
                  <a:txBody>
                    <a:bodyPr/>
                    <a:lstStyle/>
                    <a:p>
                      <a:r>
                        <a:rPr lang="en-US" sz="1600">
                          <a:latin typeface="Calibri"/>
                          <a:cs typeface="Calibri"/>
                        </a:rPr>
                        <a:t>No fixed function pipeline</a:t>
                      </a:r>
                    </a:p>
                  </a:txBody>
                  <a:tcPr/>
                </a:tc>
                <a:tc>
                  <a:txBody>
                    <a:bodyPr/>
                    <a:lstStyle/>
                    <a:p>
                      <a:r>
                        <a:rPr lang="en-US" sz="1600">
                          <a:latin typeface="Calibri"/>
                          <a:cs typeface="Calibri"/>
                        </a:rPr>
                        <a:t>fixed function pipeline</a:t>
                      </a:r>
                    </a:p>
                  </a:txBody>
                  <a:tcPr/>
                </a:tc>
                <a:tc>
                  <a:txBody>
                    <a:bodyPr/>
                    <a:lstStyle/>
                    <a:p>
                      <a:pPr lvl="0">
                        <a:buNone/>
                      </a:pPr>
                      <a:r>
                        <a:rPr lang="en-US" sz="1400">
                          <a:latin typeface="Calibri"/>
                          <a:cs typeface="Calibri"/>
                        </a:rPr>
                        <a:t>x</a:t>
                      </a:r>
                    </a:p>
                  </a:txBody>
                  <a:tcPr/>
                </a:tc>
                <a:extLst>
                  <a:ext uri="{0D108BD9-81ED-4DB2-BD59-A6C34878D82A}">
                    <a16:rowId xmlns:a16="http://schemas.microsoft.com/office/drawing/2014/main" val="3937981671"/>
                  </a:ext>
                </a:extLst>
              </a:tr>
            </a:tbl>
          </a:graphicData>
        </a:graphic>
      </p:graphicFrame>
    </p:spTree>
    <p:extLst>
      <p:ext uri="{BB962C8B-B14F-4D97-AF65-F5344CB8AC3E}">
        <p14:creationId xmlns:p14="http://schemas.microsoft.com/office/powerpoint/2010/main" val="123045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B94B9-B2F6-4FC5-8651-E5D2FE536320}"/>
              </a:ext>
            </a:extLst>
          </p:cNvPr>
          <p:cNvSpPr>
            <a:spLocks noGrp="1"/>
          </p:cNvSpPr>
          <p:nvPr>
            <p:ph type="title"/>
          </p:nvPr>
        </p:nvSpPr>
        <p:spPr>
          <a:xfrm>
            <a:off x="676746" y="609600"/>
            <a:ext cx="3729076" cy="1320800"/>
          </a:xfrm>
        </p:spPr>
        <p:txBody>
          <a:bodyPr anchor="ctr">
            <a:normAutofit/>
          </a:bodyPr>
          <a:lstStyle/>
          <a:p>
            <a:pPr>
              <a:lnSpc>
                <a:spcPct val="90000"/>
              </a:lnSpc>
            </a:pPr>
            <a:r>
              <a:rPr lang="en-US" sz="2800">
                <a:latin typeface="Calibri" panose="020F0502020204030204" pitchFamily="34" charset="0"/>
                <a:cs typeface="Calibri" panose="020F0502020204030204" pitchFamily="34" charset="0"/>
              </a:rPr>
              <a:t>3D</a:t>
            </a:r>
            <a:br>
              <a:rPr lang="en-US" sz="2800">
                <a:latin typeface="Calibri" panose="020F0502020204030204" pitchFamily="34" charset="0"/>
                <a:cs typeface="Calibri" panose="020F0502020204030204" pitchFamily="34" charset="0"/>
              </a:rPr>
            </a:br>
            <a:r>
              <a:rPr lang="en-US" sz="2800" err="1">
                <a:latin typeface="Calibri" panose="020F0502020204030204" pitchFamily="34" charset="0"/>
                <a:cs typeface="Calibri" panose="020F0502020204030204" pitchFamily="34" charset="0"/>
              </a:rPr>
              <a:t>Phép</a:t>
            </a:r>
            <a:r>
              <a:rPr lang="en-US" sz="2800">
                <a:latin typeface="Calibri" panose="020F0502020204030204" pitchFamily="34" charset="0"/>
                <a:cs typeface="Calibri" panose="020F0502020204030204" pitchFamily="34" charset="0"/>
              </a:rPr>
              <a:t> </a:t>
            </a:r>
            <a:r>
              <a:rPr lang="en-US" sz="2800" err="1">
                <a:latin typeface="Calibri" panose="020F0502020204030204" pitchFamily="34" charset="0"/>
                <a:cs typeface="Calibri" panose="020F0502020204030204" pitchFamily="34" charset="0"/>
              </a:rPr>
              <a:t>biến</a:t>
            </a:r>
            <a:r>
              <a:rPr lang="en-US" sz="2800">
                <a:latin typeface="Calibri" panose="020F0502020204030204" pitchFamily="34" charset="0"/>
                <a:cs typeface="Calibri" panose="020F0502020204030204" pitchFamily="34" charset="0"/>
              </a:rPr>
              <a:t> </a:t>
            </a:r>
            <a:r>
              <a:rPr lang="en-US" sz="2800" err="1">
                <a:latin typeface="Calibri" panose="020F0502020204030204" pitchFamily="34" charset="0"/>
                <a:cs typeface="Calibri" panose="020F0502020204030204" pitchFamily="34" charset="0"/>
              </a:rPr>
              <a:t>đổi</a:t>
            </a:r>
            <a:r>
              <a:rPr lang="en-US" sz="2800">
                <a:latin typeface="Calibri" panose="020F0502020204030204" pitchFamily="34" charset="0"/>
                <a:cs typeface="Calibri" panose="020F0502020204030204" pitchFamily="34" charset="0"/>
              </a:rPr>
              <a:t>- </a:t>
            </a:r>
            <a:r>
              <a:rPr lang="en-US" sz="2800" err="1">
                <a:latin typeface="Calibri" panose="020F0502020204030204" pitchFamily="34" charset="0"/>
                <a:cs typeface="Calibri" panose="020F0502020204030204" pitchFamily="34" charset="0"/>
              </a:rPr>
              <a:t>tịnh</a:t>
            </a:r>
            <a:r>
              <a:rPr lang="en-US" sz="2800">
                <a:latin typeface="Calibri" panose="020F0502020204030204" pitchFamily="34" charset="0"/>
                <a:cs typeface="Calibri" panose="020F0502020204030204" pitchFamily="34" charset="0"/>
              </a:rPr>
              <a:t> </a:t>
            </a:r>
            <a:r>
              <a:rPr lang="en-US" sz="2800" err="1">
                <a:latin typeface="Calibri" panose="020F0502020204030204" pitchFamily="34" charset="0"/>
                <a:cs typeface="Calibri" panose="020F0502020204030204" pitchFamily="34" charset="0"/>
              </a:rPr>
              <a:t>tiến</a:t>
            </a:r>
            <a:endParaRPr lang="en-US" sz="280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4BA66A7-A52D-4B82-9410-7FE9C2A0EC77}"/>
              </a:ext>
            </a:extLst>
          </p:cNvPr>
          <p:cNvSpPr>
            <a:spLocks noGrp="1"/>
          </p:cNvSpPr>
          <p:nvPr>
            <p:ph idx="1"/>
          </p:nvPr>
        </p:nvSpPr>
        <p:spPr>
          <a:xfrm>
            <a:off x="685167" y="2160589"/>
            <a:ext cx="3720916" cy="3560733"/>
          </a:xfrm>
        </p:spPr>
        <p:txBody>
          <a:bodyPr vert="horz" lIns="91440" tIns="45720" rIns="91440" bIns="45720" rtlCol="0">
            <a:normAutofit/>
          </a:bodyPr>
          <a:lstStyle/>
          <a:p>
            <a:pPr marL="0" indent="0">
              <a:buNone/>
            </a:pPr>
            <a:endParaRPr lang="en-US">
              <a:latin typeface="Calibri"/>
              <a:cs typeface="Calibri"/>
            </a:endParaRPr>
          </a:p>
          <a:p>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p:txBody>
      </p:sp>
      <p:pic>
        <p:nvPicPr>
          <p:cNvPr id="3074" name="Picture 2">
            <a:extLst>
              <a:ext uri="{FF2B5EF4-FFF2-40B4-BE49-F238E27FC236}">
                <a16:creationId xmlns:a16="http://schemas.microsoft.com/office/drawing/2014/main" id="{B5EEA7C6-6FEB-4356-AA16-5A08008DAB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90630" y="1755252"/>
            <a:ext cx="4602747" cy="388101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3BC50C31-D256-4521-B8F8-02FBBB9D3A8F}"/>
              </a:ext>
            </a:extLst>
          </p:cNvPr>
          <p:cNvGraphicFramePr>
            <a:graphicFrameLocks noGrp="1"/>
          </p:cNvGraphicFramePr>
          <p:nvPr>
            <p:extLst>
              <p:ext uri="{D42A27DB-BD31-4B8C-83A1-F6EECF244321}">
                <p14:modId xmlns:p14="http://schemas.microsoft.com/office/powerpoint/2010/main" val="365843469"/>
              </p:ext>
            </p:extLst>
          </p:nvPr>
        </p:nvGraphicFramePr>
        <p:xfrm>
          <a:off x="798623" y="2160589"/>
          <a:ext cx="6293293" cy="2870200"/>
        </p:xfrm>
        <a:graphic>
          <a:graphicData uri="http://schemas.openxmlformats.org/drawingml/2006/table">
            <a:tbl>
              <a:tblPr firstRow="1" bandRow="1">
                <a:tableStyleId>{5C22544A-7EE6-4342-B048-85BDC9FD1C3A}</a:tableStyleId>
              </a:tblPr>
              <a:tblGrid>
                <a:gridCol w="6293293">
                  <a:extLst>
                    <a:ext uri="{9D8B030D-6E8A-4147-A177-3AD203B41FA5}">
                      <a16:colId xmlns:a16="http://schemas.microsoft.com/office/drawing/2014/main" val="4132468571"/>
                    </a:ext>
                  </a:extLst>
                </a:gridCol>
              </a:tblGrid>
              <a:tr h="370840">
                <a:tc>
                  <a:txBody>
                    <a:bodyPr/>
                    <a:lstStyle/>
                    <a:p>
                      <a:pPr rtl="0" fontAlgn="t">
                        <a:spcBef>
                          <a:spcPts val="0"/>
                        </a:spcBef>
                        <a:spcAft>
                          <a:spcPts val="0"/>
                        </a:spcAft>
                      </a:pPr>
                      <a:r>
                        <a:rPr lang="en-US" sz="1800" b="0" i="0" u="none" strike="noStrike">
                          <a:solidFill>
                            <a:schemeClr val="tx1"/>
                          </a:solidFill>
                          <a:effectLst/>
                          <a:latin typeface="+mn-lt"/>
                        </a:rPr>
                        <a:t>.translate {</a:t>
                      </a:r>
                      <a:endParaRPr lang="en-US" sz="1800">
                        <a:solidFill>
                          <a:schemeClr val="tx1"/>
                        </a:solidFill>
                        <a:effectLst/>
                        <a:latin typeface="+mn-lt"/>
                      </a:endParaRPr>
                    </a:p>
                    <a:p>
                      <a:pPr rtl="0" fontAlgn="t">
                        <a:spcBef>
                          <a:spcPts val="0"/>
                        </a:spcBef>
                        <a:spcAft>
                          <a:spcPts val="0"/>
                        </a:spcAft>
                      </a:pPr>
                      <a:r>
                        <a:rPr lang="en-US" sz="1800" b="0" i="0" u="none" strike="noStrike">
                          <a:solidFill>
                            <a:schemeClr val="tx1"/>
                          </a:solidFill>
                          <a:effectLst/>
                          <a:latin typeface="+mn-lt"/>
                        </a:rPr>
                        <a:t>    -webkit-transform: translateX(20px) translateY(20px) translateZ(-100px);</a:t>
                      </a:r>
                      <a:endParaRPr lang="en-US" sz="1800">
                        <a:solidFill>
                          <a:schemeClr val="tx1"/>
                        </a:solidFill>
                        <a:effectLst/>
                        <a:latin typeface="+mn-lt"/>
                      </a:endParaRPr>
                    </a:p>
                    <a:p>
                      <a:pPr rtl="0" fontAlgn="t">
                        <a:spcBef>
                          <a:spcPts val="0"/>
                        </a:spcBef>
                        <a:spcAft>
                          <a:spcPts val="0"/>
                        </a:spcAft>
                      </a:pPr>
                      <a:r>
                        <a:rPr lang="en-US" sz="1800" b="0" i="0" u="none" strike="noStrike">
                          <a:solidFill>
                            <a:schemeClr val="tx1"/>
                          </a:solidFill>
                          <a:effectLst/>
                          <a:latin typeface="+mn-lt"/>
                        </a:rPr>
                        <a:t>       -moz-transform: translateX(20px) translateY(20px) translateZ(-100px);</a:t>
                      </a:r>
                      <a:endParaRPr lang="en-US" sz="1800">
                        <a:solidFill>
                          <a:schemeClr val="tx1"/>
                        </a:solidFill>
                        <a:effectLst/>
                        <a:latin typeface="+mn-lt"/>
                      </a:endParaRPr>
                    </a:p>
                    <a:p>
                      <a:pPr rtl="0" fontAlgn="t">
                        <a:spcBef>
                          <a:spcPts val="0"/>
                        </a:spcBef>
                        <a:spcAft>
                          <a:spcPts val="0"/>
                        </a:spcAft>
                      </a:pPr>
                      <a:r>
                        <a:rPr lang="en-US" sz="1800" b="0" i="0" u="none" strike="noStrike">
                          <a:solidFill>
                            <a:schemeClr val="tx1"/>
                          </a:solidFill>
                          <a:effectLst/>
                          <a:latin typeface="+mn-lt"/>
                        </a:rPr>
                        <a:t>         -o-transform: translateX(20px) translateY(20px) translateZ(-100px);</a:t>
                      </a:r>
                      <a:endParaRPr lang="en-US" sz="1800">
                        <a:solidFill>
                          <a:schemeClr val="tx1"/>
                        </a:solidFill>
                        <a:effectLst/>
                        <a:latin typeface="+mn-lt"/>
                      </a:endParaRPr>
                    </a:p>
                    <a:p>
                      <a:pPr rtl="0" fontAlgn="t">
                        <a:spcBef>
                          <a:spcPts val="0"/>
                        </a:spcBef>
                        <a:spcAft>
                          <a:spcPts val="0"/>
                        </a:spcAft>
                      </a:pPr>
                      <a:r>
                        <a:rPr lang="en-US" sz="1800" b="0" i="0" u="none" strike="noStrike">
                          <a:solidFill>
                            <a:schemeClr val="tx1"/>
                          </a:solidFill>
                          <a:effectLst/>
                          <a:latin typeface="+mn-lt"/>
                        </a:rPr>
                        <a:t>            transform: translateX(20px) translateY(20px) translateZ(-100px);</a:t>
                      </a:r>
                      <a:endParaRPr lang="en-US" sz="1800">
                        <a:solidFill>
                          <a:schemeClr val="tx1"/>
                        </a:solidFill>
                        <a:effectLst/>
                        <a:latin typeface="+mn-lt"/>
                      </a:endParaRPr>
                    </a:p>
                    <a:p>
                      <a:pPr rtl="0" fontAlgn="t">
                        <a:spcBef>
                          <a:spcPts val="0"/>
                        </a:spcBef>
                        <a:spcAft>
                          <a:spcPts val="0"/>
                        </a:spcAft>
                      </a:pPr>
                      <a:r>
                        <a:rPr lang="en-US" sz="1800" b="0" i="0" u="none" strike="noStrike">
                          <a:solidFill>
                            <a:schemeClr val="tx1"/>
                          </a:solidFill>
                          <a:effectLst/>
                          <a:latin typeface="+mn-lt"/>
                        </a:rPr>
                        <a:t>}</a:t>
                      </a:r>
                      <a:endParaRPr lang="en-US" sz="1800">
                        <a:solidFill>
                          <a:schemeClr val="tx1"/>
                        </a:solidFill>
                        <a:effectLst/>
                        <a:latin typeface="+mn-lt"/>
                      </a:endParaRPr>
                    </a:p>
                  </a:txBody>
                  <a:tcPr marL="63500" marR="63500" marT="63500" marB="63500"/>
                </a:tc>
                <a:extLst>
                  <a:ext uri="{0D108BD9-81ED-4DB2-BD59-A6C34878D82A}">
                    <a16:rowId xmlns:a16="http://schemas.microsoft.com/office/drawing/2014/main" val="443009919"/>
                  </a:ext>
                </a:extLst>
              </a:tr>
            </a:tbl>
          </a:graphicData>
        </a:graphic>
      </p:graphicFrame>
    </p:spTree>
    <p:extLst>
      <p:ext uri="{BB962C8B-B14F-4D97-AF65-F5344CB8AC3E}">
        <p14:creationId xmlns:p14="http://schemas.microsoft.com/office/powerpoint/2010/main" val="1267708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B94B9-B2F6-4FC5-8651-E5D2FE536320}"/>
              </a:ext>
            </a:extLst>
          </p:cNvPr>
          <p:cNvSpPr>
            <a:spLocks noGrp="1"/>
          </p:cNvSpPr>
          <p:nvPr>
            <p:ph type="title"/>
          </p:nvPr>
        </p:nvSpPr>
        <p:spPr/>
        <p:txBody>
          <a:bodyPr/>
          <a:lstStyle/>
          <a:p>
            <a:r>
              <a:rPr lang="en-US">
                <a:latin typeface="Calibri" panose="020F0502020204030204" pitchFamily="34" charset="0"/>
                <a:cs typeface="Calibri" panose="020F0502020204030204" pitchFamily="34" charset="0"/>
              </a:rPr>
              <a:t>3D</a:t>
            </a:r>
            <a:br>
              <a:rPr lang="en-US">
                <a:latin typeface="Calibri" panose="020F0502020204030204" pitchFamily="34" charset="0"/>
                <a:cs typeface="Calibri" panose="020F0502020204030204" pitchFamily="34" charset="0"/>
              </a:rPr>
            </a:br>
            <a:r>
              <a:rPr lang="en-US" err="1">
                <a:latin typeface="Calibri" panose="020F0502020204030204" pitchFamily="34" charset="0"/>
                <a:cs typeface="Calibri" panose="020F0502020204030204" pitchFamily="34" charset="0"/>
              </a:rPr>
              <a:t>Phép</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biến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đổi</a:t>
            </a:r>
            <a:r>
              <a:rPr lang="en-US">
                <a:latin typeface="Calibri" panose="020F0502020204030204" pitchFamily="34" charset="0"/>
                <a:cs typeface="Calibri" panose="020F0502020204030204" pitchFamily="34" charset="0"/>
              </a:rPr>
              <a:t> - </a:t>
            </a:r>
            <a:r>
              <a:rPr lang="en-US" err="1">
                <a:latin typeface="Calibri" panose="020F0502020204030204" pitchFamily="34" charset="0"/>
                <a:cs typeface="Calibri" panose="020F0502020204030204" pitchFamily="34" charset="0"/>
              </a:rPr>
              <a:t>xoay</a:t>
            </a:r>
            <a:endParaRPr lang="en-US">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4BA66A7-A52D-4B82-9410-7FE9C2A0EC77}"/>
              </a:ext>
            </a:extLst>
          </p:cNvPr>
          <p:cNvSpPr>
            <a:spLocks noGrp="1"/>
          </p:cNvSpPr>
          <p:nvPr>
            <p:ph idx="1"/>
          </p:nvPr>
        </p:nvSpPr>
        <p:spPr>
          <a:xfrm>
            <a:off x="677334" y="2160589"/>
            <a:ext cx="9154228" cy="3880773"/>
          </a:xfrm>
        </p:spPr>
        <p:txBody>
          <a:bodyPr vert="horz" lIns="91440" tIns="45720" rIns="91440" bIns="45720" rtlCol="0" anchor="t">
            <a:normAutofit/>
          </a:bodyPr>
          <a:lstStyle/>
          <a:p>
            <a:pPr marL="0" indent="0">
              <a:buNone/>
            </a:pPr>
            <a:endParaRPr lang="en-US" sz="2000">
              <a:latin typeface="Calibri"/>
              <a:cs typeface="Calibri"/>
            </a:endParaRP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p:txBody>
      </p:sp>
      <p:pic>
        <p:nvPicPr>
          <p:cNvPr id="5122" name="Picture 2">
            <a:extLst>
              <a:ext uri="{FF2B5EF4-FFF2-40B4-BE49-F238E27FC236}">
                <a16:creationId xmlns:a16="http://schemas.microsoft.com/office/drawing/2014/main" id="{492C801B-EC22-481B-B749-290C9AD829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82" y="4623726"/>
            <a:ext cx="3886200" cy="16478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2F63E6FF-F49A-4DC2-A805-10F20DC208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200" y="2113571"/>
            <a:ext cx="3800475" cy="13525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8F029E73-4695-4499-9F3A-41C580119A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4448" y="1528712"/>
            <a:ext cx="3838575" cy="165735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0D9C8B44-ACD0-4C91-88EA-595FF39B77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5873" y="3466121"/>
            <a:ext cx="3867150" cy="134302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CD1C47C2-5E10-4455-9E0A-8DFB429FAD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4448" y="4986512"/>
            <a:ext cx="26289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E1C7B71-A915-4F7F-8DFE-FA0421DA064A}"/>
              </a:ext>
            </a:extLst>
          </p:cNvPr>
          <p:cNvPicPr>
            <a:picLocks noChangeAspect="1"/>
          </p:cNvPicPr>
          <p:nvPr/>
        </p:nvPicPr>
        <p:blipFill>
          <a:blip r:embed="rId7"/>
          <a:stretch>
            <a:fillRect/>
          </a:stretch>
        </p:blipFill>
        <p:spPr>
          <a:xfrm>
            <a:off x="612335" y="3287626"/>
            <a:ext cx="3648340" cy="1521520"/>
          </a:xfrm>
          <a:prstGeom prst="rect">
            <a:avLst/>
          </a:prstGeom>
        </p:spPr>
      </p:pic>
    </p:spTree>
    <p:extLst>
      <p:ext uri="{BB962C8B-B14F-4D97-AF65-F5344CB8AC3E}">
        <p14:creationId xmlns:p14="http://schemas.microsoft.com/office/powerpoint/2010/main" val="2062006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B94B9-B2F6-4FC5-8651-E5D2FE536320}"/>
              </a:ext>
            </a:extLst>
          </p:cNvPr>
          <p:cNvSpPr>
            <a:spLocks noGrp="1"/>
          </p:cNvSpPr>
          <p:nvPr>
            <p:ph type="title"/>
          </p:nvPr>
        </p:nvSpPr>
        <p:spPr/>
        <p:txBody>
          <a:bodyPr/>
          <a:lstStyle/>
          <a:p>
            <a:r>
              <a:rPr lang="en-US">
                <a:latin typeface="Calibri" panose="020F0502020204030204" pitchFamily="34" charset="0"/>
                <a:cs typeface="Calibri" panose="020F0502020204030204" pitchFamily="34" charset="0"/>
              </a:rPr>
              <a:t>3D</a:t>
            </a:r>
            <a:br>
              <a:rPr lang="en-US">
                <a:latin typeface="Calibri" panose="020F0502020204030204" pitchFamily="34" charset="0"/>
                <a:cs typeface="Calibri" panose="020F0502020204030204" pitchFamily="34" charset="0"/>
              </a:rPr>
            </a:br>
            <a:r>
              <a:rPr lang="en-US" err="1">
                <a:latin typeface="Calibri" panose="020F0502020204030204" pitchFamily="34" charset="0"/>
                <a:cs typeface="Calibri" panose="020F0502020204030204" pitchFamily="34" charset="0"/>
              </a:rPr>
              <a:t>Phép</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biến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đổi</a:t>
            </a:r>
            <a:r>
              <a:rPr lang="en-US">
                <a:latin typeface="Calibri" panose="020F0502020204030204" pitchFamily="34" charset="0"/>
                <a:cs typeface="Calibri" panose="020F0502020204030204" pitchFamily="34" charset="0"/>
              </a:rPr>
              <a:t>- </a:t>
            </a:r>
            <a:r>
              <a:rPr lang="en-US">
                <a:latin typeface="Calibri" panose="020F0502020204030204" pitchFamily="34" charset="0"/>
                <a:ea typeface="+mj-lt"/>
                <a:cs typeface="Calibri" panose="020F0502020204030204" pitchFamily="34" charset="0"/>
              </a:rPr>
              <a:t>co </a:t>
            </a:r>
            <a:r>
              <a:rPr lang="en-US" err="1">
                <a:latin typeface="Calibri" panose="020F0502020204030204" pitchFamily="34" charset="0"/>
                <a:ea typeface="+mj-lt"/>
                <a:cs typeface="Calibri" panose="020F0502020204030204" pitchFamily="34" charset="0"/>
              </a:rPr>
              <a:t>dãn</a:t>
            </a:r>
            <a:endParaRPr lang="en-US">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4BA66A7-A52D-4B82-9410-7FE9C2A0EC77}"/>
              </a:ext>
            </a:extLst>
          </p:cNvPr>
          <p:cNvSpPr>
            <a:spLocks noGrp="1"/>
          </p:cNvSpPr>
          <p:nvPr>
            <p:ph idx="1"/>
          </p:nvPr>
        </p:nvSpPr>
        <p:spPr>
          <a:xfrm>
            <a:off x="677334" y="2160589"/>
            <a:ext cx="9154228" cy="3880773"/>
          </a:xfrm>
        </p:spPr>
        <p:txBody>
          <a:bodyPr vert="horz" lIns="91440" tIns="45720" rIns="91440" bIns="45720" rtlCol="0" anchor="t">
            <a:normAutofit/>
          </a:bodyPr>
          <a:lstStyle/>
          <a:p>
            <a:pPr marL="0" indent="0">
              <a:buNone/>
            </a:pPr>
            <a:endParaRPr lang="en-US" sz="2000">
              <a:latin typeface="Calibri"/>
              <a:cs typeface="Calibri"/>
            </a:endParaRP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p:txBody>
      </p:sp>
      <p:pic>
        <p:nvPicPr>
          <p:cNvPr id="4098" name="Picture 2">
            <a:extLst>
              <a:ext uri="{FF2B5EF4-FFF2-40B4-BE49-F238E27FC236}">
                <a16:creationId xmlns:a16="http://schemas.microsoft.com/office/drawing/2014/main" id="{705DE59C-0E85-4DBA-AD74-9CBE8E4E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3749" y="2584120"/>
            <a:ext cx="4860505" cy="322810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041770E9-EE52-4CA6-B535-4B8D7E4B661F}"/>
              </a:ext>
            </a:extLst>
          </p:cNvPr>
          <p:cNvGraphicFramePr>
            <a:graphicFrameLocks noGrp="1"/>
          </p:cNvGraphicFramePr>
          <p:nvPr>
            <p:extLst>
              <p:ext uri="{D42A27DB-BD31-4B8C-83A1-F6EECF244321}">
                <p14:modId xmlns:p14="http://schemas.microsoft.com/office/powerpoint/2010/main" val="479236603"/>
              </p:ext>
            </p:extLst>
          </p:nvPr>
        </p:nvGraphicFramePr>
        <p:xfrm>
          <a:off x="677334" y="2584120"/>
          <a:ext cx="6722926" cy="1737360"/>
        </p:xfrm>
        <a:graphic>
          <a:graphicData uri="http://schemas.openxmlformats.org/drawingml/2006/table">
            <a:tbl>
              <a:tblPr firstRow="1" bandRow="1">
                <a:tableStyleId>{5C22544A-7EE6-4342-B048-85BDC9FD1C3A}</a:tableStyleId>
              </a:tblPr>
              <a:tblGrid>
                <a:gridCol w="6722926">
                  <a:extLst>
                    <a:ext uri="{9D8B030D-6E8A-4147-A177-3AD203B41FA5}">
                      <a16:colId xmlns:a16="http://schemas.microsoft.com/office/drawing/2014/main" val="36067297"/>
                    </a:ext>
                  </a:extLst>
                </a:gridCol>
              </a:tblGrid>
              <a:tr h="370840">
                <a:tc>
                  <a:txBody>
                    <a:bodyPr/>
                    <a:lstStyle/>
                    <a:p>
                      <a:pPr rtl="0"/>
                      <a:r>
                        <a:rPr lang="en-US" sz="1800" b="0" i="0" u="none" strike="noStrike" kern="1200">
                          <a:solidFill>
                            <a:schemeClr val="lt1"/>
                          </a:solidFill>
                          <a:effectLst/>
                          <a:latin typeface="+mn-lt"/>
                          <a:ea typeface="+mn-ea"/>
                          <a:cs typeface="+mn-cs"/>
                        </a:rPr>
                        <a:t>.scale {</a:t>
                      </a:r>
                      <a:endParaRPr lang="en-US" b="0">
                        <a:effectLst/>
                      </a:endParaRPr>
                    </a:p>
                    <a:p>
                      <a:pPr rtl="0"/>
                      <a:r>
                        <a:rPr lang="en-US" sz="1800" b="0" i="0" u="none" strike="noStrike" kern="1200">
                          <a:solidFill>
                            <a:schemeClr val="lt1"/>
                          </a:solidFill>
                          <a:effectLst/>
                          <a:latin typeface="+mn-lt"/>
                          <a:ea typeface="+mn-ea"/>
                          <a:cs typeface="+mn-cs"/>
                        </a:rPr>
                        <a:t>        -</a:t>
                      </a:r>
                      <a:r>
                        <a:rPr lang="en-US" sz="1800" b="0" i="0" u="none" strike="noStrike" kern="1200" err="1">
                          <a:solidFill>
                            <a:schemeClr val="lt1"/>
                          </a:solidFill>
                          <a:effectLst/>
                          <a:latin typeface="+mn-lt"/>
                          <a:ea typeface="+mn-ea"/>
                          <a:cs typeface="+mn-cs"/>
                        </a:rPr>
                        <a:t>webkit</a:t>
                      </a:r>
                      <a:r>
                        <a:rPr lang="en-US" sz="1800" b="0" i="0" u="none" strike="noStrike" kern="1200">
                          <a:solidFill>
                            <a:schemeClr val="lt1"/>
                          </a:solidFill>
                          <a:effectLst/>
                          <a:latin typeface="+mn-lt"/>
                          <a:ea typeface="+mn-ea"/>
                          <a:cs typeface="+mn-cs"/>
                        </a:rPr>
                        <a:t>-transform: </a:t>
                      </a:r>
                      <a:r>
                        <a:rPr lang="en-US" sz="1800" b="0" i="0" u="none" strike="noStrike" kern="1200" err="1">
                          <a:solidFill>
                            <a:schemeClr val="lt1"/>
                          </a:solidFill>
                          <a:effectLst/>
                          <a:latin typeface="+mn-lt"/>
                          <a:ea typeface="+mn-ea"/>
                          <a:cs typeface="+mn-cs"/>
                        </a:rPr>
                        <a:t>scaleX</a:t>
                      </a:r>
                      <a:r>
                        <a:rPr lang="en-US" sz="1800" b="0" i="0" u="none" strike="noStrike" kern="1200">
                          <a:solidFill>
                            <a:schemeClr val="lt1"/>
                          </a:solidFill>
                          <a:effectLst/>
                          <a:latin typeface="+mn-lt"/>
                          <a:ea typeface="+mn-ea"/>
                          <a:cs typeface="+mn-cs"/>
                        </a:rPr>
                        <a:t>(1.25) </a:t>
                      </a:r>
                      <a:r>
                        <a:rPr lang="en-US" sz="1800" b="0" i="0" u="none" strike="noStrike" kern="1200" err="1">
                          <a:solidFill>
                            <a:schemeClr val="lt1"/>
                          </a:solidFill>
                          <a:effectLst/>
                          <a:latin typeface="+mn-lt"/>
                          <a:ea typeface="+mn-ea"/>
                          <a:cs typeface="+mn-cs"/>
                        </a:rPr>
                        <a:t>scaleY</a:t>
                      </a:r>
                      <a:r>
                        <a:rPr lang="en-US" sz="1800" b="0" i="0" u="none" strike="noStrike" kern="1200">
                          <a:solidFill>
                            <a:schemeClr val="lt1"/>
                          </a:solidFill>
                          <a:effectLst/>
                          <a:latin typeface="+mn-lt"/>
                          <a:ea typeface="+mn-ea"/>
                          <a:cs typeface="+mn-cs"/>
                        </a:rPr>
                        <a:t>(.75);</a:t>
                      </a:r>
                      <a:endParaRPr lang="en-US" b="0">
                        <a:effectLst/>
                      </a:endParaRPr>
                    </a:p>
                    <a:p>
                      <a:pPr rtl="0"/>
                      <a:r>
                        <a:rPr lang="en-US" sz="1800" b="0" i="0" u="none" strike="noStrike" kern="1200">
                          <a:solidFill>
                            <a:schemeClr val="lt1"/>
                          </a:solidFill>
                          <a:effectLst/>
                          <a:latin typeface="+mn-lt"/>
                          <a:ea typeface="+mn-ea"/>
                          <a:cs typeface="+mn-cs"/>
                        </a:rPr>
                        <a:t>           -</a:t>
                      </a:r>
                      <a:r>
                        <a:rPr lang="en-US" sz="1800" b="0" i="0" u="none" strike="noStrike" kern="1200" err="1">
                          <a:solidFill>
                            <a:schemeClr val="lt1"/>
                          </a:solidFill>
                          <a:effectLst/>
                          <a:latin typeface="+mn-lt"/>
                          <a:ea typeface="+mn-ea"/>
                          <a:cs typeface="+mn-cs"/>
                        </a:rPr>
                        <a:t>moz</a:t>
                      </a:r>
                      <a:r>
                        <a:rPr lang="en-US" sz="1800" b="0" i="0" u="none" strike="noStrike" kern="1200">
                          <a:solidFill>
                            <a:schemeClr val="lt1"/>
                          </a:solidFill>
                          <a:effectLst/>
                          <a:latin typeface="+mn-lt"/>
                          <a:ea typeface="+mn-ea"/>
                          <a:cs typeface="+mn-cs"/>
                        </a:rPr>
                        <a:t>-transform: </a:t>
                      </a:r>
                      <a:r>
                        <a:rPr lang="en-US" sz="1800" b="0" i="0" u="none" strike="noStrike" kern="1200" err="1">
                          <a:solidFill>
                            <a:schemeClr val="lt1"/>
                          </a:solidFill>
                          <a:effectLst/>
                          <a:latin typeface="+mn-lt"/>
                          <a:ea typeface="+mn-ea"/>
                          <a:cs typeface="+mn-cs"/>
                        </a:rPr>
                        <a:t>scaleX</a:t>
                      </a:r>
                      <a:r>
                        <a:rPr lang="en-US" sz="1800" b="0" i="0" u="none" strike="noStrike" kern="1200">
                          <a:solidFill>
                            <a:schemeClr val="lt1"/>
                          </a:solidFill>
                          <a:effectLst/>
                          <a:latin typeface="+mn-lt"/>
                          <a:ea typeface="+mn-ea"/>
                          <a:cs typeface="+mn-cs"/>
                        </a:rPr>
                        <a:t>(1.25) </a:t>
                      </a:r>
                      <a:r>
                        <a:rPr lang="en-US" sz="1800" b="0" i="0" u="none" strike="noStrike" kern="1200" err="1">
                          <a:solidFill>
                            <a:schemeClr val="lt1"/>
                          </a:solidFill>
                          <a:effectLst/>
                          <a:latin typeface="+mn-lt"/>
                          <a:ea typeface="+mn-ea"/>
                          <a:cs typeface="+mn-cs"/>
                        </a:rPr>
                        <a:t>scaleY</a:t>
                      </a:r>
                      <a:r>
                        <a:rPr lang="en-US" sz="1800" b="0" i="0" u="none" strike="noStrike" kern="1200">
                          <a:solidFill>
                            <a:schemeClr val="lt1"/>
                          </a:solidFill>
                          <a:effectLst/>
                          <a:latin typeface="+mn-lt"/>
                          <a:ea typeface="+mn-ea"/>
                          <a:cs typeface="+mn-cs"/>
                        </a:rPr>
                        <a:t>(.75);</a:t>
                      </a:r>
                      <a:endParaRPr lang="en-US" b="0">
                        <a:effectLst/>
                      </a:endParaRPr>
                    </a:p>
                    <a:p>
                      <a:pPr rtl="0"/>
                      <a:r>
                        <a:rPr lang="en-US" sz="1800" b="0" i="0" u="none" strike="noStrike" kern="1200">
                          <a:solidFill>
                            <a:schemeClr val="lt1"/>
                          </a:solidFill>
                          <a:effectLst/>
                          <a:latin typeface="+mn-lt"/>
                          <a:ea typeface="+mn-ea"/>
                          <a:cs typeface="+mn-cs"/>
                        </a:rPr>
                        <a:t>             -o-transform: </a:t>
                      </a:r>
                      <a:r>
                        <a:rPr lang="en-US" sz="1800" b="0" i="0" u="none" strike="noStrike" kern="1200" err="1">
                          <a:solidFill>
                            <a:schemeClr val="lt1"/>
                          </a:solidFill>
                          <a:effectLst/>
                          <a:latin typeface="+mn-lt"/>
                          <a:ea typeface="+mn-ea"/>
                          <a:cs typeface="+mn-cs"/>
                        </a:rPr>
                        <a:t>scaleX</a:t>
                      </a:r>
                      <a:r>
                        <a:rPr lang="en-US" sz="1800" b="0" i="0" u="none" strike="noStrike" kern="1200">
                          <a:solidFill>
                            <a:schemeClr val="lt1"/>
                          </a:solidFill>
                          <a:effectLst/>
                          <a:latin typeface="+mn-lt"/>
                          <a:ea typeface="+mn-ea"/>
                          <a:cs typeface="+mn-cs"/>
                        </a:rPr>
                        <a:t>(1.25) </a:t>
                      </a:r>
                      <a:r>
                        <a:rPr lang="en-US" sz="1800" b="0" i="0" u="none" strike="noStrike" kern="1200" err="1">
                          <a:solidFill>
                            <a:schemeClr val="lt1"/>
                          </a:solidFill>
                          <a:effectLst/>
                          <a:latin typeface="+mn-lt"/>
                          <a:ea typeface="+mn-ea"/>
                          <a:cs typeface="+mn-cs"/>
                        </a:rPr>
                        <a:t>scaleY</a:t>
                      </a:r>
                      <a:r>
                        <a:rPr lang="en-US" sz="1800" b="0" i="0" u="none" strike="noStrike" kern="1200">
                          <a:solidFill>
                            <a:schemeClr val="lt1"/>
                          </a:solidFill>
                          <a:effectLst/>
                          <a:latin typeface="+mn-lt"/>
                          <a:ea typeface="+mn-ea"/>
                          <a:cs typeface="+mn-cs"/>
                        </a:rPr>
                        <a:t>(.75);</a:t>
                      </a:r>
                      <a:endParaRPr lang="en-US" b="0">
                        <a:effectLst/>
                      </a:endParaRPr>
                    </a:p>
                    <a:p>
                      <a:pPr rtl="0"/>
                      <a:r>
                        <a:rPr lang="en-US" sz="1800" b="0" i="0" u="none" strike="noStrike" kern="1200">
                          <a:solidFill>
                            <a:schemeClr val="lt1"/>
                          </a:solidFill>
                          <a:effectLst/>
                          <a:latin typeface="+mn-lt"/>
                          <a:ea typeface="+mn-ea"/>
                          <a:cs typeface="+mn-cs"/>
                        </a:rPr>
                        <a:t>                transform: </a:t>
                      </a:r>
                      <a:r>
                        <a:rPr lang="en-US" sz="1800" b="0" i="0" u="none" strike="noStrike" kern="1200" err="1">
                          <a:solidFill>
                            <a:schemeClr val="lt1"/>
                          </a:solidFill>
                          <a:effectLst/>
                          <a:latin typeface="+mn-lt"/>
                          <a:ea typeface="+mn-ea"/>
                          <a:cs typeface="+mn-cs"/>
                        </a:rPr>
                        <a:t>scaleX</a:t>
                      </a:r>
                      <a:r>
                        <a:rPr lang="en-US" sz="1800" b="0" i="0" u="none" strike="noStrike" kern="1200">
                          <a:solidFill>
                            <a:schemeClr val="lt1"/>
                          </a:solidFill>
                          <a:effectLst/>
                          <a:latin typeface="+mn-lt"/>
                          <a:ea typeface="+mn-ea"/>
                          <a:cs typeface="+mn-cs"/>
                        </a:rPr>
                        <a:t>(1.25) </a:t>
                      </a:r>
                      <a:r>
                        <a:rPr lang="en-US" sz="1800" b="0" i="0" u="none" strike="noStrike" kern="1200" err="1">
                          <a:solidFill>
                            <a:schemeClr val="lt1"/>
                          </a:solidFill>
                          <a:effectLst/>
                          <a:latin typeface="+mn-lt"/>
                          <a:ea typeface="+mn-ea"/>
                          <a:cs typeface="+mn-cs"/>
                        </a:rPr>
                        <a:t>scaleY</a:t>
                      </a:r>
                      <a:r>
                        <a:rPr lang="en-US" sz="1800" b="0" i="0" u="none" strike="noStrike" kern="1200">
                          <a:solidFill>
                            <a:schemeClr val="lt1"/>
                          </a:solidFill>
                          <a:effectLst/>
                          <a:latin typeface="+mn-lt"/>
                          <a:ea typeface="+mn-ea"/>
                          <a:cs typeface="+mn-cs"/>
                        </a:rPr>
                        <a:t>(.75);</a:t>
                      </a:r>
                      <a:endParaRPr lang="en-US" b="0">
                        <a:effectLst/>
                      </a:endParaRPr>
                    </a:p>
                    <a:p>
                      <a:pPr rtl="0"/>
                      <a:r>
                        <a:rPr lang="en-US" sz="1800" b="0" i="0" u="none" strike="noStrike" kern="1200">
                          <a:solidFill>
                            <a:schemeClr val="lt1"/>
                          </a:solidFill>
                          <a:effectLst/>
                          <a:latin typeface="+mn-lt"/>
                          <a:ea typeface="+mn-ea"/>
                          <a:cs typeface="+mn-cs"/>
                        </a:rPr>
                        <a:t>}</a:t>
                      </a:r>
                      <a:endParaRPr lang="en-US" b="0">
                        <a:effectLst/>
                      </a:endParaRPr>
                    </a:p>
                  </a:txBody>
                  <a:tcPr/>
                </a:tc>
                <a:extLst>
                  <a:ext uri="{0D108BD9-81ED-4DB2-BD59-A6C34878D82A}">
                    <a16:rowId xmlns:a16="http://schemas.microsoft.com/office/drawing/2014/main" val="1498391812"/>
                  </a:ext>
                </a:extLst>
              </a:tr>
            </a:tbl>
          </a:graphicData>
        </a:graphic>
      </p:graphicFrame>
    </p:spTree>
    <p:extLst>
      <p:ext uri="{BB962C8B-B14F-4D97-AF65-F5344CB8AC3E}">
        <p14:creationId xmlns:p14="http://schemas.microsoft.com/office/powerpoint/2010/main" val="1205807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0" name="Group 19">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21" name="Straight Connector 20">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1" name="Rectangle 30">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21DC307-D94D-4DF8-890E-F32A5184DF60}"/>
              </a:ext>
            </a:extLst>
          </p:cNvPr>
          <p:cNvPicPr>
            <a:picLocks noChangeAspect="1"/>
          </p:cNvPicPr>
          <p:nvPr/>
        </p:nvPicPr>
        <p:blipFill>
          <a:blip r:embed="rId2"/>
          <a:stretch>
            <a:fillRect/>
          </a:stretch>
        </p:blipFill>
        <p:spPr>
          <a:xfrm>
            <a:off x="320741" y="1057223"/>
            <a:ext cx="4269997" cy="1836099"/>
          </a:xfrm>
          <a:prstGeom prst="rect">
            <a:avLst/>
          </a:prstGeom>
        </p:spPr>
      </p:pic>
      <p:pic>
        <p:nvPicPr>
          <p:cNvPr id="11" name="Picture 10">
            <a:extLst>
              <a:ext uri="{FF2B5EF4-FFF2-40B4-BE49-F238E27FC236}">
                <a16:creationId xmlns:a16="http://schemas.microsoft.com/office/drawing/2014/main" id="{4606408F-021C-4AD7-A2E1-AC381AC24F78}"/>
              </a:ext>
            </a:extLst>
          </p:cNvPr>
          <p:cNvPicPr>
            <a:picLocks noChangeAspect="1"/>
          </p:cNvPicPr>
          <p:nvPr/>
        </p:nvPicPr>
        <p:blipFill>
          <a:blip r:embed="rId3"/>
          <a:stretch>
            <a:fillRect/>
          </a:stretch>
        </p:blipFill>
        <p:spPr>
          <a:xfrm>
            <a:off x="3609845" y="794267"/>
            <a:ext cx="2483778" cy="1496475"/>
          </a:xfrm>
          <a:prstGeom prst="rect">
            <a:avLst/>
          </a:prstGeom>
        </p:spPr>
      </p:pic>
      <p:pic>
        <p:nvPicPr>
          <p:cNvPr id="13" name="Picture 12">
            <a:extLst>
              <a:ext uri="{FF2B5EF4-FFF2-40B4-BE49-F238E27FC236}">
                <a16:creationId xmlns:a16="http://schemas.microsoft.com/office/drawing/2014/main" id="{1F1CACE8-C35A-4B81-9A6E-00B22019F7AF}"/>
              </a:ext>
            </a:extLst>
          </p:cNvPr>
          <p:cNvPicPr>
            <a:picLocks noChangeAspect="1"/>
          </p:cNvPicPr>
          <p:nvPr/>
        </p:nvPicPr>
        <p:blipFill>
          <a:blip r:embed="rId4"/>
          <a:stretch>
            <a:fillRect/>
          </a:stretch>
        </p:blipFill>
        <p:spPr>
          <a:xfrm>
            <a:off x="6043659" y="624454"/>
            <a:ext cx="3617930" cy="1836099"/>
          </a:xfrm>
          <a:prstGeom prst="rect">
            <a:avLst/>
          </a:prstGeom>
        </p:spPr>
      </p:pic>
      <p:pic>
        <p:nvPicPr>
          <p:cNvPr id="9" name="Picture 8">
            <a:extLst>
              <a:ext uri="{FF2B5EF4-FFF2-40B4-BE49-F238E27FC236}">
                <a16:creationId xmlns:a16="http://schemas.microsoft.com/office/drawing/2014/main" id="{81D004B2-048F-4D8F-B392-A1C13F3F99F4}"/>
              </a:ext>
            </a:extLst>
          </p:cNvPr>
          <p:cNvPicPr>
            <a:picLocks noChangeAspect="1"/>
          </p:cNvPicPr>
          <p:nvPr/>
        </p:nvPicPr>
        <p:blipFill>
          <a:blip r:embed="rId5"/>
          <a:stretch>
            <a:fillRect/>
          </a:stretch>
        </p:blipFill>
        <p:spPr>
          <a:xfrm>
            <a:off x="9683318" y="935411"/>
            <a:ext cx="2483777" cy="1633083"/>
          </a:xfrm>
          <a:prstGeom prst="rect">
            <a:avLst/>
          </a:prstGeom>
        </p:spPr>
      </p:pic>
      <p:sp>
        <p:nvSpPr>
          <p:cNvPr id="3" name="Content Placeholder 2">
            <a:extLst>
              <a:ext uri="{FF2B5EF4-FFF2-40B4-BE49-F238E27FC236}">
                <a16:creationId xmlns:a16="http://schemas.microsoft.com/office/drawing/2014/main" id="{D4BA66A7-A52D-4B82-9410-7FE9C2A0EC77}"/>
              </a:ext>
            </a:extLst>
          </p:cNvPr>
          <p:cNvSpPr>
            <a:spLocks noGrp="1"/>
          </p:cNvSpPr>
          <p:nvPr>
            <p:ph idx="1"/>
          </p:nvPr>
        </p:nvSpPr>
        <p:spPr>
          <a:xfrm>
            <a:off x="5268685" y="4814595"/>
            <a:ext cx="4531807" cy="1563899"/>
          </a:xfrm>
        </p:spPr>
        <p:txBody>
          <a:bodyPr vert="horz" lIns="91440" tIns="45720" rIns="91440" bIns="45720" rtlCol="0" anchor="ctr">
            <a:normAutofit/>
          </a:bodyPr>
          <a:lstStyle/>
          <a:p>
            <a:pPr marL="0" indent="0">
              <a:buNone/>
            </a:pPr>
            <a:endParaRPr lang="en-US">
              <a:solidFill>
                <a:srgbClr val="FFFFFF"/>
              </a:solidFill>
              <a:latin typeface="Calibri"/>
              <a:cs typeface="Calibri"/>
            </a:endParaRPr>
          </a:p>
          <a:p>
            <a:endParaRPr lang="en-US">
              <a:solidFill>
                <a:srgbClr val="FFFFFF"/>
              </a:solidFill>
              <a:latin typeface="Calibri" panose="020F0502020204030204" pitchFamily="34" charset="0"/>
              <a:cs typeface="Calibri" panose="020F0502020204030204" pitchFamily="34" charset="0"/>
            </a:endParaRPr>
          </a:p>
          <a:p>
            <a:endParaRPr lang="en-US">
              <a:solidFill>
                <a:srgbClr val="FFFFFF"/>
              </a:solidFill>
              <a:latin typeface="Calibri" panose="020F0502020204030204" pitchFamily="34" charset="0"/>
              <a:cs typeface="Calibri" panose="020F0502020204030204" pitchFamily="34" charset="0"/>
            </a:endParaRPr>
          </a:p>
          <a:p>
            <a:endParaRPr lang="en-US">
              <a:solidFill>
                <a:srgbClr val="FFFFFF"/>
              </a:solidFill>
              <a:latin typeface="Calibri" panose="020F0502020204030204" pitchFamily="34" charset="0"/>
              <a:cs typeface="Calibri" panose="020F0502020204030204" pitchFamily="34" charset="0"/>
            </a:endParaRPr>
          </a:p>
          <a:p>
            <a:endParaRPr lang="en-US">
              <a:solidFill>
                <a:srgbClr val="FFFFFF"/>
              </a:solidFill>
              <a:latin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A9AB94B9-B2F6-4FC5-8651-E5D2FE536320}"/>
              </a:ext>
            </a:extLst>
          </p:cNvPr>
          <p:cNvSpPr>
            <a:spLocks noGrp="1"/>
          </p:cNvSpPr>
          <p:nvPr>
            <p:ph type="title"/>
          </p:nvPr>
        </p:nvSpPr>
        <p:spPr>
          <a:xfrm>
            <a:off x="677334" y="4811501"/>
            <a:ext cx="4441743" cy="1563899"/>
          </a:xfrm>
        </p:spPr>
        <p:txBody>
          <a:bodyPr anchor="ctr">
            <a:normAutofit/>
          </a:bodyPr>
          <a:lstStyle/>
          <a:p>
            <a:r>
              <a:rPr lang="en-US">
                <a:latin typeface="Calibri" panose="020F0502020204030204" pitchFamily="34" charset="0"/>
                <a:cs typeface="Calibri" panose="020F0502020204030204" pitchFamily="34" charset="0"/>
              </a:rPr>
              <a:t>3D</a:t>
            </a:r>
            <a:br>
              <a:rPr lang="en-US">
                <a:latin typeface="Calibri" panose="020F0502020204030204" pitchFamily="34" charset="0"/>
                <a:cs typeface="Calibri" panose="020F0502020204030204" pitchFamily="34" charset="0"/>
              </a:rPr>
            </a:br>
            <a:r>
              <a:rPr lang="en-US">
                <a:latin typeface="Calibri" panose="020F0502020204030204" pitchFamily="34" charset="0"/>
                <a:cs typeface="Calibri" panose="020F0502020204030204" pitchFamily="34" charset="0"/>
              </a:rPr>
              <a:t>Phép </a:t>
            </a:r>
            <a:r>
              <a:rPr lang="en-US">
                <a:latin typeface="Calibri" panose="020F0502020204030204" pitchFamily="34" charset="0"/>
                <a:ea typeface="+mj-lt"/>
                <a:cs typeface="Calibri" panose="020F0502020204030204" pitchFamily="34" charset="0"/>
              </a:rPr>
              <a:t>chiếu </a:t>
            </a:r>
            <a:r>
              <a:rPr lang="en-US">
                <a:latin typeface="Calibri" panose="020F0502020204030204" pitchFamily="34" charset="0"/>
                <a:cs typeface="Calibri" panose="020F0502020204030204" pitchFamily="34" charset="0"/>
              </a:rPr>
              <a:t>- song song</a:t>
            </a:r>
          </a:p>
        </p:txBody>
      </p:sp>
    </p:spTree>
    <p:extLst>
      <p:ext uri="{BB962C8B-B14F-4D97-AF65-F5344CB8AC3E}">
        <p14:creationId xmlns:p14="http://schemas.microsoft.com/office/powerpoint/2010/main" val="274000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B94B9-B2F6-4FC5-8651-E5D2FE536320}"/>
              </a:ext>
            </a:extLst>
          </p:cNvPr>
          <p:cNvSpPr>
            <a:spLocks noGrp="1"/>
          </p:cNvSpPr>
          <p:nvPr>
            <p:ph type="title"/>
          </p:nvPr>
        </p:nvSpPr>
        <p:spPr>
          <a:xfrm>
            <a:off x="675065" y="609600"/>
            <a:ext cx="2930518" cy="1320800"/>
          </a:xfrm>
        </p:spPr>
        <p:txBody>
          <a:bodyPr anchor="ctr">
            <a:normAutofit/>
          </a:bodyPr>
          <a:lstStyle/>
          <a:p>
            <a:pPr>
              <a:lnSpc>
                <a:spcPct val="90000"/>
              </a:lnSpc>
            </a:pPr>
            <a:r>
              <a:rPr lang="en-US" sz="2800">
                <a:latin typeface="Calibri" panose="020F0502020204030204" pitchFamily="34" charset="0"/>
                <a:cs typeface="Calibri" panose="020F0502020204030204" pitchFamily="34" charset="0"/>
              </a:rPr>
              <a:t>3D</a:t>
            </a:r>
            <a:br>
              <a:rPr lang="en-US" sz="2800">
                <a:latin typeface="Calibri" panose="020F0502020204030204" pitchFamily="34" charset="0"/>
                <a:cs typeface="Calibri" panose="020F0502020204030204" pitchFamily="34" charset="0"/>
              </a:rPr>
            </a:br>
            <a:r>
              <a:rPr lang="en-US" sz="2800" err="1">
                <a:latin typeface="Calibri" panose="020F0502020204030204" pitchFamily="34" charset="0"/>
                <a:cs typeface="Calibri" panose="020F0502020204030204" pitchFamily="34" charset="0"/>
              </a:rPr>
              <a:t>Phép</a:t>
            </a:r>
            <a:r>
              <a:rPr lang="en-US" sz="2800">
                <a:latin typeface="Calibri" panose="020F0502020204030204" pitchFamily="34" charset="0"/>
                <a:cs typeface="Calibri" panose="020F0502020204030204" pitchFamily="34" charset="0"/>
              </a:rPr>
              <a:t> </a:t>
            </a:r>
            <a:r>
              <a:rPr lang="en-US" sz="2800" err="1">
                <a:latin typeface="Calibri" panose="020F0502020204030204" pitchFamily="34" charset="0"/>
                <a:cs typeface="Calibri" panose="020F0502020204030204" pitchFamily="34" charset="0"/>
              </a:rPr>
              <a:t>chiếu</a:t>
            </a:r>
            <a:r>
              <a:rPr lang="en-US" sz="2800">
                <a:latin typeface="Calibri" panose="020F0502020204030204" pitchFamily="34" charset="0"/>
                <a:cs typeface="Calibri" panose="020F0502020204030204" pitchFamily="34" charset="0"/>
              </a:rPr>
              <a:t> - </a:t>
            </a:r>
            <a:r>
              <a:rPr lang="en-US" sz="2800" err="1">
                <a:latin typeface="Calibri" panose="020F0502020204030204" pitchFamily="34" charset="0"/>
                <a:cs typeface="Calibri" panose="020F0502020204030204" pitchFamily="34" charset="0"/>
              </a:rPr>
              <a:t>phối</a:t>
            </a:r>
            <a:r>
              <a:rPr lang="en-US" sz="2800">
                <a:latin typeface="Calibri" panose="020F0502020204030204" pitchFamily="34" charset="0"/>
                <a:cs typeface="Calibri" panose="020F0502020204030204" pitchFamily="34" charset="0"/>
              </a:rPr>
              <a:t> </a:t>
            </a:r>
            <a:r>
              <a:rPr lang="en-US" sz="2800" err="1">
                <a:latin typeface="Calibri" panose="020F0502020204030204" pitchFamily="34" charset="0"/>
                <a:cs typeface="Calibri" panose="020F0502020204030204" pitchFamily="34" charset="0"/>
              </a:rPr>
              <a:t>cảnh</a:t>
            </a:r>
            <a:endParaRPr lang="en-US" sz="280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4BA66A7-A52D-4B82-9410-7FE9C2A0EC77}"/>
              </a:ext>
            </a:extLst>
          </p:cNvPr>
          <p:cNvSpPr>
            <a:spLocks noGrp="1"/>
          </p:cNvSpPr>
          <p:nvPr>
            <p:ph idx="1"/>
          </p:nvPr>
        </p:nvSpPr>
        <p:spPr>
          <a:xfrm>
            <a:off x="671361" y="2160589"/>
            <a:ext cx="2930517" cy="3880773"/>
          </a:xfrm>
        </p:spPr>
        <p:txBody>
          <a:bodyPr vert="horz" lIns="91440" tIns="45720" rIns="91440" bIns="45720" rtlCol="0">
            <a:normAutofit/>
          </a:bodyPr>
          <a:lstStyle/>
          <a:p>
            <a:pPr marL="0" indent="0">
              <a:buNone/>
            </a:pPr>
            <a:endParaRPr lang="en-US">
              <a:latin typeface="Calibri"/>
              <a:cs typeface="Calibri"/>
            </a:endParaRPr>
          </a:p>
          <a:p>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DFF268A1-F9B1-4806-B534-46D797FC5D43}"/>
              </a:ext>
            </a:extLst>
          </p:cNvPr>
          <p:cNvPicPr>
            <a:picLocks noChangeAspect="1"/>
          </p:cNvPicPr>
          <p:nvPr/>
        </p:nvPicPr>
        <p:blipFill>
          <a:blip r:embed="rId2"/>
          <a:stretch>
            <a:fillRect/>
          </a:stretch>
        </p:blipFill>
        <p:spPr>
          <a:xfrm>
            <a:off x="3854337" y="717818"/>
            <a:ext cx="5421162" cy="2385311"/>
          </a:xfrm>
          <a:prstGeom prst="rect">
            <a:avLst/>
          </a:prstGeom>
        </p:spPr>
      </p:pic>
      <p:pic>
        <p:nvPicPr>
          <p:cNvPr id="7" name="Picture 6" descr="Text, letter&#10;&#10;Description automatically generated">
            <a:extLst>
              <a:ext uri="{FF2B5EF4-FFF2-40B4-BE49-F238E27FC236}">
                <a16:creationId xmlns:a16="http://schemas.microsoft.com/office/drawing/2014/main" id="{1F420E6E-1F54-4EF9-A34C-25180DBF767B}"/>
              </a:ext>
            </a:extLst>
          </p:cNvPr>
          <p:cNvPicPr>
            <a:picLocks noChangeAspect="1"/>
          </p:cNvPicPr>
          <p:nvPr/>
        </p:nvPicPr>
        <p:blipFill>
          <a:blip r:embed="rId3"/>
          <a:stretch>
            <a:fillRect/>
          </a:stretch>
        </p:blipFill>
        <p:spPr>
          <a:xfrm>
            <a:off x="4491341" y="3439020"/>
            <a:ext cx="4147156" cy="2602341"/>
          </a:xfrm>
          <a:prstGeom prst="rect">
            <a:avLst/>
          </a:prstGeom>
        </p:spPr>
      </p:pic>
    </p:spTree>
    <p:extLst>
      <p:ext uri="{BB962C8B-B14F-4D97-AF65-F5344CB8AC3E}">
        <p14:creationId xmlns:p14="http://schemas.microsoft.com/office/powerpoint/2010/main" val="693542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9AB94B9-B2F6-4FC5-8651-E5D2FE536320}"/>
              </a:ext>
            </a:extLst>
          </p:cNvPr>
          <p:cNvSpPr>
            <a:spLocks noGrp="1"/>
          </p:cNvSpPr>
          <p:nvPr>
            <p:ph type="title"/>
          </p:nvPr>
        </p:nvSpPr>
        <p:spPr>
          <a:xfrm>
            <a:off x="673754" y="643467"/>
            <a:ext cx="4203045" cy="1375608"/>
          </a:xfrm>
        </p:spPr>
        <p:txBody>
          <a:bodyPr anchor="ctr">
            <a:normAutofit/>
          </a:bodyPr>
          <a:lstStyle/>
          <a:p>
            <a:pPr>
              <a:lnSpc>
                <a:spcPct val="90000"/>
              </a:lnSpc>
            </a:pPr>
            <a:r>
              <a:rPr lang="en-US" sz="3100" err="1">
                <a:solidFill>
                  <a:schemeClr val="bg1"/>
                </a:solidFill>
                <a:ea typeface="+mj-lt"/>
                <a:cs typeface="+mj-lt"/>
              </a:rPr>
              <a:t>WinToView</a:t>
            </a:r>
            <a:endParaRPr lang="en-US" err="1">
              <a:solidFill>
                <a:schemeClr val="bg1"/>
              </a:solidFill>
            </a:endParaRPr>
          </a:p>
        </p:txBody>
      </p:sp>
      <p:sp>
        <p:nvSpPr>
          <p:cNvPr id="3" name="Content Placeholder 2">
            <a:extLst>
              <a:ext uri="{FF2B5EF4-FFF2-40B4-BE49-F238E27FC236}">
                <a16:creationId xmlns:a16="http://schemas.microsoft.com/office/drawing/2014/main" id="{D4BA66A7-A52D-4B82-9410-7FE9C2A0EC77}"/>
              </a:ext>
            </a:extLst>
          </p:cNvPr>
          <p:cNvSpPr>
            <a:spLocks noGrp="1"/>
          </p:cNvSpPr>
          <p:nvPr>
            <p:ph idx="1"/>
          </p:nvPr>
        </p:nvSpPr>
        <p:spPr>
          <a:xfrm>
            <a:off x="673754" y="2160590"/>
            <a:ext cx="3973943" cy="3440110"/>
          </a:xfrm>
        </p:spPr>
        <p:txBody>
          <a:bodyPr vert="horz" lIns="91440" tIns="45720" rIns="91440" bIns="45720" rtlCol="0" anchor="t">
            <a:normAutofit/>
          </a:bodyPr>
          <a:lstStyle/>
          <a:p>
            <a:pPr marL="0" indent="0">
              <a:buNone/>
            </a:pPr>
            <a:endParaRPr lang="en-US">
              <a:solidFill>
                <a:schemeClr val="bg1"/>
              </a:solidFill>
              <a:latin typeface="Calibri"/>
              <a:cs typeface="Calibri"/>
            </a:endParaRPr>
          </a:p>
          <a:p>
            <a:endParaRPr lang="en-US">
              <a:solidFill>
                <a:schemeClr val="bg1"/>
              </a:solidFill>
              <a:latin typeface="Calibri" panose="020F0502020204030204" pitchFamily="34" charset="0"/>
              <a:cs typeface="Calibri" panose="020F0502020204030204" pitchFamily="34" charset="0"/>
            </a:endParaRPr>
          </a:p>
          <a:p>
            <a:endParaRPr lang="en-US">
              <a:solidFill>
                <a:schemeClr val="bg1"/>
              </a:solidFill>
              <a:latin typeface="Calibri" panose="020F0502020204030204" pitchFamily="34" charset="0"/>
              <a:cs typeface="Calibri" panose="020F0502020204030204" pitchFamily="34" charset="0"/>
            </a:endParaRPr>
          </a:p>
          <a:p>
            <a:endParaRPr lang="en-US">
              <a:solidFill>
                <a:schemeClr val="bg1"/>
              </a:solidFill>
              <a:latin typeface="Calibri" panose="020F0502020204030204" pitchFamily="34" charset="0"/>
              <a:cs typeface="Calibri" panose="020F0502020204030204" pitchFamily="34" charset="0"/>
            </a:endParaRPr>
          </a:p>
          <a:p>
            <a:endParaRPr lang="en-US">
              <a:solidFill>
                <a:schemeClr val="bg1"/>
              </a:solidFill>
              <a:latin typeface="Calibri" panose="020F0502020204030204" pitchFamily="34" charset="0"/>
              <a:cs typeface="Calibri" panose="020F0502020204030204" pitchFamily="34" charset="0"/>
            </a:endParaRPr>
          </a:p>
        </p:txBody>
      </p:sp>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6">
            <a:extLst>
              <a:ext uri="{FF2B5EF4-FFF2-40B4-BE49-F238E27FC236}">
                <a16:creationId xmlns:a16="http://schemas.microsoft.com/office/drawing/2014/main" id="{87573E7A-48B6-4BCD-AFEE-B5FDF9F8505B}"/>
              </a:ext>
            </a:extLst>
          </p:cNvPr>
          <p:cNvPicPr>
            <a:picLocks noChangeAspect="1"/>
          </p:cNvPicPr>
          <p:nvPr/>
        </p:nvPicPr>
        <p:blipFill>
          <a:blip r:embed="rId2"/>
          <a:stretch>
            <a:fillRect/>
          </a:stretch>
        </p:blipFill>
        <p:spPr>
          <a:xfrm>
            <a:off x="5522259" y="1278485"/>
            <a:ext cx="6642846" cy="3583853"/>
          </a:xfrm>
          <a:prstGeom prst="rect">
            <a:avLst/>
          </a:prstGeom>
        </p:spPr>
      </p:pic>
    </p:spTree>
    <p:extLst>
      <p:ext uri="{BB962C8B-B14F-4D97-AF65-F5344CB8AC3E}">
        <p14:creationId xmlns:p14="http://schemas.microsoft.com/office/powerpoint/2010/main" val="3116447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1AC3-A296-4921-8BD1-14178D53FF56}"/>
              </a:ext>
            </a:extLst>
          </p:cNvPr>
          <p:cNvSpPr>
            <a:spLocks noGrp="1"/>
          </p:cNvSpPr>
          <p:nvPr>
            <p:ph type="title"/>
          </p:nvPr>
        </p:nvSpPr>
        <p:spPr>
          <a:xfrm>
            <a:off x="1606602" y="2458844"/>
            <a:ext cx="8596668" cy="971551"/>
          </a:xfrm>
        </p:spPr>
        <p:txBody>
          <a:bodyPr vert="horz" lIns="91440" tIns="45720" rIns="91440" bIns="45720" rtlCol="0" anchor="t">
            <a:noAutofit/>
          </a:bodyPr>
          <a:lstStyle/>
          <a:p>
            <a:r>
              <a:rPr lang="en-US" sz="7200" err="1">
                <a:latin typeface="Calibri"/>
                <a:cs typeface="Calibri"/>
              </a:rPr>
              <a:t>Môi</a:t>
            </a:r>
            <a:r>
              <a:rPr lang="en-US" sz="7200">
                <a:latin typeface="Calibri"/>
                <a:cs typeface="Calibri"/>
              </a:rPr>
              <a:t> </a:t>
            </a:r>
            <a:r>
              <a:rPr lang="en-US" sz="7200" err="1">
                <a:latin typeface="Calibri"/>
                <a:cs typeface="Calibri"/>
              </a:rPr>
              <a:t>trường</a:t>
            </a:r>
            <a:r>
              <a:rPr lang="en-US" sz="7200">
                <a:latin typeface="Calibri"/>
                <a:cs typeface="Calibri"/>
              </a:rPr>
              <a:t> </a:t>
            </a:r>
            <a:r>
              <a:rPr lang="en-US" sz="7200" err="1">
                <a:latin typeface="Calibri"/>
                <a:cs typeface="Calibri"/>
              </a:rPr>
              <a:t>đồ</a:t>
            </a:r>
            <a:r>
              <a:rPr lang="en-US" sz="7200">
                <a:latin typeface="Calibri"/>
                <a:cs typeface="Calibri"/>
              </a:rPr>
              <a:t> </a:t>
            </a:r>
            <a:r>
              <a:rPr lang="en-US" sz="7200" err="1">
                <a:latin typeface="Calibri"/>
                <a:cs typeface="Calibri"/>
              </a:rPr>
              <a:t>họa</a:t>
            </a:r>
          </a:p>
        </p:txBody>
      </p:sp>
      <p:sp>
        <p:nvSpPr>
          <p:cNvPr id="3" name="Content Placeholder 2">
            <a:extLst>
              <a:ext uri="{FF2B5EF4-FFF2-40B4-BE49-F238E27FC236}">
                <a16:creationId xmlns:a16="http://schemas.microsoft.com/office/drawing/2014/main" id="{F8A6E9C6-6BA0-40AF-8367-FB52167F67BA}"/>
              </a:ext>
            </a:extLst>
          </p:cNvPr>
          <p:cNvSpPr>
            <a:spLocks noGrp="1"/>
          </p:cNvSpPr>
          <p:nvPr>
            <p:ph idx="1"/>
          </p:nvPr>
        </p:nvSpPr>
        <p:spPr>
          <a:xfrm>
            <a:off x="677334" y="1581151"/>
            <a:ext cx="8596668" cy="4460212"/>
          </a:xfrm>
        </p:spPr>
        <p:txBody>
          <a:bodyPr vert="horz" lIns="91440" tIns="45720" rIns="91440" bIns="45720" rtlCol="0" anchor="t">
            <a:normAutofit/>
          </a:bodyPr>
          <a:lstStyle/>
          <a:p>
            <a:pPr>
              <a:buFont typeface="Arial" panose="020B0604020202020204" pitchFamily="34" charset="0"/>
              <a:buChar char="•"/>
            </a:pPr>
            <a:endParaRPr lang="en-US" sz="2000">
              <a:latin typeface="Calibri"/>
              <a:cs typeface="Calibri"/>
            </a:endParaRPr>
          </a:p>
          <a:p>
            <a:pPr>
              <a:buFont typeface="Arial" panose="020B0604020202020204" pitchFamily="34" charset="0"/>
              <a:buChar char="•"/>
            </a:pPr>
            <a:endParaRPr lang="en-US" sz="2000">
              <a:latin typeface="Calibri" panose="020F0502020204030204" pitchFamily="34" charset="0"/>
              <a:cs typeface="Calibri" panose="020F0502020204030204" pitchFamily="34" charset="0"/>
            </a:endParaRPr>
          </a:p>
          <a:p>
            <a:pPr marL="0" indent="0">
              <a:buNone/>
            </a:pPr>
            <a:endParaRPr lang="en-US" sz="20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92992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3EC1AC3-A296-4921-8BD1-14178D53FF56}"/>
              </a:ext>
            </a:extLst>
          </p:cNvPr>
          <p:cNvSpPr>
            <a:spLocks noGrp="1"/>
          </p:cNvSpPr>
          <p:nvPr>
            <p:ph type="title"/>
          </p:nvPr>
        </p:nvSpPr>
        <p:spPr>
          <a:xfrm>
            <a:off x="673754" y="643467"/>
            <a:ext cx="4203045" cy="1375608"/>
          </a:xfrm>
        </p:spPr>
        <p:txBody>
          <a:bodyPr anchor="ctr">
            <a:normAutofit/>
          </a:bodyPr>
          <a:lstStyle/>
          <a:p>
            <a:pPr>
              <a:lnSpc>
                <a:spcPct val="90000"/>
              </a:lnSpc>
            </a:pPr>
            <a:r>
              <a:rPr lang="en-US" sz="3100">
                <a:solidFill>
                  <a:schemeClr val="bg1"/>
                </a:solidFill>
                <a:latin typeface="Calibri"/>
                <a:cs typeface="Calibri"/>
              </a:rPr>
              <a:t>Render WebGL vào một trang hoặc ứng dụng</a:t>
            </a:r>
            <a:endParaRPr lang="en-US" sz="3100">
              <a:solidFill>
                <a:schemeClr val="bg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8A6E9C6-6BA0-40AF-8367-FB52167F67BA}"/>
              </a:ext>
            </a:extLst>
          </p:cNvPr>
          <p:cNvSpPr>
            <a:spLocks noGrp="1"/>
          </p:cNvSpPr>
          <p:nvPr>
            <p:ph idx="1"/>
          </p:nvPr>
        </p:nvSpPr>
        <p:spPr>
          <a:xfrm>
            <a:off x="673754" y="2160590"/>
            <a:ext cx="3973943" cy="3440110"/>
          </a:xfrm>
        </p:spPr>
        <p:txBody>
          <a:bodyPr vert="horz" lIns="91440" tIns="45720" rIns="91440" bIns="45720" rtlCol="0">
            <a:normAutofit/>
          </a:bodyPr>
          <a:lstStyle/>
          <a:p>
            <a:pPr marL="0" indent="0">
              <a:buNone/>
            </a:pPr>
            <a:r>
              <a:rPr lang="en-US">
                <a:solidFill>
                  <a:schemeClr val="bg1"/>
                </a:solidFill>
                <a:latin typeface="Calibri"/>
                <a:cs typeface="Calibri"/>
              </a:rPr>
              <a:t>Gồm các bước:</a:t>
            </a:r>
          </a:p>
          <a:p>
            <a:pPr>
              <a:buFont typeface="Arial" panose="020B0604020202020204" pitchFamily="34" charset="0"/>
              <a:buChar char="•"/>
            </a:pPr>
            <a:r>
              <a:rPr lang="en-US">
                <a:solidFill>
                  <a:schemeClr val="bg1"/>
                </a:solidFill>
                <a:latin typeface="Calibri"/>
                <a:cs typeface="Calibri"/>
              </a:rPr>
              <a:t>B1: Tạo canvas và </a:t>
            </a:r>
            <a:r>
              <a:rPr lang="vi-VN">
                <a:solidFill>
                  <a:schemeClr val="bg1"/>
                </a:solidFill>
                <a:latin typeface="Calibri"/>
                <a:cs typeface="Calibri"/>
              </a:rPr>
              <a:t>vẽ bằng</a:t>
            </a:r>
            <a:r>
              <a:rPr lang="en-US">
                <a:solidFill>
                  <a:schemeClr val="bg1"/>
                </a:solidFill>
                <a:latin typeface="Calibri"/>
                <a:cs typeface="Calibri"/>
              </a:rPr>
              <a:t> context (Khởi động môi trường đồ họa)</a:t>
            </a:r>
          </a:p>
          <a:p>
            <a:pPr>
              <a:buFont typeface="Arial" panose="020B0604020202020204" pitchFamily="34" charset="0"/>
              <a:buChar char="•"/>
            </a:pPr>
            <a:endParaRPr lang="en-US">
              <a:solidFill>
                <a:schemeClr val="bg1"/>
              </a:solidFill>
              <a:latin typeface="Calibri" panose="020F0502020204030204" pitchFamily="34" charset="0"/>
              <a:cs typeface="Calibri" panose="020F0502020204030204" pitchFamily="34" charset="0"/>
            </a:endParaRPr>
          </a:p>
          <a:p>
            <a:pPr>
              <a:buFont typeface="Arial" panose="020B0604020202020204" pitchFamily="34" charset="0"/>
              <a:buChar char="•"/>
            </a:pPr>
            <a:endParaRPr lang="vi-VN">
              <a:solidFill>
                <a:schemeClr val="bg1"/>
              </a:solidFill>
              <a:latin typeface="Calibri" panose="020F0502020204030204" pitchFamily="34" charset="0"/>
              <a:cs typeface="Calibri" panose="020F0502020204030204" pitchFamily="34" charset="0"/>
            </a:endParaRPr>
          </a:p>
        </p:txBody>
      </p:sp>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4" name="Table 4">
            <a:extLst>
              <a:ext uri="{FF2B5EF4-FFF2-40B4-BE49-F238E27FC236}">
                <a16:creationId xmlns:a16="http://schemas.microsoft.com/office/drawing/2014/main" id="{8DF87EA4-D9BB-4BDE-BA41-F6FCBA0B2D66}"/>
              </a:ext>
            </a:extLst>
          </p:cNvPr>
          <p:cNvGraphicFramePr>
            <a:graphicFrameLocks noGrp="1"/>
          </p:cNvGraphicFramePr>
          <p:nvPr>
            <p:extLst>
              <p:ext uri="{D42A27DB-BD31-4B8C-83A1-F6EECF244321}">
                <p14:modId xmlns:p14="http://schemas.microsoft.com/office/powerpoint/2010/main" val="320432602"/>
              </p:ext>
            </p:extLst>
          </p:nvPr>
        </p:nvGraphicFramePr>
        <p:xfrm>
          <a:off x="6096001" y="1694806"/>
          <a:ext cx="5143500" cy="3455874"/>
        </p:xfrm>
        <a:graphic>
          <a:graphicData uri="http://schemas.openxmlformats.org/drawingml/2006/table">
            <a:tbl>
              <a:tblPr firstRow="1" bandRow="1">
                <a:solidFill>
                  <a:srgbClr val="F2F2F2">
                    <a:alpha val="45098"/>
                  </a:srgbClr>
                </a:solidFill>
                <a:tableStyleId>{5C22544A-7EE6-4342-B048-85BDC9FD1C3A}</a:tableStyleId>
              </a:tblPr>
              <a:tblGrid>
                <a:gridCol w="5143500">
                  <a:extLst>
                    <a:ext uri="{9D8B030D-6E8A-4147-A177-3AD203B41FA5}">
                      <a16:colId xmlns:a16="http://schemas.microsoft.com/office/drawing/2014/main" val="1087477409"/>
                    </a:ext>
                  </a:extLst>
                </a:gridCol>
              </a:tblGrid>
              <a:tr h="3455874">
                <a:tc>
                  <a:txBody>
                    <a:bodyPr/>
                    <a:lstStyle/>
                    <a:p>
                      <a:pPr lvl="0" algn="l">
                        <a:lnSpc>
                          <a:spcPct val="100000"/>
                        </a:lnSpc>
                        <a:spcBef>
                          <a:spcPts val="0"/>
                        </a:spcBef>
                        <a:spcAft>
                          <a:spcPts val="0"/>
                        </a:spcAft>
                        <a:buNone/>
                      </a:pPr>
                      <a:r>
                        <a:rPr lang="en-US" sz="1300" b="0" i="0" u="none" strike="noStrike" cap="none" spc="0" noProof="0">
                          <a:solidFill>
                            <a:schemeClr val="bg1"/>
                          </a:solidFill>
                          <a:latin typeface="Trebuchet MS"/>
                        </a:rPr>
                        <a:t>function initWebGL(canvas) {</a:t>
                      </a:r>
                      <a:endParaRPr lang="en-US" sz="1300" b="0" cap="none" spc="0">
                        <a:solidFill>
                          <a:schemeClr val="bg1"/>
                        </a:solidFill>
                      </a:endParaRPr>
                    </a:p>
                    <a:p>
                      <a:pPr lvl="0" algn="l">
                        <a:lnSpc>
                          <a:spcPct val="100000"/>
                        </a:lnSpc>
                        <a:spcBef>
                          <a:spcPts val="0"/>
                        </a:spcBef>
                        <a:spcAft>
                          <a:spcPts val="0"/>
                        </a:spcAft>
                        <a:buNone/>
                      </a:pPr>
                      <a:r>
                        <a:rPr lang="en-US" sz="1300" b="0" i="0" u="none" strike="noStrike" cap="none" spc="0" noProof="0">
                          <a:solidFill>
                            <a:schemeClr val="bg1"/>
                          </a:solidFill>
                          <a:latin typeface="Trebuchet MS"/>
                        </a:rPr>
                        <a:t>        var gl = null;</a:t>
                      </a:r>
                      <a:endParaRPr lang="en-US" sz="1300" b="0" cap="none" spc="0">
                        <a:solidFill>
                          <a:schemeClr val="bg1"/>
                        </a:solidFill>
                      </a:endParaRPr>
                    </a:p>
                    <a:p>
                      <a:pPr lvl="0" algn="l">
                        <a:lnSpc>
                          <a:spcPct val="100000"/>
                        </a:lnSpc>
                        <a:spcBef>
                          <a:spcPts val="0"/>
                        </a:spcBef>
                        <a:spcAft>
                          <a:spcPts val="0"/>
                        </a:spcAft>
                        <a:buNone/>
                      </a:pPr>
                      <a:r>
                        <a:rPr lang="en-US" sz="1300" b="0" i="0" u="none" strike="noStrike" cap="none" spc="0" noProof="0">
                          <a:solidFill>
                            <a:schemeClr val="bg1"/>
                          </a:solidFill>
                          <a:latin typeface="Trebuchet MS"/>
                        </a:rPr>
                        <a:t>        var msg = "Your browser does not support WebGL, " +</a:t>
                      </a:r>
                      <a:endParaRPr lang="en-US" sz="1300" b="0" cap="none" spc="0">
                        <a:solidFill>
                          <a:schemeClr val="bg1"/>
                        </a:solidFill>
                      </a:endParaRPr>
                    </a:p>
                    <a:p>
                      <a:pPr lvl="0" algn="l">
                        <a:lnSpc>
                          <a:spcPct val="100000"/>
                        </a:lnSpc>
                        <a:spcBef>
                          <a:spcPts val="0"/>
                        </a:spcBef>
                        <a:spcAft>
                          <a:spcPts val="0"/>
                        </a:spcAft>
                        <a:buNone/>
                      </a:pPr>
                      <a:r>
                        <a:rPr lang="en-US" sz="1300" b="0" i="0" u="none" strike="noStrike" cap="none" spc="0" noProof="0">
                          <a:solidFill>
                            <a:schemeClr val="bg1"/>
                          </a:solidFill>
                          <a:latin typeface="Trebuchet MS"/>
                        </a:rPr>
                        <a:t>            "or it is not enabled by default.";</a:t>
                      </a:r>
                      <a:endParaRPr lang="en-US" sz="1300" b="0" cap="none" spc="0">
                        <a:solidFill>
                          <a:schemeClr val="bg1"/>
                        </a:solidFill>
                      </a:endParaRPr>
                    </a:p>
                    <a:p>
                      <a:pPr lvl="0" algn="l">
                        <a:lnSpc>
                          <a:spcPct val="100000"/>
                        </a:lnSpc>
                        <a:spcBef>
                          <a:spcPts val="0"/>
                        </a:spcBef>
                        <a:spcAft>
                          <a:spcPts val="0"/>
                        </a:spcAft>
                        <a:buNone/>
                      </a:pPr>
                      <a:r>
                        <a:rPr lang="en-US" sz="1300" b="0" i="0" u="none" strike="noStrike" cap="none" spc="0" noProof="0">
                          <a:solidFill>
                            <a:schemeClr val="bg1"/>
                          </a:solidFill>
                          <a:latin typeface="Trebuchet MS"/>
                        </a:rPr>
                        <a:t>        try</a:t>
                      </a:r>
                      <a:endParaRPr lang="en-US" sz="1300" b="0" cap="none" spc="0">
                        <a:solidFill>
                          <a:schemeClr val="bg1"/>
                        </a:solidFill>
                      </a:endParaRPr>
                    </a:p>
                    <a:p>
                      <a:pPr lvl="0" algn="l">
                        <a:lnSpc>
                          <a:spcPct val="100000"/>
                        </a:lnSpc>
                        <a:spcBef>
                          <a:spcPts val="0"/>
                        </a:spcBef>
                        <a:spcAft>
                          <a:spcPts val="0"/>
                        </a:spcAft>
                        <a:buNone/>
                      </a:pPr>
                      <a:r>
                        <a:rPr lang="en-US" sz="1300" b="0" i="0" u="none" strike="noStrike" cap="none" spc="0" noProof="0">
                          <a:solidFill>
                            <a:schemeClr val="bg1"/>
                          </a:solidFill>
                          <a:latin typeface="Trebuchet MS"/>
                        </a:rPr>
                        <a:t>        {</a:t>
                      </a:r>
                      <a:endParaRPr lang="en-US" sz="1300" b="0" cap="none" spc="0">
                        <a:solidFill>
                          <a:schemeClr val="bg1"/>
                        </a:solidFill>
                      </a:endParaRPr>
                    </a:p>
                    <a:p>
                      <a:pPr lvl="0" algn="l">
                        <a:lnSpc>
                          <a:spcPct val="100000"/>
                        </a:lnSpc>
                        <a:spcBef>
                          <a:spcPts val="0"/>
                        </a:spcBef>
                        <a:spcAft>
                          <a:spcPts val="0"/>
                        </a:spcAft>
                        <a:buNone/>
                      </a:pPr>
                      <a:r>
                        <a:rPr lang="en-US" sz="1300" b="0" i="0" u="none" strike="noStrike" cap="none" spc="0" noProof="0">
                          <a:solidFill>
                            <a:schemeClr val="bg1"/>
                          </a:solidFill>
                          <a:latin typeface="Trebuchet MS"/>
                        </a:rPr>
                        <a:t>            gl = canvas.getContext("experimental-webgl");</a:t>
                      </a:r>
                      <a:endParaRPr lang="en-US" sz="1300" b="0" cap="none" spc="0">
                        <a:solidFill>
                          <a:schemeClr val="bg1"/>
                        </a:solidFill>
                      </a:endParaRPr>
                    </a:p>
                    <a:p>
                      <a:pPr lvl="0" algn="l">
                        <a:lnSpc>
                          <a:spcPct val="100000"/>
                        </a:lnSpc>
                        <a:spcBef>
                          <a:spcPts val="0"/>
                        </a:spcBef>
                        <a:spcAft>
                          <a:spcPts val="0"/>
                        </a:spcAft>
                        <a:buNone/>
                      </a:pPr>
                      <a:r>
                        <a:rPr lang="en-US" sz="1300" b="0" i="0" u="none" strike="noStrike" cap="none" spc="0" noProof="0">
                          <a:solidFill>
                            <a:schemeClr val="bg1"/>
                          </a:solidFill>
                          <a:latin typeface="Trebuchet MS"/>
                        </a:rPr>
                        <a:t>}</a:t>
                      </a:r>
                      <a:endParaRPr lang="en-US" sz="1300" b="0" cap="none" spc="0">
                        <a:solidFill>
                          <a:schemeClr val="bg1"/>
                        </a:solidFill>
                      </a:endParaRPr>
                    </a:p>
                    <a:p>
                      <a:pPr lvl="0" algn="l">
                        <a:lnSpc>
                          <a:spcPct val="100000"/>
                        </a:lnSpc>
                        <a:spcBef>
                          <a:spcPts val="0"/>
                        </a:spcBef>
                        <a:spcAft>
                          <a:spcPts val="0"/>
                        </a:spcAft>
                        <a:buNone/>
                      </a:pPr>
                      <a:r>
                        <a:rPr lang="en-US" sz="1300" b="0" i="0" u="none" strike="noStrike" cap="none" spc="0" noProof="0">
                          <a:solidFill>
                            <a:schemeClr val="bg1"/>
                          </a:solidFill>
                          <a:latin typeface="Trebuchet MS"/>
                        </a:rPr>
                        <a:t>catch (e) {</a:t>
                      </a:r>
                      <a:endParaRPr lang="en-US" sz="1300" b="0" cap="none" spc="0">
                        <a:solidFill>
                          <a:schemeClr val="bg1"/>
                        </a:solidFill>
                      </a:endParaRPr>
                    </a:p>
                    <a:p>
                      <a:pPr lvl="0" algn="l">
                        <a:lnSpc>
                          <a:spcPct val="100000"/>
                        </a:lnSpc>
                        <a:spcBef>
                          <a:spcPts val="0"/>
                        </a:spcBef>
                        <a:spcAft>
                          <a:spcPts val="0"/>
                        </a:spcAft>
                        <a:buNone/>
                      </a:pPr>
                      <a:r>
                        <a:rPr lang="en-US" sz="1300" b="0" i="0" u="none" strike="noStrike" cap="none" spc="0" noProof="0">
                          <a:solidFill>
                            <a:schemeClr val="bg1"/>
                          </a:solidFill>
                          <a:latin typeface="Trebuchet MS"/>
                        </a:rPr>
                        <a:t>            msg = "Error creating WebGL Context!: " + e.toString();</a:t>
                      </a:r>
                      <a:endParaRPr lang="en-US" sz="1300" b="0" cap="none" spc="0">
                        <a:solidFill>
                          <a:schemeClr val="bg1"/>
                        </a:solidFill>
                      </a:endParaRPr>
                    </a:p>
                    <a:p>
                      <a:pPr lvl="0" algn="l">
                        <a:lnSpc>
                          <a:spcPct val="100000"/>
                        </a:lnSpc>
                        <a:spcBef>
                          <a:spcPts val="0"/>
                        </a:spcBef>
                        <a:spcAft>
                          <a:spcPts val="0"/>
                        </a:spcAft>
                        <a:buNone/>
                      </a:pPr>
                      <a:r>
                        <a:rPr lang="en-US" sz="1300" b="0" i="0" u="none" strike="noStrike" cap="none" spc="0" noProof="0">
                          <a:solidFill>
                            <a:schemeClr val="bg1"/>
                          </a:solidFill>
                          <a:latin typeface="Trebuchet MS"/>
                        </a:rPr>
                        <a:t>        }</a:t>
                      </a:r>
                      <a:endParaRPr lang="en-US" sz="1300" b="0" cap="none" spc="0">
                        <a:solidFill>
                          <a:schemeClr val="bg1"/>
                        </a:solidFill>
                      </a:endParaRPr>
                    </a:p>
                    <a:p>
                      <a:pPr lvl="0" algn="l">
                        <a:lnSpc>
                          <a:spcPct val="100000"/>
                        </a:lnSpc>
                        <a:spcBef>
                          <a:spcPts val="0"/>
                        </a:spcBef>
                        <a:spcAft>
                          <a:spcPts val="0"/>
                        </a:spcAft>
                        <a:buNone/>
                      </a:pPr>
                      <a:r>
                        <a:rPr lang="en-US" sz="1300" b="0" i="0" u="none" strike="noStrike" cap="none" spc="0" noProof="0">
                          <a:solidFill>
                            <a:schemeClr val="bg1"/>
                          </a:solidFill>
                          <a:latin typeface="Trebuchet MS"/>
                        </a:rPr>
                        <a:t>if (!gl) {</a:t>
                      </a:r>
                      <a:endParaRPr lang="en-US" sz="1300" b="0" cap="none" spc="0">
                        <a:solidFill>
                          <a:schemeClr val="bg1"/>
                        </a:solidFill>
                      </a:endParaRPr>
                    </a:p>
                    <a:p>
                      <a:pPr lvl="0" algn="l">
                        <a:lnSpc>
                          <a:spcPct val="100000"/>
                        </a:lnSpc>
                        <a:spcBef>
                          <a:spcPts val="0"/>
                        </a:spcBef>
                        <a:spcAft>
                          <a:spcPts val="0"/>
                        </a:spcAft>
                        <a:buNone/>
                      </a:pPr>
                      <a:r>
                        <a:rPr lang="en-US" sz="1300" b="0" i="0" u="none" strike="noStrike" cap="none" spc="0" noProof="0">
                          <a:solidFill>
                            <a:schemeClr val="bg1"/>
                          </a:solidFill>
                          <a:latin typeface="Trebuchet MS"/>
                        </a:rPr>
                        <a:t>alert(msg);</a:t>
                      </a:r>
                      <a:endParaRPr lang="en-US" sz="1300" b="0" cap="none" spc="0">
                        <a:solidFill>
                          <a:schemeClr val="bg1"/>
                        </a:solidFill>
                      </a:endParaRPr>
                    </a:p>
                    <a:p>
                      <a:pPr lvl="0" algn="l">
                        <a:lnSpc>
                          <a:spcPct val="100000"/>
                        </a:lnSpc>
                        <a:spcBef>
                          <a:spcPts val="0"/>
                        </a:spcBef>
                        <a:spcAft>
                          <a:spcPts val="0"/>
                        </a:spcAft>
                        <a:buNone/>
                      </a:pPr>
                      <a:r>
                        <a:rPr lang="en-US" sz="1300" b="0" i="0" u="none" strike="noStrike" cap="none" spc="0" noProof="0">
                          <a:solidFill>
                            <a:schemeClr val="bg1"/>
                          </a:solidFill>
                          <a:latin typeface="Trebuchet MS"/>
                        </a:rPr>
                        <a:t>            throw new Error(msg);</a:t>
                      </a:r>
                      <a:endParaRPr lang="en-US" sz="1300" b="0" cap="none" spc="0">
                        <a:solidFill>
                          <a:schemeClr val="bg1"/>
                        </a:solidFill>
                      </a:endParaRPr>
                    </a:p>
                    <a:p>
                      <a:pPr lvl="0" algn="l">
                        <a:lnSpc>
                          <a:spcPct val="100000"/>
                        </a:lnSpc>
                        <a:spcBef>
                          <a:spcPts val="0"/>
                        </a:spcBef>
                        <a:spcAft>
                          <a:spcPts val="0"/>
                        </a:spcAft>
                        <a:buNone/>
                      </a:pPr>
                      <a:r>
                        <a:rPr lang="en-US" sz="1300" b="0" i="0" u="none" strike="noStrike" cap="none" spc="0" noProof="0">
                          <a:solidFill>
                            <a:schemeClr val="bg1"/>
                          </a:solidFill>
                          <a:latin typeface="Trebuchet MS"/>
                        </a:rPr>
                        <a:t>        }</a:t>
                      </a:r>
                      <a:endParaRPr lang="en-US" sz="1300" b="0" cap="none" spc="0">
                        <a:solidFill>
                          <a:schemeClr val="bg1"/>
                        </a:solidFill>
                      </a:endParaRPr>
                    </a:p>
                    <a:p>
                      <a:pPr lvl="0" algn="l">
                        <a:lnSpc>
                          <a:spcPct val="100000"/>
                        </a:lnSpc>
                        <a:spcBef>
                          <a:spcPts val="0"/>
                        </a:spcBef>
                        <a:spcAft>
                          <a:spcPts val="0"/>
                        </a:spcAft>
                        <a:buNone/>
                      </a:pPr>
                      <a:r>
                        <a:rPr lang="en-US" sz="1300" b="0" i="0" u="none" strike="noStrike" cap="none" spc="0" noProof="0">
                          <a:solidFill>
                            <a:schemeClr val="bg1"/>
                          </a:solidFill>
                          <a:latin typeface="Trebuchet MS"/>
                        </a:rPr>
                        <a:t>return gl; }</a:t>
                      </a:r>
                      <a:endParaRPr lang="en-US" sz="1300" b="0" cap="none" spc="0">
                        <a:solidFill>
                          <a:schemeClr val="bg1"/>
                        </a:solidFill>
                      </a:endParaRPr>
                    </a:p>
                  </a:txBody>
                  <a:tcPr marL="88085" marR="88085" marT="88085" marB="44043"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2488745640"/>
                  </a:ext>
                </a:extLst>
              </a:tr>
            </a:tbl>
          </a:graphicData>
        </a:graphic>
      </p:graphicFrame>
    </p:spTree>
    <p:extLst>
      <p:ext uri="{BB962C8B-B14F-4D97-AF65-F5344CB8AC3E}">
        <p14:creationId xmlns:p14="http://schemas.microsoft.com/office/powerpoint/2010/main" val="577531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1AC3-A296-4921-8BD1-14178D53FF56}"/>
              </a:ext>
            </a:extLst>
          </p:cNvPr>
          <p:cNvSpPr>
            <a:spLocks noGrp="1"/>
          </p:cNvSpPr>
          <p:nvPr>
            <p:ph type="title"/>
          </p:nvPr>
        </p:nvSpPr>
        <p:spPr>
          <a:xfrm>
            <a:off x="677334" y="609600"/>
            <a:ext cx="8596668" cy="809625"/>
          </a:xfrm>
        </p:spPr>
        <p:txBody>
          <a:bodyPr/>
          <a:lstStyle/>
          <a:p>
            <a:r>
              <a:rPr lang="en-US">
                <a:latin typeface="Calibri"/>
                <a:cs typeface="Calibri"/>
              </a:rPr>
              <a:t>Render WebGL </a:t>
            </a:r>
            <a:r>
              <a:rPr lang="en-US" err="1">
                <a:latin typeface="Calibri"/>
                <a:cs typeface="Calibri"/>
              </a:rPr>
              <a:t>vào</a:t>
            </a:r>
            <a:r>
              <a:rPr lang="en-US">
                <a:latin typeface="Calibri"/>
                <a:cs typeface="Calibri"/>
              </a:rPr>
              <a:t> </a:t>
            </a:r>
            <a:r>
              <a:rPr lang="en-US" err="1">
                <a:latin typeface="Calibri"/>
                <a:cs typeface="Calibri"/>
              </a:rPr>
              <a:t>một</a:t>
            </a:r>
            <a:r>
              <a:rPr lang="en-US">
                <a:latin typeface="Calibri"/>
                <a:cs typeface="Calibri"/>
              </a:rPr>
              <a:t> </a:t>
            </a:r>
            <a:r>
              <a:rPr lang="en-US" err="1">
                <a:latin typeface="Calibri"/>
                <a:cs typeface="Calibri"/>
              </a:rPr>
              <a:t>trang</a:t>
            </a:r>
            <a:r>
              <a:rPr lang="en-US">
                <a:latin typeface="Calibri"/>
                <a:cs typeface="Calibri"/>
              </a:rPr>
              <a:t>/</a:t>
            </a:r>
            <a:r>
              <a:rPr lang="en-US" err="1">
                <a:latin typeface="Calibri"/>
                <a:cs typeface="Calibri"/>
              </a:rPr>
              <a:t>ứng</a:t>
            </a:r>
            <a:r>
              <a:rPr lang="en-US">
                <a:latin typeface="Calibri"/>
                <a:cs typeface="Calibri"/>
              </a:rPr>
              <a:t> </a:t>
            </a:r>
            <a:r>
              <a:rPr lang="en-US" err="1">
                <a:latin typeface="Calibri"/>
                <a:cs typeface="Calibri"/>
              </a:rPr>
              <a:t>dụng</a:t>
            </a:r>
            <a:endParaRPr lang="en-US" err="1">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8A6E9C6-6BA0-40AF-8367-FB52167F67BA}"/>
              </a:ext>
            </a:extLst>
          </p:cNvPr>
          <p:cNvSpPr>
            <a:spLocks noGrp="1"/>
          </p:cNvSpPr>
          <p:nvPr>
            <p:ph idx="1"/>
          </p:nvPr>
        </p:nvSpPr>
        <p:spPr>
          <a:xfrm>
            <a:off x="677334" y="1419225"/>
            <a:ext cx="8596668" cy="4622137"/>
          </a:xfrm>
        </p:spPr>
        <p:txBody>
          <a:bodyPr vert="horz" lIns="91440" tIns="45720" rIns="91440" bIns="45720" rtlCol="0" anchor="t">
            <a:normAutofit/>
          </a:bodyPr>
          <a:lstStyle/>
          <a:p>
            <a:pPr>
              <a:buFont typeface="Arial" panose="020B0604020202020204" pitchFamily="34" charset="0"/>
              <a:buChar char="•"/>
            </a:pPr>
            <a:r>
              <a:rPr lang="en-US" sz="2000">
                <a:latin typeface="Calibri"/>
                <a:cs typeface="Calibri"/>
              </a:rPr>
              <a:t>B2: </a:t>
            </a:r>
            <a:r>
              <a:rPr lang="en-US" sz="2000" err="1">
                <a:latin typeface="Calibri"/>
                <a:cs typeface="Calibri"/>
              </a:rPr>
              <a:t>Khởi</a:t>
            </a:r>
            <a:r>
              <a:rPr lang="en-US" sz="2000">
                <a:latin typeface="Calibri"/>
                <a:cs typeface="Calibri"/>
              </a:rPr>
              <a:t> </a:t>
            </a:r>
            <a:r>
              <a:rPr lang="en-US" sz="2000" err="1">
                <a:latin typeface="Calibri"/>
                <a:cs typeface="Calibri"/>
              </a:rPr>
              <a:t>tạo</a:t>
            </a:r>
            <a:r>
              <a:rPr lang="en-US" sz="2000">
                <a:latin typeface="Calibri"/>
                <a:cs typeface="Calibri"/>
              </a:rPr>
              <a:t> Viewport</a:t>
            </a:r>
            <a:endParaRPr lang="en-US"/>
          </a:p>
          <a:p>
            <a:pPr marL="0" indent="0">
              <a:buNone/>
            </a:pPr>
            <a:endParaRPr lang="en-US" sz="2000">
              <a:latin typeface="Calibri" panose="020F0502020204030204" pitchFamily="34" charset="0"/>
              <a:cs typeface="Calibri" panose="020F0502020204030204" pitchFamily="34" charset="0"/>
            </a:endParaRPr>
          </a:p>
          <a:p>
            <a:pPr>
              <a:buFont typeface="Arial" panose="020B0604020202020204" pitchFamily="34" charset="0"/>
              <a:buChar char="•"/>
            </a:pPr>
            <a:endParaRPr lang="vi-VN" sz="2000">
              <a:latin typeface="Calibri" panose="020F0502020204030204" pitchFamily="34" charset="0"/>
              <a:cs typeface="Calibri" panose="020F0502020204030204" pitchFamily="34" charset="0"/>
            </a:endParaRPr>
          </a:p>
        </p:txBody>
      </p:sp>
      <p:graphicFrame>
        <p:nvGraphicFramePr>
          <p:cNvPr id="4" name="Table 4">
            <a:extLst>
              <a:ext uri="{FF2B5EF4-FFF2-40B4-BE49-F238E27FC236}">
                <a16:creationId xmlns:a16="http://schemas.microsoft.com/office/drawing/2014/main" id="{B2FB4C2A-9054-4FFB-8397-4E0243BF6448}"/>
              </a:ext>
            </a:extLst>
          </p:cNvPr>
          <p:cNvGraphicFramePr>
            <a:graphicFrameLocks noGrp="1"/>
          </p:cNvGraphicFramePr>
          <p:nvPr>
            <p:extLst>
              <p:ext uri="{D42A27DB-BD31-4B8C-83A1-F6EECF244321}">
                <p14:modId xmlns:p14="http://schemas.microsoft.com/office/powerpoint/2010/main" val="2974179438"/>
              </p:ext>
            </p:extLst>
          </p:nvPr>
        </p:nvGraphicFramePr>
        <p:xfrm>
          <a:off x="927295" y="2304991"/>
          <a:ext cx="8168640" cy="1188720"/>
        </p:xfrm>
        <a:graphic>
          <a:graphicData uri="http://schemas.openxmlformats.org/drawingml/2006/table">
            <a:tbl>
              <a:tblPr firstRow="1" bandRow="1">
                <a:tableStyleId>{5C22544A-7EE6-4342-B048-85BDC9FD1C3A}</a:tableStyleId>
              </a:tblPr>
              <a:tblGrid>
                <a:gridCol w="8168640">
                  <a:extLst>
                    <a:ext uri="{9D8B030D-6E8A-4147-A177-3AD203B41FA5}">
                      <a16:colId xmlns:a16="http://schemas.microsoft.com/office/drawing/2014/main" val="168147347"/>
                    </a:ext>
                  </a:extLst>
                </a:gridCol>
              </a:tblGrid>
              <a:tr h="370840">
                <a:tc>
                  <a:txBody>
                    <a:bodyPr/>
                    <a:lstStyle/>
                    <a:p>
                      <a:pPr lvl="0" algn="l">
                        <a:lnSpc>
                          <a:spcPct val="100000"/>
                        </a:lnSpc>
                        <a:spcBef>
                          <a:spcPts val="0"/>
                        </a:spcBef>
                        <a:spcAft>
                          <a:spcPts val="0"/>
                        </a:spcAft>
                        <a:buNone/>
                      </a:pPr>
                      <a:r>
                        <a:rPr lang="en-US" sz="1800" b="0" i="0" u="none" strike="noStrike" noProof="0">
                          <a:solidFill>
                            <a:schemeClr val="tx1"/>
                          </a:solidFill>
                          <a:latin typeface="Trebuchet MS"/>
                        </a:rPr>
                        <a:t>function initViewport(gl, canvas)</a:t>
                      </a:r>
                      <a:endParaRPr lang="en-US">
                        <a:solidFill>
                          <a:schemeClr val="tx1"/>
                        </a:solidFill>
                      </a:endParaRPr>
                    </a:p>
                    <a:p>
                      <a:pPr lvl="0" algn="l">
                        <a:lnSpc>
                          <a:spcPct val="100000"/>
                        </a:lnSpc>
                        <a:spcBef>
                          <a:spcPts val="0"/>
                        </a:spcBef>
                        <a:spcAft>
                          <a:spcPts val="0"/>
                        </a:spcAft>
                        <a:buNone/>
                      </a:pPr>
                      <a:r>
                        <a:rPr lang="en-US" sz="1800" b="0" i="0" u="none" strike="noStrike" noProof="0">
                          <a:solidFill>
                            <a:schemeClr val="tx1"/>
                          </a:solidFill>
                          <a:latin typeface="Trebuchet MS"/>
                        </a:rPr>
                        <a:t>    {</a:t>
                      </a:r>
                      <a:endParaRPr lang="en-US">
                        <a:solidFill>
                          <a:schemeClr val="tx1"/>
                        </a:solidFill>
                      </a:endParaRPr>
                    </a:p>
                    <a:p>
                      <a:pPr lvl="0" algn="l">
                        <a:lnSpc>
                          <a:spcPct val="100000"/>
                        </a:lnSpc>
                        <a:spcBef>
                          <a:spcPts val="0"/>
                        </a:spcBef>
                        <a:spcAft>
                          <a:spcPts val="0"/>
                        </a:spcAft>
                        <a:buNone/>
                      </a:pPr>
                      <a:r>
                        <a:rPr lang="en-US" sz="1800" b="0" i="0" u="none" strike="noStrike" noProof="0">
                          <a:solidFill>
                            <a:schemeClr val="tx1"/>
                          </a:solidFill>
                          <a:latin typeface="Trebuchet MS"/>
                        </a:rPr>
                        <a:t>        gl.viewport(0, 0, canvas.width, canvas.height);</a:t>
                      </a:r>
                      <a:endParaRPr lang="en-US">
                        <a:solidFill>
                          <a:schemeClr val="tx1"/>
                        </a:solidFill>
                      </a:endParaRPr>
                    </a:p>
                    <a:p>
                      <a:pPr lvl="0" algn="l">
                        <a:lnSpc>
                          <a:spcPct val="100000"/>
                        </a:lnSpc>
                        <a:spcBef>
                          <a:spcPts val="0"/>
                        </a:spcBef>
                        <a:spcAft>
                          <a:spcPts val="0"/>
                        </a:spcAft>
                        <a:buNone/>
                      </a:pPr>
                      <a:r>
                        <a:rPr lang="en-US" sz="1800" b="0" i="0" u="none" strike="noStrike" noProof="0">
                          <a:solidFill>
                            <a:schemeClr val="tx1"/>
                          </a:solidFill>
                          <a:latin typeface="Trebuchet MS"/>
                        </a:rPr>
                        <a:t>    }</a:t>
                      </a:r>
                      <a:endParaRPr lang="en-US">
                        <a:solidFill>
                          <a:schemeClr val="tx1"/>
                        </a:solidFill>
                      </a:endParaRPr>
                    </a:p>
                  </a:txBody>
                  <a:tcPr/>
                </a:tc>
                <a:extLst>
                  <a:ext uri="{0D108BD9-81ED-4DB2-BD59-A6C34878D82A}">
                    <a16:rowId xmlns:a16="http://schemas.microsoft.com/office/drawing/2014/main" val="3122351081"/>
                  </a:ext>
                </a:extLst>
              </a:tr>
            </a:tbl>
          </a:graphicData>
        </a:graphic>
      </p:graphicFrame>
    </p:spTree>
    <p:extLst>
      <p:ext uri="{BB962C8B-B14F-4D97-AF65-F5344CB8AC3E}">
        <p14:creationId xmlns:p14="http://schemas.microsoft.com/office/powerpoint/2010/main" val="2641912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3EC1AC3-A296-4921-8BD1-14178D53FF56}"/>
              </a:ext>
            </a:extLst>
          </p:cNvPr>
          <p:cNvSpPr>
            <a:spLocks noGrp="1"/>
          </p:cNvSpPr>
          <p:nvPr>
            <p:ph type="title"/>
          </p:nvPr>
        </p:nvSpPr>
        <p:spPr>
          <a:xfrm>
            <a:off x="673754" y="643467"/>
            <a:ext cx="4203045" cy="1375608"/>
          </a:xfrm>
        </p:spPr>
        <p:txBody>
          <a:bodyPr anchor="ctr">
            <a:normAutofit/>
          </a:bodyPr>
          <a:lstStyle/>
          <a:p>
            <a:r>
              <a:rPr lang="en-US">
                <a:solidFill>
                  <a:schemeClr val="bg1"/>
                </a:solidFill>
                <a:latin typeface="Calibri"/>
                <a:cs typeface="Calibri"/>
              </a:rPr>
              <a:t>Render WebGL vào một trang/ứng dụng</a:t>
            </a:r>
            <a:endParaRPr lang="en-US">
              <a:solidFill>
                <a:schemeClr val="bg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8A6E9C6-6BA0-40AF-8367-FB52167F67BA}"/>
              </a:ext>
            </a:extLst>
          </p:cNvPr>
          <p:cNvSpPr>
            <a:spLocks noGrp="1"/>
          </p:cNvSpPr>
          <p:nvPr>
            <p:ph idx="1"/>
          </p:nvPr>
        </p:nvSpPr>
        <p:spPr>
          <a:xfrm>
            <a:off x="673754" y="2160590"/>
            <a:ext cx="3973943" cy="3440110"/>
          </a:xfrm>
        </p:spPr>
        <p:txBody>
          <a:bodyPr vert="horz" lIns="91440" tIns="45720" rIns="91440" bIns="45720" rtlCol="0">
            <a:normAutofit/>
          </a:bodyPr>
          <a:lstStyle/>
          <a:p>
            <a:pPr>
              <a:buFont typeface="Arial" panose="020B0604020202020204" pitchFamily="34" charset="0"/>
              <a:buChar char="•"/>
            </a:pPr>
            <a:r>
              <a:rPr lang="en-US">
                <a:solidFill>
                  <a:schemeClr val="bg1"/>
                </a:solidFill>
                <a:latin typeface="Calibri"/>
                <a:cs typeface="Calibri"/>
              </a:rPr>
              <a:t>B3: Tạo các buffer để render (Chuẩn bị dữ liệu tronng buffer)</a:t>
            </a:r>
            <a:endParaRPr lang="vi-VN">
              <a:solidFill>
                <a:schemeClr val="bg1"/>
              </a:solidFill>
              <a:latin typeface="Calibri"/>
              <a:cs typeface="Calibri"/>
            </a:endParaRPr>
          </a:p>
          <a:p>
            <a:pPr marL="0" indent="0">
              <a:buNone/>
            </a:pPr>
            <a:endParaRPr lang="en-US">
              <a:solidFill>
                <a:schemeClr val="bg1"/>
              </a:solidFill>
              <a:latin typeface="Calibri"/>
              <a:cs typeface="Calibri"/>
            </a:endParaRPr>
          </a:p>
          <a:p>
            <a:pPr>
              <a:buFont typeface="Arial" panose="020B0604020202020204" pitchFamily="34" charset="0"/>
              <a:buChar char="•"/>
            </a:pPr>
            <a:endParaRPr lang="vi-VN">
              <a:solidFill>
                <a:schemeClr val="bg1"/>
              </a:solidFill>
              <a:latin typeface="Calibri" panose="020F0502020204030204" pitchFamily="34" charset="0"/>
              <a:cs typeface="Calibri" panose="020F0502020204030204" pitchFamily="34" charset="0"/>
            </a:endParaRPr>
          </a:p>
        </p:txBody>
      </p:sp>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Table 5">
            <a:extLst>
              <a:ext uri="{FF2B5EF4-FFF2-40B4-BE49-F238E27FC236}">
                <a16:creationId xmlns:a16="http://schemas.microsoft.com/office/drawing/2014/main" id="{650D79A9-DC1F-4ECD-9685-D6C029E286CC}"/>
              </a:ext>
            </a:extLst>
          </p:cNvPr>
          <p:cNvGraphicFramePr>
            <a:graphicFrameLocks noGrp="1"/>
          </p:cNvGraphicFramePr>
          <p:nvPr>
            <p:extLst>
              <p:ext uri="{D42A27DB-BD31-4B8C-83A1-F6EECF244321}">
                <p14:modId xmlns:p14="http://schemas.microsoft.com/office/powerpoint/2010/main" val="3730611947"/>
              </p:ext>
            </p:extLst>
          </p:nvPr>
        </p:nvGraphicFramePr>
        <p:xfrm>
          <a:off x="6096001" y="1591706"/>
          <a:ext cx="5143500" cy="3756892"/>
        </p:xfrm>
        <a:graphic>
          <a:graphicData uri="http://schemas.openxmlformats.org/drawingml/2006/table">
            <a:tbl>
              <a:tblPr firstRow="1" bandRow="1">
                <a:noFill/>
                <a:tableStyleId>{5C22544A-7EE6-4342-B048-85BDC9FD1C3A}</a:tableStyleId>
              </a:tblPr>
              <a:tblGrid>
                <a:gridCol w="5143500">
                  <a:extLst>
                    <a:ext uri="{9D8B030D-6E8A-4147-A177-3AD203B41FA5}">
                      <a16:colId xmlns:a16="http://schemas.microsoft.com/office/drawing/2014/main" val="867165080"/>
                    </a:ext>
                  </a:extLst>
                </a:gridCol>
              </a:tblGrid>
              <a:tr h="3662074">
                <a:tc>
                  <a:txBody>
                    <a:bodyPr/>
                    <a:lstStyle/>
                    <a:p>
                      <a:pPr lvl="0" algn="l">
                        <a:lnSpc>
                          <a:spcPct val="100000"/>
                        </a:lnSpc>
                        <a:spcBef>
                          <a:spcPts val="0"/>
                        </a:spcBef>
                        <a:spcAft>
                          <a:spcPts val="0"/>
                        </a:spcAft>
                        <a:buNone/>
                      </a:pPr>
                      <a:r>
                        <a:rPr lang="en-US" sz="1300" b="1" i="0" u="none" strike="noStrike" cap="all" spc="60" noProof="0">
                          <a:solidFill>
                            <a:schemeClr val="tx1"/>
                          </a:solidFill>
                          <a:latin typeface="Trebuchet MS"/>
                        </a:rPr>
                        <a:t>// Create the vertex data for a square to be drawn</a:t>
                      </a:r>
                    </a:p>
                    <a:p>
                      <a:pPr lvl="0" algn="l">
                        <a:lnSpc>
                          <a:spcPct val="100000"/>
                        </a:lnSpc>
                        <a:spcBef>
                          <a:spcPts val="0"/>
                        </a:spcBef>
                        <a:spcAft>
                          <a:spcPts val="0"/>
                        </a:spcAft>
                        <a:buNone/>
                      </a:pPr>
                      <a:r>
                        <a:rPr lang="en-US" sz="1300" b="1" i="0" u="none" strike="noStrike" cap="all" spc="60" noProof="0">
                          <a:solidFill>
                            <a:schemeClr val="tx1"/>
                          </a:solidFill>
                          <a:latin typeface="Trebuchet MS"/>
                        </a:rPr>
                        <a:t>    function createSquare(gl) {</a:t>
                      </a:r>
                    </a:p>
                    <a:p>
                      <a:pPr lvl="0" algn="l">
                        <a:lnSpc>
                          <a:spcPct val="100000"/>
                        </a:lnSpc>
                        <a:spcBef>
                          <a:spcPts val="0"/>
                        </a:spcBef>
                        <a:spcAft>
                          <a:spcPts val="0"/>
                        </a:spcAft>
                        <a:buNone/>
                      </a:pPr>
                      <a:r>
                        <a:rPr lang="en-US" sz="1300" b="1" i="0" u="none" strike="noStrike" cap="all" spc="60" noProof="0">
                          <a:solidFill>
                            <a:schemeClr val="tx1"/>
                          </a:solidFill>
                          <a:latin typeface="Trebuchet MS"/>
                        </a:rPr>
                        <a:t>        var vertexBuffer;</a:t>
                      </a:r>
                    </a:p>
                    <a:p>
                      <a:pPr lvl="0" algn="l">
                        <a:lnSpc>
                          <a:spcPct val="100000"/>
                        </a:lnSpc>
                        <a:spcBef>
                          <a:spcPts val="0"/>
                        </a:spcBef>
                        <a:spcAft>
                          <a:spcPts val="0"/>
                        </a:spcAft>
                        <a:buNone/>
                      </a:pPr>
                      <a:r>
                        <a:rPr lang="en-US" sz="1300" b="1" i="0" u="none" strike="noStrike" cap="all" spc="60" noProof="0">
                          <a:solidFill>
                            <a:schemeClr val="tx1"/>
                          </a:solidFill>
                          <a:latin typeface="Trebuchet MS"/>
                        </a:rPr>
                        <a:t>        vertexBuffer = gl.createBuffer();</a:t>
                      </a:r>
                    </a:p>
                    <a:p>
                      <a:pPr lvl="0" algn="l">
                        <a:lnSpc>
                          <a:spcPct val="100000"/>
                        </a:lnSpc>
                        <a:spcBef>
                          <a:spcPts val="0"/>
                        </a:spcBef>
                        <a:spcAft>
                          <a:spcPts val="0"/>
                        </a:spcAft>
                        <a:buNone/>
                      </a:pPr>
                      <a:r>
                        <a:rPr lang="en-US" sz="1300" b="1" i="0" u="none" strike="noStrike" cap="all" spc="60" noProof="0">
                          <a:solidFill>
                            <a:schemeClr val="tx1"/>
                          </a:solidFill>
                          <a:latin typeface="Trebuchet MS"/>
                        </a:rPr>
                        <a:t>        gl.bindBuffer(gl.ARRAY_BUFFER, vertexBuffer);</a:t>
                      </a:r>
                    </a:p>
                    <a:p>
                      <a:pPr lvl="0" algn="l">
                        <a:lnSpc>
                          <a:spcPct val="100000"/>
                        </a:lnSpc>
                        <a:spcBef>
                          <a:spcPts val="0"/>
                        </a:spcBef>
                        <a:spcAft>
                          <a:spcPts val="0"/>
                        </a:spcAft>
                        <a:buNone/>
                      </a:pPr>
                      <a:r>
                        <a:rPr lang="en-US" sz="1300" b="1" i="0" u="none" strike="noStrike" cap="all" spc="60" noProof="0">
                          <a:solidFill>
                            <a:schemeClr val="tx1"/>
                          </a:solidFill>
                          <a:latin typeface="Trebuchet MS"/>
                        </a:rPr>
                        <a:t>        var verts = [</a:t>
                      </a:r>
                    </a:p>
                    <a:p>
                      <a:pPr lvl="0" algn="l">
                        <a:lnSpc>
                          <a:spcPct val="100000"/>
                        </a:lnSpc>
                        <a:spcBef>
                          <a:spcPts val="0"/>
                        </a:spcBef>
                        <a:spcAft>
                          <a:spcPts val="0"/>
                        </a:spcAft>
                        <a:buNone/>
                      </a:pPr>
                      <a:r>
                        <a:rPr lang="en-US" sz="1300" b="1" i="0" u="none" strike="noStrike" cap="all" spc="60" noProof="0">
                          <a:solidFill>
                            <a:schemeClr val="tx1"/>
                          </a:solidFill>
                          <a:latin typeface="Trebuchet MS"/>
                        </a:rPr>
                        <a:t>             .5,  .5,  0.0,</a:t>
                      </a:r>
                    </a:p>
                    <a:p>
                      <a:pPr lvl="0" algn="l">
                        <a:lnSpc>
                          <a:spcPct val="100000"/>
                        </a:lnSpc>
                        <a:spcBef>
                          <a:spcPts val="0"/>
                        </a:spcBef>
                        <a:spcAft>
                          <a:spcPts val="0"/>
                        </a:spcAft>
                        <a:buNone/>
                      </a:pPr>
                      <a:r>
                        <a:rPr lang="en-US" sz="1300" b="1" i="0" u="none" strike="noStrike" cap="all" spc="60" noProof="0">
                          <a:solidFill>
                            <a:schemeClr val="tx1"/>
                          </a:solidFill>
                          <a:latin typeface="Trebuchet MS"/>
                        </a:rPr>
                        <a:t>            -.5,  .5,  0.0,</a:t>
                      </a:r>
                    </a:p>
                    <a:p>
                      <a:pPr lvl="0" algn="l">
                        <a:lnSpc>
                          <a:spcPct val="100000"/>
                        </a:lnSpc>
                        <a:spcBef>
                          <a:spcPts val="0"/>
                        </a:spcBef>
                        <a:spcAft>
                          <a:spcPts val="0"/>
                        </a:spcAft>
                        <a:buNone/>
                      </a:pPr>
                      <a:r>
                        <a:rPr lang="en-US" sz="1300" b="1" i="0" u="none" strike="noStrike" cap="all" spc="60" noProof="0">
                          <a:solidFill>
                            <a:schemeClr val="tx1"/>
                          </a:solidFill>
                          <a:latin typeface="Trebuchet MS"/>
                        </a:rPr>
                        <a:t>             .5, -.5,  0.0,</a:t>
                      </a:r>
                    </a:p>
                    <a:p>
                      <a:pPr lvl="0" algn="l">
                        <a:lnSpc>
                          <a:spcPct val="100000"/>
                        </a:lnSpc>
                        <a:spcBef>
                          <a:spcPts val="0"/>
                        </a:spcBef>
                        <a:spcAft>
                          <a:spcPts val="0"/>
                        </a:spcAft>
                        <a:buNone/>
                      </a:pPr>
                      <a:r>
                        <a:rPr lang="en-US" sz="1300" b="1" i="0" u="none" strike="noStrike" cap="all" spc="60" noProof="0">
                          <a:solidFill>
                            <a:schemeClr val="tx1"/>
                          </a:solidFill>
                          <a:latin typeface="Trebuchet MS"/>
                        </a:rPr>
                        <a:t>            -.5, -.5,  0.0</a:t>
                      </a:r>
                    </a:p>
                    <a:p>
                      <a:pPr lvl="0" algn="l">
                        <a:lnSpc>
                          <a:spcPct val="100000"/>
                        </a:lnSpc>
                        <a:spcBef>
                          <a:spcPts val="0"/>
                        </a:spcBef>
                        <a:spcAft>
                          <a:spcPts val="0"/>
                        </a:spcAft>
                        <a:buNone/>
                      </a:pPr>
                      <a:r>
                        <a:rPr lang="en-US" sz="1300" b="1" i="0" u="none" strike="noStrike" cap="all" spc="60" noProof="0">
                          <a:solidFill>
                            <a:schemeClr val="tx1"/>
                          </a:solidFill>
                          <a:latin typeface="Trebuchet MS"/>
                        </a:rPr>
                        <a:t>        ];</a:t>
                      </a:r>
                    </a:p>
                    <a:p>
                      <a:pPr lvl="0" algn="l">
                        <a:lnSpc>
                          <a:spcPct val="100000"/>
                        </a:lnSpc>
                        <a:spcBef>
                          <a:spcPts val="0"/>
                        </a:spcBef>
                        <a:spcAft>
                          <a:spcPts val="0"/>
                        </a:spcAft>
                        <a:buNone/>
                      </a:pPr>
                      <a:r>
                        <a:rPr lang="en-US" sz="1300" b="1" i="0" u="none" strike="noStrike" cap="all" spc="60" noProof="0">
                          <a:solidFill>
                            <a:schemeClr val="tx1"/>
                          </a:solidFill>
                          <a:latin typeface="Trebuchet MS"/>
                        </a:rPr>
                        <a:t>        gl.bufferData(gl.ARRAY_BUFFER, new Float32Array(verts), gl.STATIC_DRAW);</a:t>
                      </a:r>
                    </a:p>
                    <a:p>
                      <a:pPr lvl="0" algn="l">
                        <a:lnSpc>
                          <a:spcPct val="100000"/>
                        </a:lnSpc>
                        <a:spcBef>
                          <a:spcPts val="0"/>
                        </a:spcBef>
                        <a:spcAft>
                          <a:spcPts val="0"/>
                        </a:spcAft>
                        <a:buNone/>
                      </a:pPr>
                      <a:r>
                        <a:rPr lang="en-US" sz="1300" b="1" i="0" u="none" strike="noStrike" cap="all" spc="60" noProof="0">
                          <a:solidFill>
                            <a:schemeClr val="tx1"/>
                          </a:solidFill>
                          <a:latin typeface="Trebuchet MS"/>
                        </a:rPr>
                        <a:t>        var square = {buffer:vertexBuffer, vertSize:3, nVerts:4,</a:t>
                      </a:r>
                    </a:p>
                    <a:p>
                      <a:pPr lvl="0" algn="l">
                        <a:lnSpc>
                          <a:spcPct val="100000"/>
                        </a:lnSpc>
                        <a:spcBef>
                          <a:spcPts val="0"/>
                        </a:spcBef>
                        <a:spcAft>
                          <a:spcPts val="0"/>
                        </a:spcAft>
                        <a:buNone/>
                      </a:pPr>
                      <a:r>
                        <a:rPr lang="en-US" sz="1300" b="1" i="0" u="none" strike="noStrike" cap="all" spc="60" noProof="0">
                          <a:solidFill>
                            <a:schemeClr val="tx1"/>
                          </a:solidFill>
                          <a:latin typeface="Trebuchet MS"/>
                        </a:rPr>
                        <a:t>            primtype:gl.TRIANGLE_STRIP};</a:t>
                      </a:r>
                    </a:p>
                    <a:p>
                      <a:pPr lvl="0" algn="l">
                        <a:lnSpc>
                          <a:spcPct val="100000"/>
                        </a:lnSpc>
                        <a:spcBef>
                          <a:spcPts val="0"/>
                        </a:spcBef>
                        <a:spcAft>
                          <a:spcPts val="0"/>
                        </a:spcAft>
                        <a:buNone/>
                      </a:pPr>
                      <a:r>
                        <a:rPr lang="en-US" sz="1300" b="1" i="0" u="none" strike="noStrike" cap="all" spc="60" noProof="0">
                          <a:solidFill>
                            <a:schemeClr val="tx1"/>
                          </a:solidFill>
                          <a:latin typeface="Trebuchet MS"/>
                        </a:rPr>
                        <a:t>        return square;</a:t>
                      </a:r>
                    </a:p>
                    <a:p>
                      <a:pPr lvl="0" algn="l">
                        <a:lnSpc>
                          <a:spcPct val="100000"/>
                        </a:lnSpc>
                        <a:spcBef>
                          <a:spcPts val="0"/>
                        </a:spcBef>
                        <a:spcAft>
                          <a:spcPts val="0"/>
                        </a:spcAft>
                        <a:buNone/>
                      </a:pPr>
                      <a:r>
                        <a:rPr lang="en-US" sz="1300" b="1" i="0" u="none" strike="noStrike" cap="all" spc="60" noProof="0">
                          <a:solidFill>
                            <a:schemeClr val="tx1"/>
                          </a:solidFill>
                          <a:latin typeface="Trebuchet MS"/>
                        </a:rPr>
                        <a:t>}</a:t>
                      </a:r>
                      <a:endParaRPr lang="en-US" sz="1300" b="1" cap="all" spc="60">
                        <a:solidFill>
                          <a:schemeClr val="tx1"/>
                        </a:solidFill>
                      </a:endParaRPr>
                    </a:p>
                  </a:txBody>
                  <a:tcPr marL="95366" marR="95366" marT="95366" marB="95366" anchor="b">
                    <a:lnL w="12700" cmpd="sng">
                      <a:noFill/>
                    </a:lnL>
                    <a:lnR w="12700" cmpd="sng">
                      <a:noFill/>
                    </a:lnR>
                    <a:lnT w="12700" cmpd="sng">
                      <a:noFill/>
                    </a:lnT>
                    <a:lnB w="38100" cmpd="sng">
                      <a:noFill/>
                    </a:lnB>
                    <a:noFill/>
                  </a:tcPr>
                </a:tc>
                <a:extLst>
                  <a:ext uri="{0D108BD9-81ED-4DB2-BD59-A6C34878D82A}">
                    <a16:rowId xmlns:a16="http://schemas.microsoft.com/office/drawing/2014/main" val="431047571"/>
                  </a:ext>
                </a:extLst>
              </a:tr>
            </a:tbl>
          </a:graphicData>
        </a:graphic>
      </p:graphicFrame>
    </p:spTree>
    <p:extLst>
      <p:ext uri="{BB962C8B-B14F-4D97-AF65-F5344CB8AC3E}">
        <p14:creationId xmlns:p14="http://schemas.microsoft.com/office/powerpoint/2010/main" val="910429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F70FB2F-E9CA-7845-9465-CDF926C427A5}"/>
              </a:ext>
            </a:extLst>
          </p:cNvPr>
          <p:cNvSpPr>
            <a:spLocks noGrp="1"/>
          </p:cNvSpPr>
          <p:nvPr>
            <p:ph type="title"/>
          </p:nvPr>
        </p:nvSpPr>
        <p:spPr/>
        <p:txBody>
          <a:bodyPr/>
          <a:lstStyle/>
          <a:p>
            <a:r>
              <a:rPr lang="vi-VN">
                <a:latin typeface="Calibri" panose="020F0502020204030204" pitchFamily="34" charset="0"/>
                <a:cs typeface="Calibri" panose="020F0502020204030204" pitchFamily="34" charset="0"/>
              </a:rPr>
              <a:t>HTML5</a:t>
            </a:r>
          </a:p>
        </p:txBody>
      </p:sp>
      <p:sp>
        <p:nvSpPr>
          <p:cNvPr id="3" name="Chỗ dành sẵn cho Nội dung 2">
            <a:extLst>
              <a:ext uri="{FF2B5EF4-FFF2-40B4-BE49-F238E27FC236}">
                <a16:creationId xmlns:a16="http://schemas.microsoft.com/office/drawing/2014/main" id="{9605B355-7A3E-6144-97B6-F1FC854BCA84}"/>
              </a:ext>
            </a:extLst>
          </p:cNvPr>
          <p:cNvSpPr>
            <a:spLocks noGrp="1"/>
          </p:cNvSpPr>
          <p:nvPr>
            <p:ph idx="1"/>
          </p:nvPr>
        </p:nvSpPr>
        <p:spPr/>
        <p:txBody>
          <a:bodyPr>
            <a:normAutofit/>
          </a:bodyPr>
          <a:lstStyle/>
          <a:p>
            <a:pPr>
              <a:buFont typeface="Arial" panose="020B0604020202020204" pitchFamily="34" charset="0"/>
              <a:buChar char="•"/>
            </a:pPr>
            <a:r>
              <a:rPr lang="vi-VN" sz="2000">
                <a:latin typeface="Calibri" panose="020F0502020204030204" pitchFamily="34" charset="0"/>
                <a:cs typeface="Calibri" panose="020F0502020204030204" pitchFamily="34" charset="0"/>
              </a:rPr>
              <a:t>Thiết kế các trang web trực quan </a:t>
            </a:r>
          </a:p>
          <a:p>
            <a:pPr>
              <a:buFont typeface="Arial" panose="020B0604020202020204" pitchFamily="34" charset="0"/>
              <a:buChar char="•"/>
            </a:pPr>
            <a:r>
              <a:rPr lang="vi-VN" sz="2000">
                <a:latin typeface="Calibri" panose="020F0502020204030204" pitchFamily="34" charset="0"/>
                <a:cs typeface="Calibri" panose="020F0502020204030204" pitchFamily="34" charset="0"/>
              </a:rPr>
              <a:t>Tạo ra các thư viện đồ họa giúp tạo ra các ứng dụng đồ thị, game trong cả môi trường 2D và 3D như những ứng dụng trên desktop thông qua Javascript.</a:t>
            </a:r>
          </a:p>
          <a:p>
            <a:pPr>
              <a:buFont typeface="Arial" panose="020B0604020202020204" pitchFamily="34" charset="0"/>
              <a:buChar char="•"/>
            </a:pPr>
            <a:r>
              <a:rPr lang="en-US" sz="2000">
                <a:latin typeface="Calibri" panose="020F0502020204030204" pitchFamily="34" charset="0"/>
                <a:cs typeface="Calibri" panose="020F0502020204030204" pitchFamily="34" charset="0"/>
              </a:rPr>
              <a:t>K</a:t>
            </a:r>
            <a:r>
              <a:rPr lang="vi-VN" sz="2000">
                <a:latin typeface="Calibri" panose="020F0502020204030204" pitchFamily="34" charset="0"/>
                <a:cs typeface="Calibri" panose="020F0502020204030204" pitchFamily="34" charset="0"/>
              </a:rPr>
              <a:t>hông cần sử dụng hay yêu cầu người dùng cài đặt bất kì thư viện nào</a:t>
            </a:r>
          </a:p>
          <a:p>
            <a:endParaRPr lang="vi-VN"/>
          </a:p>
        </p:txBody>
      </p:sp>
    </p:spTree>
    <p:extLst>
      <p:ext uri="{BB962C8B-B14F-4D97-AF65-F5344CB8AC3E}">
        <p14:creationId xmlns:p14="http://schemas.microsoft.com/office/powerpoint/2010/main" val="2263899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1AC3-A296-4921-8BD1-14178D53FF56}"/>
              </a:ext>
            </a:extLst>
          </p:cNvPr>
          <p:cNvSpPr>
            <a:spLocks noGrp="1"/>
          </p:cNvSpPr>
          <p:nvPr>
            <p:ph type="title"/>
          </p:nvPr>
        </p:nvSpPr>
        <p:spPr>
          <a:xfrm>
            <a:off x="677334" y="609600"/>
            <a:ext cx="8596668" cy="809625"/>
          </a:xfrm>
        </p:spPr>
        <p:txBody>
          <a:bodyPr/>
          <a:lstStyle/>
          <a:p>
            <a:r>
              <a:rPr lang="en-US">
                <a:latin typeface="Calibri"/>
                <a:cs typeface="Calibri"/>
              </a:rPr>
              <a:t>Render WebGL </a:t>
            </a:r>
            <a:r>
              <a:rPr lang="en-US" err="1">
                <a:latin typeface="Calibri"/>
                <a:cs typeface="Calibri"/>
              </a:rPr>
              <a:t>vào</a:t>
            </a:r>
            <a:r>
              <a:rPr lang="en-US">
                <a:latin typeface="Calibri"/>
                <a:cs typeface="Calibri"/>
              </a:rPr>
              <a:t> </a:t>
            </a:r>
            <a:r>
              <a:rPr lang="en-US" err="1">
                <a:latin typeface="Calibri"/>
                <a:cs typeface="Calibri"/>
              </a:rPr>
              <a:t>một</a:t>
            </a:r>
            <a:r>
              <a:rPr lang="en-US">
                <a:latin typeface="Calibri"/>
                <a:cs typeface="Calibri"/>
              </a:rPr>
              <a:t> </a:t>
            </a:r>
            <a:r>
              <a:rPr lang="en-US" err="1">
                <a:latin typeface="Calibri"/>
                <a:cs typeface="Calibri"/>
              </a:rPr>
              <a:t>trang</a:t>
            </a:r>
            <a:r>
              <a:rPr lang="en-US">
                <a:latin typeface="Calibri"/>
                <a:cs typeface="Calibri"/>
              </a:rPr>
              <a:t>/</a:t>
            </a:r>
            <a:r>
              <a:rPr lang="en-US" err="1">
                <a:latin typeface="Calibri"/>
                <a:cs typeface="Calibri"/>
              </a:rPr>
              <a:t>ứng</a:t>
            </a:r>
            <a:r>
              <a:rPr lang="en-US">
                <a:latin typeface="Calibri"/>
                <a:cs typeface="Calibri"/>
              </a:rPr>
              <a:t> </a:t>
            </a:r>
            <a:r>
              <a:rPr lang="en-US" err="1">
                <a:latin typeface="Calibri"/>
                <a:cs typeface="Calibri"/>
              </a:rPr>
              <a:t>dụng</a:t>
            </a:r>
            <a:endParaRPr lang="en-US" err="1">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8A6E9C6-6BA0-40AF-8367-FB52167F67BA}"/>
              </a:ext>
            </a:extLst>
          </p:cNvPr>
          <p:cNvSpPr>
            <a:spLocks noGrp="1"/>
          </p:cNvSpPr>
          <p:nvPr>
            <p:ph idx="1"/>
          </p:nvPr>
        </p:nvSpPr>
        <p:spPr>
          <a:xfrm>
            <a:off x="677334" y="1419225"/>
            <a:ext cx="8596668" cy="4622137"/>
          </a:xfrm>
        </p:spPr>
        <p:txBody>
          <a:bodyPr vert="horz" lIns="91440" tIns="45720" rIns="91440" bIns="45720" rtlCol="0" anchor="t">
            <a:normAutofit/>
          </a:bodyPr>
          <a:lstStyle/>
          <a:p>
            <a:pPr>
              <a:buFont typeface="Arial" panose="020B0604020202020204" pitchFamily="34" charset="0"/>
              <a:buChar char="•"/>
            </a:pPr>
            <a:r>
              <a:rPr lang="en-US" sz="2000">
                <a:latin typeface="Calibri"/>
                <a:cs typeface="Calibri"/>
              </a:rPr>
              <a:t>B4: </a:t>
            </a:r>
            <a:r>
              <a:rPr lang="en-US" sz="2000" err="1">
                <a:latin typeface="Calibri"/>
                <a:cs typeface="Calibri"/>
              </a:rPr>
              <a:t>Tạo</a:t>
            </a:r>
            <a:r>
              <a:rPr lang="en-US" sz="2000">
                <a:latin typeface="Calibri"/>
                <a:cs typeface="Calibri"/>
              </a:rPr>
              <a:t> </a:t>
            </a:r>
            <a:r>
              <a:rPr lang="en-US" sz="2000" err="1">
                <a:latin typeface="Calibri"/>
                <a:cs typeface="Calibri"/>
              </a:rPr>
              <a:t>một</a:t>
            </a:r>
            <a:r>
              <a:rPr lang="en-US" sz="2000">
                <a:latin typeface="Calibri"/>
                <a:cs typeface="Calibri"/>
              </a:rPr>
              <a:t> </a:t>
            </a:r>
            <a:r>
              <a:rPr lang="en-US" sz="2000" err="1">
                <a:latin typeface="Calibri"/>
                <a:cs typeface="Calibri"/>
              </a:rPr>
              <a:t>hoặc</a:t>
            </a:r>
            <a:r>
              <a:rPr lang="en-US" sz="2000">
                <a:latin typeface="Calibri"/>
                <a:cs typeface="Calibri"/>
              </a:rPr>
              <a:t> </a:t>
            </a:r>
            <a:r>
              <a:rPr lang="en-US" sz="2000" err="1">
                <a:latin typeface="Calibri"/>
                <a:cs typeface="Calibri"/>
              </a:rPr>
              <a:t>nhiều</a:t>
            </a:r>
            <a:r>
              <a:rPr lang="en-US" sz="2000">
                <a:latin typeface="Calibri"/>
                <a:cs typeface="Calibri"/>
              </a:rPr>
              <a:t> ma </a:t>
            </a:r>
            <a:r>
              <a:rPr lang="en-US" sz="2000" err="1">
                <a:latin typeface="Calibri"/>
                <a:cs typeface="Calibri"/>
              </a:rPr>
              <a:t>trận</a:t>
            </a:r>
            <a:r>
              <a:rPr lang="en-US" sz="2000">
                <a:latin typeface="Calibri"/>
                <a:cs typeface="Calibri"/>
              </a:rPr>
              <a:t> </a:t>
            </a:r>
            <a:r>
              <a:rPr lang="en-US" sz="2000" err="1">
                <a:latin typeface="Calibri"/>
                <a:cs typeface="Calibri"/>
              </a:rPr>
              <a:t>để</a:t>
            </a:r>
            <a:r>
              <a:rPr lang="en-US" sz="2000">
                <a:latin typeface="Calibri"/>
                <a:cs typeface="Calibri"/>
              </a:rPr>
              <a:t> </a:t>
            </a:r>
            <a:r>
              <a:rPr lang="en-US" sz="2000" err="1">
                <a:latin typeface="Calibri"/>
                <a:cs typeface="Calibri"/>
              </a:rPr>
              <a:t>xác</a:t>
            </a:r>
            <a:r>
              <a:rPr lang="en-US" sz="2000">
                <a:latin typeface="Calibri"/>
                <a:cs typeface="Calibri"/>
              </a:rPr>
              <a:t> </a:t>
            </a:r>
            <a:r>
              <a:rPr lang="en-US" sz="2000" err="1">
                <a:latin typeface="Calibri"/>
                <a:cs typeface="Calibri"/>
              </a:rPr>
              <a:t>định</a:t>
            </a:r>
            <a:r>
              <a:rPr lang="en-US" sz="2000">
                <a:latin typeface="Calibri"/>
                <a:cs typeface="Calibri"/>
              </a:rPr>
              <a:t> </a:t>
            </a:r>
            <a:r>
              <a:rPr lang="en-US" sz="2000" err="1">
                <a:latin typeface="Calibri"/>
                <a:cs typeface="Calibri"/>
              </a:rPr>
              <a:t>phép</a:t>
            </a:r>
            <a:r>
              <a:rPr lang="en-US" sz="2000">
                <a:latin typeface="Calibri"/>
                <a:cs typeface="Calibri"/>
              </a:rPr>
              <a:t> </a:t>
            </a:r>
            <a:r>
              <a:rPr lang="en-US" sz="2000" err="1">
                <a:latin typeface="Calibri"/>
                <a:cs typeface="Calibri"/>
              </a:rPr>
              <a:t>biến</a:t>
            </a:r>
            <a:r>
              <a:rPr lang="en-US" sz="2000">
                <a:latin typeface="Calibri"/>
                <a:cs typeface="Calibri"/>
              </a:rPr>
              <a:t> </a:t>
            </a:r>
            <a:r>
              <a:rPr lang="en-US" sz="2000" err="1">
                <a:latin typeface="Calibri"/>
                <a:cs typeface="Calibri"/>
              </a:rPr>
              <a:t>đổi</a:t>
            </a:r>
            <a:r>
              <a:rPr lang="en-US" sz="2000">
                <a:latin typeface="Calibri"/>
                <a:cs typeface="Calibri"/>
              </a:rPr>
              <a:t> </a:t>
            </a:r>
            <a:r>
              <a:rPr lang="en-US" sz="2000" err="1">
                <a:latin typeface="Calibri"/>
                <a:cs typeface="Calibri"/>
              </a:rPr>
              <a:t>từ</a:t>
            </a:r>
            <a:r>
              <a:rPr lang="en-US" sz="2000">
                <a:latin typeface="Calibri"/>
                <a:cs typeface="Calibri"/>
              </a:rPr>
              <a:t> </a:t>
            </a:r>
            <a:r>
              <a:rPr lang="en-US" sz="2000" err="1">
                <a:latin typeface="Calibri"/>
                <a:cs typeface="Calibri"/>
              </a:rPr>
              <a:t>vùng</a:t>
            </a:r>
            <a:r>
              <a:rPr lang="en-US" sz="2000">
                <a:latin typeface="Calibri"/>
                <a:cs typeface="Calibri"/>
              </a:rPr>
              <a:t> </a:t>
            </a:r>
            <a:r>
              <a:rPr lang="en-US" sz="2000" err="1">
                <a:latin typeface="Calibri"/>
                <a:cs typeface="Calibri"/>
              </a:rPr>
              <a:t>đệm</a:t>
            </a:r>
            <a:r>
              <a:rPr lang="en-US" sz="2000">
                <a:latin typeface="Calibri"/>
                <a:cs typeface="Calibri"/>
              </a:rPr>
              <a:t> </a:t>
            </a:r>
            <a:r>
              <a:rPr lang="en-US" sz="2000" err="1">
                <a:latin typeface="Calibri"/>
                <a:cs typeface="Calibri"/>
              </a:rPr>
              <a:t>đỉnh</a:t>
            </a:r>
            <a:r>
              <a:rPr lang="en-US" sz="2000">
                <a:latin typeface="Calibri"/>
                <a:cs typeface="Calibri"/>
              </a:rPr>
              <a:t> sang </a:t>
            </a:r>
            <a:r>
              <a:rPr lang="en-US" sz="2000" err="1">
                <a:latin typeface="Calibri"/>
                <a:cs typeface="Calibri"/>
              </a:rPr>
              <a:t>không</a:t>
            </a:r>
            <a:r>
              <a:rPr lang="en-US" sz="2000">
                <a:latin typeface="Calibri"/>
                <a:cs typeface="Calibri"/>
              </a:rPr>
              <a:t> </a:t>
            </a:r>
            <a:r>
              <a:rPr lang="en-US" sz="2000" err="1">
                <a:latin typeface="Calibri"/>
                <a:cs typeface="Calibri"/>
              </a:rPr>
              <a:t>gian</a:t>
            </a:r>
            <a:r>
              <a:rPr lang="en-US" sz="2000">
                <a:latin typeface="Calibri"/>
                <a:cs typeface="Calibri"/>
              </a:rPr>
              <a:t> </a:t>
            </a:r>
            <a:r>
              <a:rPr lang="en-US" sz="2000" err="1">
                <a:latin typeface="Calibri"/>
                <a:cs typeface="Calibri"/>
              </a:rPr>
              <a:t>màn</a:t>
            </a:r>
            <a:r>
              <a:rPr lang="en-US" sz="2000">
                <a:latin typeface="Calibri"/>
                <a:cs typeface="Calibri"/>
              </a:rPr>
              <a:t> </a:t>
            </a:r>
            <a:r>
              <a:rPr lang="en-US" sz="2000" err="1">
                <a:latin typeface="Calibri"/>
                <a:cs typeface="Calibri"/>
              </a:rPr>
              <a:t>hình</a:t>
            </a:r>
            <a:r>
              <a:rPr lang="en-US" sz="2000">
                <a:latin typeface="Calibri"/>
                <a:cs typeface="Calibri"/>
              </a:rPr>
              <a:t> (</a:t>
            </a:r>
            <a:r>
              <a:rPr lang="en-US" sz="2000" err="1">
                <a:latin typeface="Calibri"/>
                <a:cs typeface="Calibri"/>
              </a:rPr>
              <a:t>đẩy</a:t>
            </a:r>
            <a:r>
              <a:rPr lang="en-US" sz="2000">
                <a:latin typeface="Calibri"/>
                <a:cs typeface="Calibri"/>
              </a:rPr>
              <a:t> </a:t>
            </a:r>
            <a:r>
              <a:rPr lang="en-US" sz="2000" err="1">
                <a:latin typeface="Calibri"/>
                <a:cs typeface="Calibri"/>
              </a:rPr>
              <a:t>ra</a:t>
            </a:r>
            <a:r>
              <a:rPr lang="en-US" sz="2000">
                <a:latin typeface="Calibri"/>
                <a:cs typeface="Calibri"/>
              </a:rPr>
              <a:t> memory card, buffer </a:t>
            </a:r>
            <a:r>
              <a:rPr lang="en-US" sz="2000" err="1">
                <a:latin typeface="Calibri"/>
                <a:cs typeface="Calibri"/>
              </a:rPr>
              <a:t>màn</a:t>
            </a:r>
            <a:r>
              <a:rPr lang="en-US" sz="2000">
                <a:latin typeface="Calibri"/>
                <a:cs typeface="Calibri"/>
              </a:rPr>
              <a:t> </a:t>
            </a:r>
            <a:r>
              <a:rPr lang="en-US" sz="2000" err="1">
                <a:latin typeface="Calibri"/>
                <a:cs typeface="Calibri"/>
              </a:rPr>
              <a:t>hình</a:t>
            </a:r>
            <a:r>
              <a:rPr lang="en-US" sz="2000">
                <a:latin typeface="Calibri"/>
                <a:cs typeface="Calibri"/>
              </a:rPr>
              <a:t>)</a:t>
            </a:r>
          </a:p>
          <a:p>
            <a:pPr>
              <a:buFont typeface="Arial" panose="020B0604020202020204" pitchFamily="34" charset="0"/>
              <a:buChar char="•"/>
            </a:pPr>
            <a:endParaRPr lang="en-US" sz="2000">
              <a:latin typeface="Calibri" panose="020F0502020204030204" pitchFamily="34" charset="0"/>
              <a:cs typeface="Calibri" panose="020F0502020204030204" pitchFamily="34" charset="0"/>
            </a:endParaRPr>
          </a:p>
          <a:p>
            <a:pPr>
              <a:buFont typeface="Arial" panose="020B0604020202020204" pitchFamily="34" charset="0"/>
              <a:buChar char="•"/>
            </a:pPr>
            <a:endParaRPr lang="vi-VN" sz="2000">
              <a:latin typeface="Calibri" panose="020F0502020204030204" pitchFamily="34" charset="0"/>
              <a:cs typeface="Calibri" panose="020F0502020204030204" pitchFamily="34" charset="0"/>
            </a:endParaRPr>
          </a:p>
        </p:txBody>
      </p:sp>
      <p:graphicFrame>
        <p:nvGraphicFramePr>
          <p:cNvPr id="4" name="Table 4">
            <a:extLst>
              <a:ext uri="{FF2B5EF4-FFF2-40B4-BE49-F238E27FC236}">
                <a16:creationId xmlns:a16="http://schemas.microsoft.com/office/drawing/2014/main" id="{D942FFD6-025A-48CF-AE62-9BCA8AB8572C}"/>
              </a:ext>
            </a:extLst>
          </p:cNvPr>
          <p:cNvGraphicFramePr>
            <a:graphicFrameLocks noGrp="1"/>
          </p:cNvGraphicFramePr>
          <p:nvPr>
            <p:extLst>
              <p:ext uri="{D42A27DB-BD31-4B8C-83A1-F6EECF244321}">
                <p14:modId xmlns:p14="http://schemas.microsoft.com/office/powerpoint/2010/main" val="1840142076"/>
              </p:ext>
            </p:extLst>
          </p:nvPr>
        </p:nvGraphicFramePr>
        <p:xfrm>
          <a:off x="1117795" y="2392914"/>
          <a:ext cx="8168640" cy="2834640"/>
        </p:xfrm>
        <a:graphic>
          <a:graphicData uri="http://schemas.openxmlformats.org/drawingml/2006/table">
            <a:tbl>
              <a:tblPr firstRow="1" bandRow="1">
                <a:tableStyleId>{5C22544A-7EE6-4342-B048-85BDC9FD1C3A}</a:tableStyleId>
              </a:tblPr>
              <a:tblGrid>
                <a:gridCol w="8168640">
                  <a:extLst>
                    <a:ext uri="{9D8B030D-6E8A-4147-A177-3AD203B41FA5}">
                      <a16:colId xmlns:a16="http://schemas.microsoft.com/office/drawing/2014/main" val="3614285430"/>
                    </a:ext>
                  </a:extLst>
                </a:gridCol>
              </a:tblGrid>
              <a:tr h="370840">
                <a:tc>
                  <a:txBody>
                    <a:bodyPr/>
                    <a:lstStyle/>
                    <a:p>
                      <a:pPr lvl="0" algn="l">
                        <a:lnSpc>
                          <a:spcPct val="100000"/>
                        </a:lnSpc>
                        <a:spcBef>
                          <a:spcPts val="0"/>
                        </a:spcBef>
                        <a:spcAft>
                          <a:spcPts val="0"/>
                        </a:spcAft>
                        <a:buNone/>
                      </a:pPr>
                      <a:r>
                        <a:rPr lang="en-US" sz="1800" b="0" i="0" u="none" strike="noStrike" noProof="0">
                          <a:solidFill>
                            <a:schemeClr val="tx1"/>
                          </a:solidFill>
                          <a:latin typeface="Trebuchet MS"/>
                        </a:rPr>
                        <a:t>    function initMatrices(canvas)</a:t>
                      </a:r>
                      <a:endParaRPr lang="en-US">
                        <a:solidFill>
                          <a:schemeClr val="tx1"/>
                        </a:solidFill>
                      </a:endParaRPr>
                    </a:p>
                    <a:p>
                      <a:pPr lvl="0" algn="l">
                        <a:lnSpc>
                          <a:spcPct val="100000"/>
                        </a:lnSpc>
                        <a:spcBef>
                          <a:spcPts val="0"/>
                        </a:spcBef>
                        <a:spcAft>
                          <a:spcPts val="0"/>
                        </a:spcAft>
                        <a:buNone/>
                      </a:pPr>
                      <a:r>
                        <a:rPr lang="en-US" sz="1800" b="0" i="0" u="none" strike="noStrike" noProof="0">
                          <a:solidFill>
                            <a:schemeClr val="tx1"/>
                          </a:solidFill>
                          <a:latin typeface="Trebuchet MS"/>
                        </a:rPr>
                        <a:t>    {</a:t>
                      </a:r>
                      <a:endParaRPr lang="en-US">
                        <a:solidFill>
                          <a:schemeClr val="tx1"/>
                        </a:solidFill>
                      </a:endParaRPr>
                    </a:p>
                    <a:p>
                      <a:pPr lvl="0" algn="l">
                        <a:lnSpc>
                          <a:spcPct val="100000"/>
                        </a:lnSpc>
                        <a:spcBef>
                          <a:spcPts val="0"/>
                        </a:spcBef>
                        <a:spcAft>
                          <a:spcPts val="0"/>
                        </a:spcAft>
                        <a:buNone/>
                      </a:pPr>
                      <a:r>
                        <a:rPr lang="en-US" sz="1800" b="0" i="0" u="none" strike="noStrike" noProof="0">
                          <a:solidFill>
                            <a:schemeClr val="tx1"/>
                          </a:solidFill>
                          <a:latin typeface="Trebuchet MS"/>
                        </a:rPr>
                        <a:t>        // Create a model view matrix with camera at 0, 0, −3.333</a:t>
                      </a:r>
                      <a:endParaRPr lang="en-US">
                        <a:solidFill>
                          <a:schemeClr val="tx1"/>
                        </a:solidFill>
                      </a:endParaRPr>
                    </a:p>
                    <a:p>
                      <a:pPr lvl="0" algn="l">
                        <a:lnSpc>
                          <a:spcPct val="100000"/>
                        </a:lnSpc>
                        <a:spcBef>
                          <a:spcPts val="0"/>
                        </a:spcBef>
                        <a:spcAft>
                          <a:spcPts val="0"/>
                        </a:spcAft>
                        <a:buNone/>
                      </a:pPr>
                      <a:r>
                        <a:rPr lang="en-US" sz="1800" b="0" i="0" u="none" strike="noStrike" noProof="0">
                          <a:solidFill>
                            <a:schemeClr val="tx1"/>
                          </a:solidFill>
                          <a:latin typeface="Trebuchet MS"/>
                        </a:rPr>
                        <a:t>        var modelViewMatrix = mat4.create();</a:t>
                      </a:r>
                      <a:endParaRPr lang="en-US">
                        <a:solidFill>
                          <a:schemeClr val="tx1"/>
                        </a:solidFill>
                      </a:endParaRPr>
                    </a:p>
                    <a:p>
                      <a:pPr lvl="0" algn="l">
                        <a:lnSpc>
                          <a:spcPct val="100000"/>
                        </a:lnSpc>
                        <a:spcBef>
                          <a:spcPts val="0"/>
                        </a:spcBef>
                        <a:spcAft>
                          <a:spcPts val="0"/>
                        </a:spcAft>
                        <a:buNone/>
                      </a:pPr>
                      <a:r>
                        <a:rPr lang="en-US" sz="1800" b="0" i="0" u="none" strike="noStrike" noProof="0">
                          <a:solidFill>
                            <a:schemeClr val="tx1"/>
                          </a:solidFill>
                          <a:latin typeface="Trebuchet MS"/>
                        </a:rPr>
                        <a:t>        mat4.translate(modelViewMatrix, modelViewMatrix, [0, 0, −3.333]);</a:t>
                      </a:r>
                      <a:endParaRPr lang="en-US">
                        <a:solidFill>
                          <a:schemeClr val="tx1"/>
                        </a:solidFill>
                      </a:endParaRPr>
                    </a:p>
                    <a:p>
                      <a:pPr lvl="0" algn="l">
                        <a:lnSpc>
                          <a:spcPct val="100000"/>
                        </a:lnSpc>
                        <a:spcBef>
                          <a:spcPts val="0"/>
                        </a:spcBef>
                        <a:spcAft>
                          <a:spcPts val="0"/>
                        </a:spcAft>
                        <a:buNone/>
                      </a:pPr>
                      <a:r>
                        <a:rPr lang="en-US" sz="1800" b="0" i="0" u="none" strike="noStrike" noProof="0">
                          <a:solidFill>
                            <a:schemeClr val="tx1"/>
                          </a:solidFill>
                          <a:latin typeface="Trebuchet MS"/>
                        </a:rPr>
                        <a:t>        // Create a project matrix with 45 degree field of view</a:t>
                      </a:r>
                      <a:endParaRPr lang="en-US">
                        <a:solidFill>
                          <a:schemeClr val="tx1"/>
                        </a:solidFill>
                      </a:endParaRPr>
                    </a:p>
                    <a:p>
                      <a:pPr lvl="0" algn="l">
                        <a:lnSpc>
                          <a:spcPct val="100000"/>
                        </a:lnSpc>
                        <a:spcBef>
                          <a:spcPts val="0"/>
                        </a:spcBef>
                        <a:spcAft>
                          <a:spcPts val="0"/>
                        </a:spcAft>
                        <a:buNone/>
                      </a:pPr>
                      <a:r>
                        <a:rPr lang="en-US" sz="1800" b="0" i="0" u="none" strike="noStrike" noProof="0">
                          <a:solidFill>
                            <a:schemeClr val="tx1"/>
                          </a:solidFill>
                          <a:latin typeface="Trebuchet MS"/>
                        </a:rPr>
                        <a:t>        var projectionMatrix = mat4.create();</a:t>
                      </a:r>
                      <a:endParaRPr lang="en-US">
                        <a:solidFill>
                          <a:schemeClr val="tx1"/>
                        </a:solidFill>
                      </a:endParaRPr>
                    </a:p>
                    <a:p>
                      <a:pPr lvl="0" algn="l">
                        <a:lnSpc>
                          <a:spcPct val="100000"/>
                        </a:lnSpc>
                        <a:spcBef>
                          <a:spcPts val="0"/>
                        </a:spcBef>
                        <a:spcAft>
                          <a:spcPts val="0"/>
                        </a:spcAft>
                        <a:buNone/>
                      </a:pPr>
                      <a:r>
                        <a:rPr lang="en-US" sz="1800" b="0" i="0" u="none" strike="noStrike" noProof="0">
                          <a:solidFill>
                            <a:schemeClr val="tx1"/>
                          </a:solidFill>
                          <a:latin typeface="Trebuchet MS"/>
                        </a:rPr>
                        <a:t>        mat4.perspective(projectionMatrix, Math.PI / 4,</a:t>
                      </a:r>
                      <a:endParaRPr lang="en-US">
                        <a:solidFill>
                          <a:schemeClr val="tx1"/>
                        </a:solidFill>
                      </a:endParaRPr>
                    </a:p>
                    <a:p>
                      <a:pPr lvl="0" algn="l">
                        <a:lnSpc>
                          <a:spcPct val="100000"/>
                        </a:lnSpc>
                        <a:spcBef>
                          <a:spcPts val="0"/>
                        </a:spcBef>
                        <a:spcAft>
                          <a:spcPts val="0"/>
                        </a:spcAft>
                        <a:buNone/>
                      </a:pPr>
                      <a:r>
                        <a:rPr lang="en-US" sz="1800" b="0" i="0" u="none" strike="noStrike" noProof="0">
                          <a:solidFill>
                            <a:schemeClr val="tx1"/>
                          </a:solidFill>
                          <a:latin typeface="Trebuchet MS"/>
                        </a:rPr>
                        <a:t>            canvas.width / canvas.height, 1, 10000);</a:t>
                      </a:r>
                      <a:endParaRPr lang="en-US">
                        <a:solidFill>
                          <a:schemeClr val="tx1"/>
                        </a:solidFill>
                      </a:endParaRPr>
                    </a:p>
                    <a:p>
                      <a:pPr lvl="0" algn="l">
                        <a:lnSpc>
                          <a:spcPct val="100000"/>
                        </a:lnSpc>
                        <a:spcBef>
                          <a:spcPts val="0"/>
                        </a:spcBef>
                        <a:spcAft>
                          <a:spcPts val="0"/>
                        </a:spcAft>
                        <a:buNone/>
                      </a:pPr>
                      <a:r>
                        <a:rPr lang="en-US" sz="1800" b="0" i="0" u="none" strike="noStrike" noProof="0">
                          <a:solidFill>
                            <a:schemeClr val="tx1"/>
                          </a:solidFill>
                          <a:latin typeface="Trebuchet MS"/>
                        </a:rPr>
                        <a:t>}</a:t>
                      </a:r>
                      <a:endParaRPr lang="en-US">
                        <a:solidFill>
                          <a:schemeClr val="tx1"/>
                        </a:solidFill>
                      </a:endParaRPr>
                    </a:p>
                  </a:txBody>
                  <a:tcPr/>
                </a:tc>
                <a:extLst>
                  <a:ext uri="{0D108BD9-81ED-4DB2-BD59-A6C34878D82A}">
                    <a16:rowId xmlns:a16="http://schemas.microsoft.com/office/drawing/2014/main" val="3994407137"/>
                  </a:ext>
                </a:extLst>
              </a:tr>
            </a:tbl>
          </a:graphicData>
        </a:graphic>
      </p:graphicFrame>
    </p:spTree>
    <p:extLst>
      <p:ext uri="{BB962C8B-B14F-4D97-AF65-F5344CB8AC3E}">
        <p14:creationId xmlns:p14="http://schemas.microsoft.com/office/powerpoint/2010/main" val="3800292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1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1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1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3EC1AC3-A296-4921-8BD1-14178D53FF56}"/>
              </a:ext>
            </a:extLst>
          </p:cNvPr>
          <p:cNvSpPr>
            <a:spLocks noGrp="1"/>
          </p:cNvSpPr>
          <p:nvPr>
            <p:ph type="title"/>
          </p:nvPr>
        </p:nvSpPr>
        <p:spPr>
          <a:xfrm>
            <a:off x="7181723" y="609600"/>
            <a:ext cx="4512989" cy="2227730"/>
          </a:xfrm>
        </p:spPr>
        <p:txBody>
          <a:bodyPr anchor="ctr">
            <a:normAutofit/>
          </a:bodyPr>
          <a:lstStyle/>
          <a:p>
            <a:r>
              <a:rPr lang="en-US">
                <a:solidFill>
                  <a:srgbClr val="FFFFFF"/>
                </a:solidFill>
                <a:latin typeface="Calibri"/>
                <a:cs typeface="Calibri"/>
              </a:rPr>
              <a:t>Render WebGL vào một trang/ứng dụng</a:t>
            </a:r>
            <a:endParaRPr lang="en-US">
              <a:solidFill>
                <a:srgbClr val="FFFFFF"/>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8A6E9C6-6BA0-40AF-8367-FB52167F67BA}"/>
              </a:ext>
            </a:extLst>
          </p:cNvPr>
          <p:cNvSpPr>
            <a:spLocks noGrp="1"/>
          </p:cNvSpPr>
          <p:nvPr>
            <p:ph idx="1"/>
          </p:nvPr>
        </p:nvSpPr>
        <p:spPr>
          <a:xfrm>
            <a:off x="7181725" y="2837329"/>
            <a:ext cx="4512988" cy="3317938"/>
          </a:xfrm>
        </p:spPr>
        <p:txBody>
          <a:bodyPr vert="horz" lIns="91440" tIns="45720" rIns="91440" bIns="45720" rtlCol="0" anchor="t">
            <a:normAutofit/>
          </a:bodyPr>
          <a:lstStyle/>
          <a:p>
            <a:pPr>
              <a:buFont typeface="Arial" panose="020B0604020202020204" pitchFamily="34" charset="0"/>
              <a:buChar char="•"/>
            </a:pPr>
            <a:r>
              <a:rPr lang="en-US">
                <a:solidFill>
                  <a:srgbClr val="FFFFFF"/>
                </a:solidFill>
                <a:latin typeface="Calibri"/>
                <a:cs typeface="Calibri"/>
              </a:rPr>
              <a:t>B5: Tạo một hoặc nhiều shader để thực hiện thuật toán vẽ.</a:t>
            </a:r>
            <a:endParaRPr lang="vi-VN">
              <a:solidFill>
                <a:srgbClr val="FFFFFF"/>
              </a:solidFill>
              <a:latin typeface="Calibri"/>
              <a:cs typeface="Calibri"/>
            </a:endParaRPr>
          </a:p>
          <a:p>
            <a:pPr>
              <a:buFont typeface="Arial" panose="020B0604020202020204" pitchFamily="34" charset="0"/>
              <a:buChar char="•"/>
            </a:pPr>
            <a:endParaRPr lang="en-US">
              <a:solidFill>
                <a:srgbClr val="FFFFFF"/>
              </a:solidFill>
              <a:latin typeface="Calibri" panose="020F0502020204030204" pitchFamily="34" charset="0"/>
              <a:cs typeface="Calibri" panose="020F0502020204030204" pitchFamily="34" charset="0"/>
            </a:endParaRPr>
          </a:p>
          <a:p>
            <a:pPr>
              <a:buFont typeface="Arial" panose="020B0604020202020204" pitchFamily="34" charset="0"/>
              <a:buChar char="•"/>
            </a:pPr>
            <a:endParaRPr lang="vi-VN">
              <a:solidFill>
                <a:srgbClr val="FFFFFF"/>
              </a:solidFill>
              <a:latin typeface="Calibri" panose="020F0502020204030204" pitchFamily="34" charset="0"/>
              <a:cs typeface="Calibri" panose="020F0502020204030204" pitchFamily="34" charset="0"/>
            </a:endParaRPr>
          </a:p>
        </p:txBody>
      </p:sp>
      <p:graphicFrame>
        <p:nvGraphicFramePr>
          <p:cNvPr id="4" name="Table 4">
            <a:extLst>
              <a:ext uri="{FF2B5EF4-FFF2-40B4-BE49-F238E27FC236}">
                <a16:creationId xmlns:a16="http://schemas.microsoft.com/office/drawing/2014/main" id="{A8638332-409E-429F-ADAB-404BBC11981F}"/>
              </a:ext>
            </a:extLst>
          </p:cNvPr>
          <p:cNvGraphicFramePr>
            <a:graphicFrameLocks noGrp="1"/>
          </p:cNvGraphicFramePr>
          <p:nvPr>
            <p:extLst>
              <p:ext uri="{D42A27DB-BD31-4B8C-83A1-F6EECF244321}">
                <p14:modId xmlns:p14="http://schemas.microsoft.com/office/powerpoint/2010/main" val="3187238609"/>
              </p:ext>
            </p:extLst>
          </p:nvPr>
        </p:nvGraphicFramePr>
        <p:xfrm>
          <a:off x="757251" y="1849097"/>
          <a:ext cx="3856774" cy="3324192"/>
        </p:xfrm>
        <a:graphic>
          <a:graphicData uri="http://schemas.openxmlformats.org/drawingml/2006/table">
            <a:tbl>
              <a:tblPr firstRow="1" bandRow="1">
                <a:solidFill>
                  <a:schemeClr val="bg1"/>
                </a:solidFill>
                <a:tableStyleId>{5C22544A-7EE6-4342-B048-85BDC9FD1C3A}</a:tableStyleId>
              </a:tblPr>
              <a:tblGrid>
                <a:gridCol w="3856774">
                  <a:extLst>
                    <a:ext uri="{9D8B030D-6E8A-4147-A177-3AD203B41FA5}">
                      <a16:colId xmlns:a16="http://schemas.microsoft.com/office/drawing/2014/main" val="1905170618"/>
                    </a:ext>
                  </a:extLst>
                </a:gridCol>
              </a:tblGrid>
              <a:tr h="3248705">
                <a:tc>
                  <a:txBody>
                    <a:bodyPr/>
                    <a:lstStyle/>
                    <a:p>
                      <a:pPr lvl="0" algn="l">
                        <a:lnSpc>
                          <a:spcPct val="100000"/>
                        </a:lnSpc>
                        <a:spcBef>
                          <a:spcPts val="0"/>
                        </a:spcBef>
                        <a:spcAft>
                          <a:spcPts val="0"/>
                        </a:spcAft>
                        <a:buNone/>
                      </a:pPr>
                      <a:r>
                        <a:rPr lang="en-US" sz="1100" b="0" i="0" u="none" strike="noStrike" cap="none" spc="0" noProof="0">
                          <a:solidFill>
                            <a:schemeClr val="bg1"/>
                          </a:solidFill>
                          <a:latin typeface="Trebuchet MS"/>
                        </a:rPr>
                        <a:t>       function createShader(gl, str, type) {</a:t>
                      </a:r>
                      <a:endParaRPr lang="en-US" sz="1100" b="0" cap="none" spc="0">
                        <a:solidFill>
                          <a:schemeClr val="bg1"/>
                        </a:solidFill>
                      </a:endParaRPr>
                    </a:p>
                    <a:p>
                      <a:pPr lvl="0" algn="l">
                        <a:lnSpc>
                          <a:spcPct val="100000"/>
                        </a:lnSpc>
                        <a:spcBef>
                          <a:spcPts val="0"/>
                        </a:spcBef>
                        <a:spcAft>
                          <a:spcPts val="0"/>
                        </a:spcAft>
                        <a:buNone/>
                      </a:pPr>
                      <a:r>
                        <a:rPr lang="en-US" sz="1100" b="0" i="0" u="none" strike="noStrike" cap="none" spc="0" noProof="0">
                          <a:solidFill>
                            <a:schemeClr val="bg1"/>
                          </a:solidFill>
                          <a:latin typeface="Trebuchet MS"/>
                        </a:rPr>
                        <a:t>        var shader;</a:t>
                      </a:r>
                      <a:endParaRPr lang="en-US" sz="1100" b="0" cap="none" spc="0">
                        <a:solidFill>
                          <a:schemeClr val="bg1"/>
                        </a:solidFill>
                      </a:endParaRPr>
                    </a:p>
                    <a:p>
                      <a:pPr lvl="0" algn="l">
                        <a:lnSpc>
                          <a:spcPct val="100000"/>
                        </a:lnSpc>
                        <a:spcBef>
                          <a:spcPts val="0"/>
                        </a:spcBef>
                        <a:spcAft>
                          <a:spcPts val="0"/>
                        </a:spcAft>
                        <a:buNone/>
                      </a:pPr>
                      <a:r>
                        <a:rPr lang="en-US" sz="1100" b="0" i="0" u="none" strike="noStrike" cap="none" spc="0" noProof="0">
                          <a:solidFill>
                            <a:schemeClr val="bg1"/>
                          </a:solidFill>
                          <a:latin typeface="Trebuchet MS"/>
                        </a:rPr>
                        <a:t>        if (type == "fragment") {// pixel màu của mỗi đỉnh sau khi biến đổi</a:t>
                      </a:r>
                      <a:endParaRPr lang="en-US" sz="1100" b="0" cap="none" spc="0">
                        <a:solidFill>
                          <a:schemeClr val="bg1"/>
                        </a:solidFill>
                      </a:endParaRPr>
                    </a:p>
                    <a:p>
                      <a:pPr lvl="0" algn="l">
                        <a:lnSpc>
                          <a:spcPct val="100000"/>
                        </a:lnSpc>
                        <a:spcBef>
                          <a:spcPts val="0"/>
                        </a:spcBef>
                        <a:spcAft>
                          <a:spcPts val="0"/>
                        </a:spcAft>
                        <a:buNone/>
                      </a:pPr>
                      <a:r>
                        <a:rPr lang="en-US" sz="1100" b="0" i="0" u="none" strike="noStrike" cap="none" spc="0" noProof="0">
                          <a:solidFill>
                            <a:schemeClr val="bg1"/>
                          </a:solidFill>
                          <a:latin typeface="Trebuchet MS"/>
                        </a:rPr>
                        <a:t> shader = gl.createShader(gl.FRAGMENT_SHADER);</a:t>
                      </a:r>
                      <a:endParaRPr lang="en-US" sz="1100" b="0" cap="none" spc="0">
                        <a:solidFill>
                          <a:schemeClr val="bg1"/>
                        </a:solidFill>
                      </a:endParaRPr>
                    </a:p>
                    <a:p>
                      <a:pPr lvl="0" algn="l">
                        <a:lnSpc>
                          <a:spcPct val="100000"/>
                        </a:lnSpc>
                        <a:spcBef>
                          <a:spcPts val="0"/>
                        </a:spcBef>
                        <a:spcAft>
                          <a:spcPts val="0"/>
                        </a:spcAft>
                        <a:buNone/>
                      </a:pPr>
                      <a:r>
                        <a:rPr lang="en-US" sz="1100" b="0" i="0" u="none" strike="noStrike" cap="none" spc="0" noProof="0">
                          <a:solidFill>
                            <a:schemeClr val="bg1"/>
                          </a:solidFill>
                          <a:latin typeface="Trebuchet MS"/>
                        </a:rPr>
                        <a:t>        } else if (type == "vertex") {// chuyển toạ độ object thành kgian hiển thị 2D</a:t>
                      </a:r>
                      <a:endParaRPr lang="en-US" sz="1100" b="0" cap="none" spc="0">
                        <a:solidFill>
                          <a:schemeClr val="bg1"/>
                        </a:solidFill>
                      </a:endParaRPr>
                    </a:p>
                    <a:p>
                      <a:pPr lvl="0" algn="l">
                        <a:lnSpc>
                          <a:spcPct val="100000"/>
                        </a:lnSpc>
                        <a:spcBef>
                          <a:spcPts val="0"/>
                        </a:spcBef>
                        <a:spcAft>
                          <a:spcPts val="0"/>
                        </a:spcAft>
                        <a:buNone/>
                      </a:pPr>
                      <a:r>
                        <a:rPr lang="en-US" sz="1100" b="0" i="0" u="none" strike="noStrike" cap="none" spc="0" noProof="0">
                          <a:solidFill>
                            <a:schemeClr val="bg1"/>
                          </a:solidFill>
                          <a:latin typeface="Trebuchet MS"/>
                        </a:rPr>
                        <a:t>            shader = gl.createShader(gl.VERTEX_SHADER);</a:t>
                      </a:r>
                      <a:endParaRPr lang="en-US" sz="1100" b="0" cap="none" spc="0">
                        <a:solidFill>
                          <a:schemeClr val="bg1"/>
                        </a:solidFill>
                      </a:endParaRPr>
                    </a:p>
                    <a:p>
                      <a:pPr lvl="0" algn="l">
                        <a:lnSpc>
                          <a:spcPct val="100000"/>
                        </a:lnSpc>
                        <a:spcBef>
                          <a:spcPts val="0"/>
                        </a:spcBef>
                        <a:spcAft>
                          <a:spcPts val="0"/>
                        </a:spcAft>
                        <a:buNone/>
                      </a:pPr>
                      <a:r>
                        <a:rPr lang="en-US" sz="1100" b="0" i="0" u="none" strike="noStrike" cap="none" spc="0" noProof="0">
                          <a:solidFill>
                            <a:schemeClr val="bg1"/>
                          </a:solidFill>
                          <a:latin typeface="Trebuchet MS"/>
                        </a:rPr>
                        <a:t>        } else {</a:t>
                      </a:r>
                      <a:endParaRPr lang="en-US" sz="1100" b="0" cap="none" spc="0">
                        <a:solidFill>
                          <a:schemeClr val="bg1"/>
                        </a:solidFill>
                      </a:endParaRPr>
                    </a:p>
                    <a:p>
                      <a:pPr lvl="0" algn="l">
                        <a:lnSpc>
                          <a:spcPct val="100000"/>
                        </a:lnSpc>
                        <a:spcBef>
                          <a:spcPts val="0"/>
                        </a:spcBef>
                        <a:spcAft>
                          <a:spcPts val="0"/>
                        </a:spcAft>
                        <a:buNone/>
                      </a:pPr>
                      <a:r>
                        <a:rPr lang="en-US" sz="1100" b="0" i="0" u="none" strike="noStrike" cap="none" spc="0" noProof="0">
                          <a:solidFill>
                            <a:schemeClr val="bg1"/>
                          </a:solidFill>
                          <a:latin typeface="Trebuchet MS"/>
                        </a:rPr>
                        <a:t>            return null;</a:t>
                      </a:r>
                      <a:endParaRPr lang="en-US" sz="1100" b="0" cap="none" spc="0">
                        <a:solidFill>
                          <a:schemeClr val="bg1"/>
                        </a:solidFill>
                      </a:endParaRPr>
                    </a:p>
                    <a:p>
                      <a:pPr lvl="0" algn="l">
                        <a:lnSpc>
                          <a:spcPct val="100000"/>
                        </a:lnSpc>
                        <a:spcBef>
                          <a:spcPts val="0"/>
                        </a:spcBef>
                        <a:spcAft>
                          <a:spcPts val="0"/>
                        </a:spcAft>
                        <a:buNone/>
                      </a:pPr>
                      <a:r>
                        <a:rPr lang="en-US" sz="1100" b="0" i="0" u="none" strike="noStrike" cap="none" spc="0" noProof="0">
                          <a:solidFill>
                            <a:schemeClr val="bg1"/>
                          </a:solidFill>
                          <a:latin typeface="Trebuchet MS"/>
                        </a:rPr>
                        <a:t>        }</a:t>
                      </a:r>
                      <a:endParaRPr lang="en-US" sz="1100" b="0" cap="none" spc="0">
                        <a:solidFill>
                          <a:schemeClr val="bg1"/>
                        </a:solidFill>
                      </a:endParaRPr>
                    </a:p>
                    <a:p>
                      <a:pPr lvl="0" algn="l">
                        <a:lnSpc>
                          <a:spcPct val="100000"/>
                        </a:lnSpc>
                        <a:spcBef>
                          <a:spcPts val="0"/>
                        </a:spcBef>
                        <a:spcAft>
                          <a:spcPts val="0"/>
                        </a:spcAft>
                        <a:buNone/>
                      </a:pPr>
                      <a:r>
                        <a:rPr lang="en-US" sz="1100" b="0" i="0" u="none" strike="noStrike" cap="none" spc="0" noProof="0">
                          <a:solidFill>
                            <a:schemeClr val="bg1"/>
                          </a:solidFill>
                          <a:latin typeface="Trebuchet MS"/>
                        </a:rPr>
                        <a:t>        gl.shaderSource(shader, str);</a:t>
                      </a:r>
                      <a:endParaRPr lang="en-US" sz="1100" b="0" cap="none" spc="0">
                        <a:solidFill>
                          <a:schemeClr val="bg1"/>
                        </a:solidFill>
                      </a:endParaRPr>
                    </a:p>
                    <a:p>
                      <a:pPr lvl="0" algn="l">
                        <a:lnSpc>
                          <a:spcPct val="100000"/>
                        </a:lnSpc>
                        <a:spcBef>
                          <a:spcPts val="0"/>
                        </a:spcBef>
                        <a:spcAft>
                          <a:spcPts val="0"/>
                        </a:spcAft>
                        <a:buNone/>
                      </a:pPr>
                      <a:r>
                        <a:rPr lang="en-US" sz="1100" b="0" i="0" u="none" strike="noStrike" cap="none" spc="0" noProof="0">
                          <a:solidFill>
                            <a:schemeClr val="bg1"/>
                          </a:solidFill>
                          <a:latin typeface="Trebuchet MS"/>
                        </a:rPr>
                        <a:t>        gl.compileShader(shader);</a:t>
                      </a:r>
                      <a:endParaRPr lang="en-US" sz="1100" b="0" cap="none" spc="0">
                        <a:solidFill>
                          <a:schemeClr val="bg1"/>
                        </a:solidFill>
                      </a:endParaRPr>
                    </a:p>
                    <a:p>
                      <a:pPr lvl="0" algn="l">
                        <a:lnSpc>
                          <a:spcPct val="100000"/>
                        </a:lnSpc>
                        <a:spcBef>
                          <a:spcPts val="0"/>
                        </a:spcBef>
                        <a:spcAft>
                          <a:spcPts val="0"/>
                        </a:spcAft>
                        <a:buNone/>
                      </a:pPr>
                      <a:r>
                        <a:rPr lang="en-US" sz="1100" b="0" i="0" u="none" strike="noStrike" cap="none" spc="0" noProof="0">
                          <a:solidFill>
                            <a:schemeClr val="bg1"/>
                          </a:solidFill>
                          <a:latin typeface="Trebuchet MS"/>
                        </a:rPr>
                        <a:t>        if (!gl.getShaderParameter(shader, gl.COMPILE_STATUS)) {</a:t>
                      </a:r>
                      <a:endParaRPr lang="en-US" sz="1100" b="0" cap="none" spc="0">
                        <a:solidFill>
                          <a:schemeClr val="bg1"/>
                        </a:solidFill>
                      </a:endParaRPr>
                    </a:p>
                    <a:p>
                      <a:pPr lvl="0" algn="l">
                        <a:lnSpc>
                          <a:spcPct val="100000"/>
                        </a:lnSpc>
                        <a:spcBef>
                          <a:spcPts val="0"/>
                        </a:spcBef>
                        <a:spcAft>
                          <a:spcPts val="0"/>
                        </a:spcAft>
                        <a:buNone/>
                      </a:pPr>
                      <a:r>
                        <a:rPr lang="en-US" sz="1100" b="0" i="0" u="none" strike="noStrike" cap="none" spc="0" noProof="0">
                          <a:solidFill>
                            <a:schemeClr val="bg1"/>
                          </a:solidFill>
                          <a:latin typeface="Trebuchet MS"/>
                        </a:rPr>
                        <a:t>            alert(gl.getShaderInfoLog(shader));</a:t>
                      </a:r>
                      <a:endParaRPr lang="en-US" sz="1100" b="0" cap="none" spc="0">
                        <a:solidFill>
                          <a:schemeClr val="bg1"/>
                        </a:solidFill>
                      </a:endParaRPr>
                    </a:p>
                    <a:p>
                      <a:pPr lvl="0" algn="l">
                        <a:lnSpc>
                          <a:spcPct val="100000"/>
                        </a:lnSpc>
                        <a:spcBef>
                          <a:spcPts val="0"/>
                        </a:spcBef>
                        <a:spcAft>
                          <a:spcPts val="0"/>
                        </a:spcAft>
                        <a:buNone/>
                      </a:pPr>
                      <a:r>
                        <a:rPr lang="en-US" sz="1100" b="0" i="0" u="none" strike="noStrike" cap="none" spc="0" noProof="0">
                          <a:solidFill>
                            <a:schemeClr val="bg1"/>
                          </a:solidFill>
                          <a:latin typeface="Trebuchet MS"/>
                        </a:rPr>
                        <a:t>            return null;</a:t>
                      </a:r>
                      <a:endParaRPr lang="en-US" sz="1100" b="0" cap="none" spc="0">
                        <a:solidFill>
                          <a:schemeClr val="bg1"/>
                        </a:solidFill>
                      </a:endParaRPr>
                    </a:p>
                    <a:p>
                      <a:pPr lvl="0" algn="l">
                        <a:lnSpc>
                          <a:spcPct val="100000"/>
                        </a:lnSpc>
                        <a:spcBef>
                          <a:spcPts val="0"/>
                        </a:spcBef>
                        <a:spcAft>
                          <a:spcPts val="0"/>
                        </a:spcAft>
                        <a:buNone/>
                      </a:pPr>
                      <a:r>
                        <a:rPr lang="en-US" sz="1100" b="0" i="0" u="none" strike="noStrike" cap="none" spc="0" noProof="0">
                          <a:solidFill>
                            <a:schemeClr val="bg1"/>
                          </a:solidFill>
                          <a:latin typeface="Trebuchet MS"/>
                        </a:rPr>
                        <a:t>}return shader;</a:t>
                      </a:r>
                      <a:endParaRPr lang="en-US" sz="1100" b="0" cap="none" spc="0">
                        <a:solidFill>
                          <a:schemeClr val="bg1"/>
                        </a:solidFill>
                      </a:endParaRPr>
                    </a:p>
                    <a:p>
                      <a:pPr lvl="0" algn="l">
                        <a:lnSpc>
                          <a:spcPct val="100000"/>
                        </a:lnSpc>
                        <a:spcBef>
                          <a:spcPts val="0"/>
                        </a:spcBef>
                        <a:spcAft>
                          <a:spcPts val="0"/>
                        </a:spcAft>
                        <a:buNone/>
                      </a:pPr>
                      <a:r>
                        <a:rPr lang="en-US" sz="1100" b="0" i="0" u="none" strike="noStrike" cap="none" spc="0" noProof="0">
                          <a:solidFill>
                            <a:schemeClr val="bg1"/>
                          </a:solidFill>
                          <a:latin typeface="Trebuchet MS"/>
                        </a:rPr>
                        <a:t>    }</a:t>
                      </a:r>
                      <a:endParaRPr lang="en-US" sz="1100" b="0" cap="none" spc="0">
                        <a:solidFill>
                          <a:schemeClr val="bg1"/>
                        </a:solidFill>
                      </a:endParaRPr>
                    </a:p>
                  </a:txBody>
                  <a:tcPr marL="90371" marR="69516" marT="69516" marB="69516"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565806864"/>
                  </a:ext>
                </a:extLst>
              </a:tr>
            </a:tbl>
          </a:graphicData>
        </a:graphic>
      </p:graphicFrame>
    </p:spTree>
    <p:extLst>
      <p:ext uri="{BB962C8B-B14F-4D97-AF65-F5344CB8AC3E}">
        <p14:creationId xmlns:p14="http://schemas.microsoft.com/office/powerpoint/2010/main" val="2308192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3EC1AC3-A296-4921-8BD1-14178D53FF56}"/>
              </a:ext>
            </a:extLst>
          </p:cNvPr>
          <p:cNvSpPr>
            <a:spLocks noGrp="1"/>
          </p:cNvSpPr>
          <p:nvPr>
            <p:ph type="title"/>
          </p:nvPr>
        </p:nvSpPr>
        <p:spPr>
          <a:xfrm>
            <a:off x="673754" y="643467"/>
            <a:ext cx="4203045" cy="1375608"/>
          </a:xfrm>
        </p:spPr>
        <p:txBody>
          <a:bodyPr anchor="ctr">
            <a:normAutofit/>
          </a:bodyPr>
          <a:lstStyle/>
          <a:p>
            <a:r>
              <a:rPr lang="en-US">
                <a:solidFill>
                  <a:schemeClr val="bg1"/>
                </a:solidFill>
                <a:latin typeface="Calibri"/>
                <a:cs typeface="Calibri"/>
              </a:rPr>
              <a:t>Render WebGL vào một trang/ứng dụng</a:t>
            </a:r>
            <a:endParaRPr lang="en-US">
              <a:solidFill>
                <a:schemeClr val="bg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8A6E9C6-6BA0-40AF-8367-FB52167F67BA}"/>
              </a:ext>
            </a:extLst>
          </p:cNvPr>
          <p:cNvSpPr>
            <a:spLocks noGrp="1"/>
          </p:cNvSpPr>
          <p:nvPr>
            <p:ph idx="1"/>
          </p:nvPr>
        </p:nvSpPr>
        <p:spPr>
          <a:xfrm>
            <a:off x="673754" y="2160590"/>
            <a:ext cx="3973943" cy="3440110"/>
          </a:xfrm>
        </p:spPr>
        <p:txBody>
          <a:bodyPr vert="horz" lIns="91440" tIns="45720" rIns="91440" bIns="45720" rtlCol="0">
            <a:normAutofit/>
          </a:bodyPr>
          <a:lstStyle/>
          <a:p>
            <a:pPr>
              <a:buFont typeface="Arial" panose="020B0604020202020204" pitchFamily="34" charset="0"/>
              <a:buChar char="•"/>
            </a:pPr>
            <a:r>
              <a:rPr lang="en-US">
                <a:solidFill>
                  <a:schemeClr val="bg1"/>
                </a:solidFill>
                <a:latin typeface="Calibri"/>
                <a:cs typeface="Calibri"/>
              </a:rPr>
              <a:t>B6: Khởi tạo shader với các tham số.</a:t>
            </a:r>
            <a:endParaRPr lang="vi-VN">
              <a:solidFill>
                <a:schemeClr val="bg1"/>
              </a:solidFill>
              <a:latin typeface="Calibri"/>
              <a:cs typeface="Calibri"/>
            </a:endParaRPr>
          </a:p>
          <a:p>
            <a:pPr marL="0" indent="0">
              <a:buNone/>
            </a:pPr>
            <a:endParaRPr lang="en-US">
              <a:solidFill>
                <a:schemeClr val="bg1"/>
              </a:solidFill>
              <a:latin typeface="Calibri" panose="020F0502020204030204" pitchFamily="34" charset="0"/>
              <a:cs typeface="Calibri" panose="020F0502020204030204" pitchFamily="34" charset="0"/>
            </a:endParaRPr>
          </a:p>
          <a:p>
            <a:pPr>
              <a:buFont typeface="Arial" panose="020B0604020202020204" pitchFamily="34" charset="0"/>
              <a:buChar char="•"/>
            </a:pPr>
            <a:endParaRPr lang="vi-VN">
              <a:solidFill>
                <a:schemeClr val="bg1"/>
              </a:solidFill>
              <a:latin typeface="Calibri" panose="020F0502020204030204" pitchFamily="34" charset="0"/>
              <a:cs typeface="Calibri" panose="020F0502020204030204" pitchFamily="34" charset="0"/>
            </a:endParaRPr>
          </a:p>
        </p:txBody>
      </p:sp>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4" name="Table 4">
            <a:extLst>
              <a:ext uri="{FF2B5EF4-FFF2-40B4-BE49-F238E27FC236}">
                <a16:creationId xmlns:a16="http://schemas.microsoft.com/office/drawing/2014/main" id="{24E010B5-ACC8-4415-9F20-566053BBA71C}"/>
              </a:ext>
            </a:extLst>
          </p:cNvPr>
          <p:cNvGraphicFramePr>
            <a:graphicFrameLocks noGrp="1"/>
          </p:cNvGraphicFramePr>
          <p:nvPr>
            <p:extLst>
              <p:ext uri="{D42A27DB-BD31-4B8C-83A1-F6EECF244321}">
                <p14:modId xmlns:p14="http://schemas.microsoft.com/office/powerpoint/2010/main" val="706259450"/>
              </p:ext>
            </p:extLst>
          </p:nvPr>
        </p:nvGraphicFramePr>
        <p:xfrm>
          <a:off x="6096001" y="1175340"/>
          <a:ext cx="5143500" cy="4744730"/>
        </p:xfrm>
        <a:graphic>
          <a:graphicData uri="http://schemas.openxmlformats.org/drawingml/2006/table">
            <a:tbl>
              <a:tblPr firstRow="1" bandRow="1">
                <a:noFill/>
                <a:tableStyleId>{5C22544A-7EE6-4342-B048-85BDC9FD1C3A}</a:tableStyleId>
              </a:tblPr>
              <a:tblGrid>
                <a:gridCol w="5143500">
                  <a:extLst>
                    <a:ext uri="{9D8B030D-6E8A-4147-A177-3AD203B41FA5}">
                      <a16:colId xmlns:a16="http://schemas.microsoft.com/office/drawing/2014/main" val="559940152"/>
                    </a:ext>
                  </a:extLst>
                </a:gridCol>
              </a:tblGrid>
              <a:tr h="4494805">
                <a:tc>
                  <a:txBody>
                    <a:bodyPr/>
                    <a:lstStyle/>
                    <a:p>
                      <a:pPr lvl="0" algn="l">
                        <a:lnSpc>
                          <a:spcPct val="100000"/>
                        </a:lnSpc>
                        <a:spcBef>
                          <a:spcPts val="0"/>
                        </a:spcBef>
                        <a:spcAft>
                          <a:spcPts val="0"/>
                        </a:spcAft>
                        <a:buNone/>
                      </a:pPr>
                      <a:r>
                        <a:rPr lang="en-US" sz="1000" b="0" i="0" u="none" strike="noStrike" cap="all" spc="150" noProof="0">
                          <a:solidFill>
                            <a:schemeClr val="lt1"/>
                          </a:solidFill>
                          <a:latin typeface="Trebuchet MS"/>
                        </a:rPr>
                        <a:t>       function initShader(gl) {</a:t>
                      </a:r>
                      <a:endParaRPr lang="en-US" sz="1000" b="0" cap="all" spc="150">
                        <a:solidFill>
                          <a:schemeClr val="lt1"/>
                        </a:solidFill>
                      </a:endParaRPr>
                    </a:p>
                    <a:p>
                      <a:pPr lvl="0" algn="l">
                        <a:lnSpc>
                          <a:spcPct val="100000"/>
                        </a:lnSpc>
                        <a:spcBef>
                          <a:spcPts val="0"/>
                        </a:spcBef>
                        <a:spcAft>
                          <a:spcPts val="0"/>
                        </a:spcAft>
                        <a:buNone/>
                      </a:pPr>
                      <a:r>
                        <a:rPr lang="en-US" sz="1000" b="0" i="0" u="none" strike="noStrike" cap="all" spc="150" noProof="0">
                          <a:solidFill>
                            <a:schemeClr val="lt1"/>
                          </a:solidFill>
                          <a:latin typeface="Trebuchet MS"/>
                        </a:rPr>
                        <a:t>            // load and compile the fragment and vertex shader</a:t>
                      </a:r>
                      <a:endParaRPr lang="en-US" sz="1000" b="0" cap="all" spc="150">
                        <a:solidFill>
                          <a:schemeClr val="lt1"/>
                        </a:solidFill>
                      </a:endParaRPr>
                    </a:p>
                    <a:p>
                      <a:pPr lvl="0" algn="l">
                        <a:lnSpc>
                          <a:spcPct val="100000"/>
                        </a:lnSpc>
                        <a:spcBef>
                          <a:spcPts val="0"/>
                        </a:spcBef>
                        <a:spcAft>
                          <a:spcPts val="0"/>
                        </a:spcAft>
                        <a:buNone/>
                      </a:pPr>
                      <a:r>
                        <a:rPr lang="en-US" sz="1000" b="0" i="0" u="none" strike="noStrike" cap="all" spc="150" noProof="0">
                          <a:solidFill>
                            <a:schemeClr val="lt1"/>
                          </a:solidFill>
                          <a:latin typeface="Trebuchet MS"/>
                        </a:rPr>
                        <a:t>            var fragmentShader = createShader(gl, fragmentShaderSource,</a:t>
                      </a:r>
                      <a:endParaRPr lang="en-US" sz="1000" b="0" cap="all" spc="150">
                        <a:solidFill>
                          <a:schemeClr val="lt1"/>
                        </a:solidFill>
                      </a:endParaRPr>
                    </a:p>
                    <a:p>
                      <a:pPr lvl="0" algn="l">
                        <a:lnSpc>
                          <a:spcPct val="100000"/>
                        </a:lnSpc>
                        <a:spcBef>
                          <a:spcPts val="0"/>
                        </a:spcBef>
                        <a:spcAft>
                          <a:spcPts val="0"/>
                        </a:spcAft>
                        <a:buNone/>
                      </a:pPr>
                      <a:r>
                        <a:rPr lang="en-US" sz="1000" b="0" i="0" u="none" strike="noStrike" cap="all" spc="150" noProof="0">
                          <a:solidFill>
                            <a:schemeClr val="lt1"/>
                          </a:solidFill>
                          <a:latin typeface="Trebuchet MS"/>
                        </a:rPr>
                        <a:t>                "fragment");</a:t>
                      </a:r>
                      <a:endParaRPr lang="en-US" sz="1000" b="0" cap="all" spc="150">
                        <a:solidFill>
                          <a:schemeClr val="lt1"/>
                        </a:solidFill>
                      </a:endParaRPr>
                    </a:p>
                    <a:p>
                      <a:pPr lvl="0" algn="l">
                        <a:lnSpc>
                          <a:spcPct val="100000"/>
                        </a:lnSpc>
                        <a:spcBef>
                          <a:spcPts val="0"/>
                        </a:spcBef>
                        <a:spcAft>
                          <a:spcPts val="0"/>
                        </a:spcAft>
                        <a:buNone/>
                      </a:pPr>
                      <a:r>
                        <a:rPr lang="en-US" sz="1000" b="0" i="0" u="none" strike="noStrike" cap="all" spc="150" noProof="0">
                          <a:solidFill>
                            <a:schemeClr val="lt1"/>
                          </a:solidFill>
                          <a:latin typeface="Trebuchet MS"/>
                        </a:rPr>
                        <a:t>            var vertexShader = createShader(gl, vertexShaderSource,</a:t>
                      </a:r>
                      <a:endParaRPr lang="en-US" sz="1000" b="0" cap="all" spc="150">
                        <a:solidFill>
                          <a:schemeClr val="lt1"/>
                        </a:solidFill>
                      </a:endParaRPr>
                    </a:p>
                    <a:p>
                      <a:pPr lvl="0" algn="l">
                        <a:lnSpc>
                          <a:spcPct val="100000"/>
                        </a:lnSpc>
                        <a:spcBef>
                          <a:spcPts val="0"/>
                        </a:spcBef>
                        <a:spcAft>
                          <a:spcPts val="0"/>
                        </a:spcAft>
                        <a:buNone/>
                      </a:pPr>
                      <a:r>
                        <a:rPr lang="en-US" sz="1000" b="0" i="0" u="none" strike="noStrike" cap="all" spc="150" noProof="0">
                          <a:solidFill>
                            <a:schemeClr val="lt1"/>
                          </a:solidFill>
                          <a:latin typeface="Trebuchet MS"/>
                        </a:rPr>
                        <a:t>"vertex");</a:t>
                      </a:r>
                      <a:endParaRPr lang="en-US" sz="1000" b="0" cap="all" spc="150">
                        <a:solidFill>
                          <a:schemeClr val="lt1"/>
                        </a:solidFill>
                      </a:endParaRPr>
                    </a:p>
                    <a:p>
                      <a:pPr lvl="0" algn="l">
                        <a:lnSpc>
                          <a:spcPct val="100000"/>
                        </a:lnSpc>
                        <a:spcBef>
                          <a:spcPts val="0"/>
                        </a:spcBef>
                        <a:spcAft>
                          <a:spcPts val="0"/>
                        </a:spcAft>
                        <a:buNone/>
                      </a:pPr>
                      <a:r>
                        <a:rPr lang="en-US" sz="1000" b="0" i="0" u="none" strike="noStrike" cap="all" spc="150" noProof="0">
                          <a:solidFill>
                            <a:schemeClr val="lt1"/>
                          </a:solidFill>
                          <a:latin typeface="Trebuchet MS"/>
                        </a:rPr>
                        <a:t>            // link them together into a new program</a:t>
                      </a:r>
                      <a:endParaRPr lang="en-US" sz="1000" b="0" cap="all" spc="150">
                        <a:solidFill>
                          <a:schemeClr val="lt1"/>
                        </a:solidFill>
                      </a:endParaRPr>
                    </a:p>
                    <a:p>
                      <a:pPr lvl="0" algn="l">
                        <a:lnSpc>
                          <a:spcPct val="100000"/>
                        </a:lnSpc>
                        <a:spcBef>
                          <a:spcPts val="0"/>
                        </a:spcBef>
                        <a:spcAft>
                          <a:spcPts val="0"/>
                        </a:spcAft>
                        <a:buNone/>
                      </a:pPr>
                      <a:r>
                        <a:rPr lang="en-US" sz="1000" b="0" i="0" u="none" strike="noStrike" cap="all" spc="150" noProof="0">
                          <a:solidFill>
                            <a:schemeClr val="lt1"/>
                          </a:solidFill>
                          <a:latin typeface="Trebuchet MS"/>
                        </a:rPr>
                        <a:t>           var shaderProgram = gl.createProgram();</a:t>
                      </a:r>
                      <a:endParaRPr lang="en-US" sz="1000" b="0" cap="all" spc="150">
                        <a:solidFill>
                          <a:schemeClr val="lt1"/>
                        </a:solidFill>
                      </a:endParaRPr>
                    </a:p>
                    <a:p>
                      <a:pPr lvl="0" algn="l">
                        <a:lnSpc>
                          <a:spcPct val="100000"/>
                        </a:lnSpc>
                        <a:spcBef>
                          <a:spcPts val="0"/>
                        </a:spcBef>
                        <a:spcAft>
                          <a:spcPts val="0"/>
                        </a:spcAft>
                        <a:buNone/>
                      </a:pPr>
                      <a:r>
                        <a:rPr lang="en-US" sz="1000" b="0" i="0" u="none" strike="noStrike" cap="all" spc="150" noProof="0">
                          <a:solidFill>
                            <a:schemeClr val="lt1"/>
                          </a:solidFill>
                          <a:latin typeface="Trebuchet MS"/>
                        </a:rPr>
                        <a:t>            gl.attachShader(shaderProgram, vertexShader);</a:t>
                      </a:r>
                      <a:endParaRPr lang="en-US" sz="1000" b="0" cap="all" spc="150">
                        <a:solidFill>
                          <a:schemeClr val="lt1"/>
                        </a:solidFill>
                      </a:endParaRPr>
                    </a:p>
                    <a:p>
                      <a:pPr lvl="0" algn="l">
                        <a:lnSpc>
                          <a:spcPct val="100000"/>
                        </a:lnSpc>
                        <a:spcBef>
                          <a:spcPts val="0"/>
                        </a:spcBef>
                        <a:spcAft>
                          <a:spcPts val="0"/>
                        </a:spcAft>
                        <a:buNone/>
                      </a:pPr>
                      <a:r>
                        <a:rPr lang="en-US" sz="1000" b="0" i="0" u="none" strike="noStrike" cap="all" spc="150" noProof="0">
                          <a:solidFill>
                            <a:schemeClr val="lt1"/>
                          </a:solidFill>
                          <a:latin typeface="Trebuchet MS"/>
                        </a:rPr>
                        <a:t>            gl.attachShader(shaderProgram, fragmentShader);</a:t>
                      </a:r>
                      <a:endParaRPr lang="en-US" sz="1000" b="0" cap="all" spc="150">
                        <a:solidFill>
                          <a:schemeClr val="lt1"/>
                        </a:solidFill>
                      </a:endParaRPr>
                    </a:p>
                    <a:p>
                      <a:pPr lvl="0" algn="l">
                        <a:lnSpc>
                          <a:spcPct val="100000"/>
                        </a:lnSpc>
                        <a:spcBef>
                          <a:spcPts val="0"/>
                        </a:spcBef>
                        <a:spcAft>
                          <a:spcPts val="0"/>
                        </a:spcAft>
                        <a:buNone/>
                      </a:pPr>
                      <a:r>
                        <a:rPr lang="en-US" sz="1000" b="0" i="0" u="none" strike="noStrike" cap="all" spc="150" noProof="0">
                          <a:solidFill>
                            <a:schemeClr val="lt1"/>
                          </a:solidFill>
                          <a:latin typeface="Trebuchet MS"/>
                        </a:rPr>
                        <a:t>            gl.linkProgram(shaderProgram);</a:t>
                      </a:r>
                      <a:endParaRPr lang="en-US" sz="1000" b="0" cap="all" spc="150">
                        <a:solidFill>
                          <a:schemeClr val="lt1"/>
                        </a:solidFill>
                      </a:endParaRPr>
                    </a:p>
                    <a:p>
                      <a:pPr lvl="0" algn="l">
                        <a:lnSpc>
                          <a:spcPct val="100000"/>
                        </a:lnSpc>
                        <a:spcBef>
                          <a:spcPts val="0"/>
                        </a:spcBef>
                        <a:spcAft>
                          <a:spcPts val="0"/>
                        </a:spcAft>
                        <a:buNone/>
                      </a:pPr>
                      <a:r>
                        <a:rPr lang="en-US" sz="1000" b="0" i="0" u="none" strike="noStrike" cap="all" spc="150" noProof="0">
                          <a:solidFill>
                            <a:schemeClr val="lt1"/>
                          </a:solidFill>
                          <a:latin typeface="Trebuchet MS"/>
                        </a:rPr>
                        <a:t>            // get pointers to the shader params</a:t>
                      </a:r>
                      <a:endParaRPr lang="en-US" sz="1000" b="0" cap="all" spc="150">
                        <a:solidFill>
                          <a:schemeClr val="lt1"/>
                        </a:solidFill>
                      </a:endParaRPr>
                    </a:p>
                    <a:p>
                      <a:pPr lvl="0" algn="l">
                        <a:lnSpc>
                          <a:spcPct val="100000"/>
                        </a:lnSpc>
                        <a:spcBef>
                          <a:spcPts val="0"/>
                        </a:spcBef>
                        <a:spcAft>
                          <a:spcPts val="0"/>
                        </a:spcAft>
                        <a:buNone/>
                      </a:pPr>
                      <a:r>
                        <a:rPr lang="en-US" sz="1000" b="0" i="0" u="none" strike="noStrike" cap="all" spc="150" noProof="0">
                          <a:solidFill>
                            <a:schemeClr val="lt1"/>
                          </a:solidFill>
                          <a:latin typeface="Trebuchet MS"/>
                        </a:rPr>
                        <a:t>            var shaderVertexPositionAttribute =</a:t>
                      </a:r>
                      <a:endParaRPr lang="en-US" sz="1000" b="0" cap="all" spc="150">
                        <a:solidFill>
                          <a:schemeClr val="lt1"/>
                        </a:solidFill>
                      </a:endParaRPr>
                    </a:p>
                    <a:p>
                      <a:pPr lvl="0" algn="l">
                        <a:lnSpc>
                          <a:spcPct val="100000"/>
                        </a:lnSpc>
                        <a:spcBef>
                          <a:spcPts val="0"/>
                        </a:spcBef>
                        <a:spcAft>
                          <a:spcPts val="0"/>
                        </a:spcAft>
                        <a:buNone/>
                      </a:pPr>
                      <a:r>
                        <a:rPr lang="en-US" sz="1000" b="0" i="0" u="none" strike="noStrike" cap="all" spc="150" noProof="0">
                          <a:solidFill>
                            <a:schemeClr val="lt1"/>
                          </a:solidFill>
                          <a:latin typeface="Trebuchet MS"/>
                        </a:rPr>
                        <a:t>                gl.getAttribLocation(shaderProgram, "vertexPos");</a:t>
                      </a:r>
                      <a:endParaRPr lang="en-US" sz="1000" b="0" cap="all" spc="150">
                        <a:solidFill>
                          <a:schemeClr val="lt1"/>
                        </a:solidFill>
                      </a:endParaRPr>
                    </a:p>
                    <a:p>
                      <a:pPr lvl="0" algn="l">
                        <a:lnSpc>
                          <a:spcPct val="100000"/>
                        </a:lnSpc>
                        <a:spcBef>
                          <a:spcPts val="0"/>
                        </a:spcBef>
                        <a:spcAft>
                          <a:spcPts val="0"/>
                        </a:spcAft>
                        <a:buNone/>
                      </a:pPr>
                      <a:r>
                        <a:rPr lang="en-US" sz="1000" b="0" i="0" u="none" strike="noStrike" cap="all" spc="150" noProof="0">
                          <a:solidFill>
                            <a:schemeClr val="lt1"/>
                          </a:solidFill>
                          <a:latin typeface="Trebuchet MS"/>
                        </a:rPr>
                        <a:t>            gl.enableVertexAttribArray(shaderVertexPositionAttribute);</a:t>
                      </a:r>
                      <a:endParaRPr lang="en-US" sz="1000" b="0" cap="all" spc="150">
                        <a:solidFill>
                          <a:schemeClr val="lt1"/>
                        </a:solidFill>
                      </a:endParaRPr>
                    </a:p>
                    <a:p>
                      <a:pPr lvl="0" algn="l">
                        <a:lnSpc>
                          <a:spcPct val="100000"/>
                        </a:lnSpc>
                        <a:spcBef>
                          <a:spcPts val="0"/>
                        </a:spcBef>
                        <a:spcAft>
                          <a:spcPts val="0"/>
                        </a:spcAft>
                        <a:buNone/>
                      </a:pPr>
                      <a:r>
                        <a:rPr lang="en-US" sz="1000" b="0" i="0" u="none" strike="noStrike" cap="all" spc="150" noProof="0">
                          <a:solidFill>
                            <a:schemeClr val="lt1"/>
                          </a:solidFill>
                          <a:latin typeface="Trebuchet MS"/>
                        </a:rPr>
                        <a:t>            var shaderProjectionMatrixUniform =</a:t>
                      </a:r>
                      <a:endParaRPr lang="en-US" sz="1000" b="0" cap="all" spc="150">
                        <a:solidFill>
                          <a:schemeClr val="lt1"/>
                        </a:solidFill>
                      </a:endParaRPr>
                    </a:p>
                    <a:p>
                      <a:pPr lvl="0" algn="l">
                        <a:lnSpc>
                          <a:spcPct val="100000"/>
                        </a:lnSpc>
                        <a:spcBef>
                          <a:spcPts val="0"/>
                        </a:spcBef>
                        <a:spcAft>
                          <a:spcPts val="0"/>
                        </a:spcAft>
                        <a:buNone/>
                      </a:pPr>
                      <a:r>
                        <a:rPr lang="en-US" sz="1000" b="0" i="0" u="none" strike="noStrike" cap="all" spc="150" noProof="0">
                          <a:solidFill>
                            <a:schemeClr val="lt1"/>
                          </a:solidFill>
                          <a:latin typeface="Trebuchet MS"/>
                        </a:rPr>
                        <a:t>               gl.getUniformLocation(shaderProgram, "projectionMatrix");</a:t>
                      </a:r>
                      <a:endParaRPr lang="en-US" sz="1000" b="0" cap="all" spc="150">
                        <a:solidFill>
                          <a:schemeClr val="lt1"/>
                        </a:solidFill>
                      </a:endParaRPr>
                    </a:p>
                    <a:p>
                      <a:pPr lvl="0" algn="l">
                        <a:lnSpc>
                          <a:spcPct val="100000"/>
                        </a:lnSpc>
                        <a:spcBef>
                          <a:spcPts val="0"/>
                        </a:spcBef>
                        <a:spcAft>
                          <a:spcPts val="0"/>
                        </a:spcAft>
                        <a:buNone/>
                      </a:pPr>
                      <a:r>
                        <a:rPr lang="en-US" sz="1000" b="0" i="0" u="none" strike="noStrike" cap="all" spc="150" noProof="0">
                          <a:solidFill>
                            <a:schemeClr val="lt1"/>
                          </a:solidFill>
                          <a:latin typeface="Trebuchet MS"/>
                        </a:rPr>
                        <a:t>            var shaderModelViewMatrixUniform =</a:t>
                      </a:r>
                      <a:endParaRPr lang="en-US" sz="1000" b="0" cap="all" spc="150">
                        <a:solidFill>
                          <a:schemeClr val="lt1"/>
                        </a:solidFill>
                      </a:endParaRPr>
                    </a:p>
                    <a:p>
                      <a:pPr lvl="0" algn="l">
                        <a:lnSpc>
                          <a:spcPct val="100000"/>
                        </a:lnSpc>
                        <a:spcBef>
                          <a:spcPts val="0"/>
                        </a:spcBef>
                        <a:spcAft>
                          <a:spcPts val="0"/>
                        </a:spcAft>
                        <a:buNone/>
                      </a:pPr>
                      <a:r>
                        <a:rPr lang="en-US" sz="1000" b="0" i="0" u="none" strike="noStrike" cap="all" spc="150" noProof="0">
                          <a:solidFill>
                            <a:schemeClr val="lt1"/>
                          </a:solidFill>
                          <a:latin typeface="Trebuchet MS"/>
                        </a:rPr>
                        <a:t>               gl.getUniformLocation(shaderProgram, "modelViewMatrix");</a:t>
                      </a:r>
                      <a:endParaRPr lang="en-US" sz="1000" b="0" cap="all" spc="150">
                        <a:solidFill>
                          <a:schemeClr val="lt1"/>
                        </a:solidFill>
                      </a:endParaRPr>
                    </a:p>
                    <a:p>
                      <a:pPr lvl="0" algn="l">
                        <a:lnSpc>
                          <a:spcPct val="100000"/>
                        </a:lnSpc>
                        <a:spcBef>
                          <a:spcPts val="0"/>
                        </a:spcBef>
                        <a:spcAft>
                          <a:spcPts val="0"/>
                        </a:spcAft>
                        <a:buNone/>
                      </a:pPr>
                      <a:r>
                        <a:rPr lang="en-US" sz="1000" b="0" i="0" u="none" strike="noStrike" cap="all" spc="150" noProof="0">
                          <a:solidFill>
                            <a:schemeClr val="lt1"/>
                          </a:solidFill>
                          <a:latin typeface="Trebuchet MS"/>
                        </a:rPr>
                        <a:t>            if (!gl.getProgramParameter(shaderProgram,</a:t>
                      </a:r>
                      <a:endParaRPr lang="en-US" sz="1000" b="0" cap="all" spc="150">
                        <a:solidFill>
                          <a:schemeClr val="lt1"/>
                        </a:solidFill>
                      </a:endParaRPr>
                    </a:p>
                    <a:p>
                      <a:pPr lvl="0" algn="l">
                        <a:lnSpc>
                          <a:spcPct val="100000"/>
                        </a:lnSpc>
                        <a:spcBef>
                          <a:spcPts val="0"/>
                        </a:spcBef>
                        <a:spcAft>
                          <a:spcPts val="0"/>
                        </a:spcAft>
                        <a:buNone/>
                      </a:pPr>
                      <a:r>
                        <a:rPr lang="en-US" sz="1000" b="0" i="0" u="none" strike="noStrike" cap="all" spc="150" noProof="0">
                          <a:solidFill>
                            <a:schemeClr val="lt1"/>
                          </a:solidFill>
                          <a:latin typeface="Trebuchet MS"/>
                        </a:rPr>
                        <a:t>                gl.LINK_STATUS)) {</a:t>
                      </a:r>
                      <a:endParaRPr lang="en-US" sz="1000" b="0" cap="all" spc="150">
                        <a:solidFill>
                          <a:schemeClr val="lt1"/>
                        </a:solidFill>
                      </a:endParaRPr>
                    </a:p>
                    <a:p>
                      <a:pPr lvl="0" algn="l">
                        <a:lnSpc>
                          <a:spcPct val="100000"/>
                        </a:lnSpc>
                        <a:spcBef>
                          <a:spcPts val="0"/>
                        </a:spcBef>
                        <a:spcAft>
                          <a:spcPts val="0"/>
                        </a:spcAft>
                        <a:buNone/>
                      </a:pPr>
                      <a:r>
                        <a:rPr lang="en-US" sz="1000" b="0" i="0" u="none" strike="noStrike" cap="all" spc="150" noProof="0">
                          <a:solidFill>
                            <a:schemeClr val="lt1"/>
                          </a:solidFill>
                          <a:latin typeface="Trebuchet MS"/>
                        </a:rPr>
                        <a:t>                alert("Could not initialise shaders");</a:t>
                      </a:r>
                      <a:endParaRPr lang="en-US" sz="1000" b="0" cap="all" spc="150">
                        <a:solidFill>
                          <a:schemeClr val="lt1"/>
                        </a:solidFill>
                      </a:endParaRPr>
                    </a:p>
                    <a:p>
                      <a:pPr lvl="0" algn="l">
                        <a:lnSpc>
                          <a:spcPct val="100000"/>
                        </a:lnSpc>
                        <a:spcBef>
                          <a:spcPts val="0"/>
                        </a:spcBef>
                        <a:spcAft>
                          <a:spcPts val="0"/>
                        </a:spcAft>
                        <a:buNone/>
                      </a:pPr>
                      <a:r>
                        <a:rPr lang="en-US" sz="1000" b="0" i="0" u="none" strike="noStrike" cap="all" spc="150" noProof="0">
                          <a:solidFill>
                            <a:schemeClr val="lt1"/>
                          </a:solidFill>
                          <a:latin typeface="Trebuchet MS"/>
                        </a:rPr>
                        <a:t>} }</a:t>
                      </a:r>
                      <a:endParaRPr lang="en-US" sz="1000" b="0" cap="all" spc="150">
                        <a:solidFill>
                          <a:schemeClr val="lt1"/>
                        </a:solidFill>
                      </a:endParaRPr>
                    </a:p>
                  </a:txBody>
                  <a:tcPr marL="86365" marR="86365" marT="86365" marB="86365">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2221443421"/>
                  </a:ext>
                </a:extLst>
              </a:tr>
            </a:tbl>
          </a:graphicData>
        </a:graphic>
      </p:graphicFrame>
    </p:spTree>
    <p:extLst>
      <p:ext uri="{BB962C8B-B14F-4D97-AF65-F5344CB8AC3E}">
        <p14:creationId xmlns:p14="http://schemas.microsoft.com/office/powerpoint/2010/main" val="1316161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1AC3-A296-4921-8BD1-14178D53FF56}"/>
              </a:ext>
            </a:extLst>
          </p:cNvPr>
          <p:cNvSpPr>
            <a:spLocks noGrp="1"/>
          </p:cNvSpPr>
          <p:nvPr>
            <p:ph type="title"/>
          </p:nvPr>
        </p:nvSpPr>
        <p:spPr>
          <a:xfrm>
            <a:off x="677334" y="609600"/>
            <a:ext cx="8596668" cy="809625"/>
          </a:xfrm>
        </p:spPr>
        <p:txBody>
          <a:bodyPr/>
          <a:lstStyle/>
          <a:p>
            <a:r>
              <a:rPr lang="en-US">
                <a:latin typeface="Calibri"/>
                <a:cs typeface="Calibri"/>
              </a:rPr>
              <a:t>Render WebGL </a:t>
            </a:r>
            <a:r>
              <a:rPr lang="en-US" err="1">
                <a:latin typeface="Calibri"/>
                <a:cs typeface="Calibri"/>
              </a:rPr>
              <a:t>vào</a:t>
            </a:r>
            <a:r>
              <a:rPr lang="en-US">
                <a:latin typeface="Calibri"/>
                <a:cs typeface="Calibri"/>
              </a:rPr>
              <a:t> </a:t>
            </a:r>
            <a:r>
              <a:rPr lang="en-US" err="1">
                <a:latin typeface="Calibri"/>
                <a:cs typeface="Calibri"/>
              </a:rPr>
              <a:t>một</a:t>
            </a:r>
            <a:r>
              <a:rPr lang="en-US">
                <a:latin typeface="Calibri"/>
                <a:cs typeface="Calibri"/>
              </a:rPr>
              <a:t> </a:t>
            </a:r>
            <a:r>
              <a:rPr lang="en-US" err="1">
                <a:latin typeface="Calibri"/>
                <a:cs typeface="Calibri"/>
              </a:rPr>
              <a:t>trang</a:t>
            </a:r>
            <a:r>
              <a:rPr lang="en-US">
                <a:latin typeface="Calibri"/>
                <a:cs typeface="Calibri"/>
              </a:rPr>
              <a:t>/</a:t>
            </a:r>
            <a:r>
              <a:rPr lang="en-US" err="1">
                <a:latin typeface="Calibri"/>
                <a:cs typeface="Calibri"/>
              </a:rPr>
              <a:t>ứng</a:t>
            </a:r>
            <a:r>
              <a:rPr lang="en-US">
                <a:latin typeface="Calibri"/>
                <a:cs typeface="Calibri"/>
              </a:rPr>
              <a:t> </a:t>
            </a:r>
            <a:r>
              <a:rPr lang="en-US" err="1">
                <a:latin typeface="Calibri"/>
                <a:cs typeface="Calibri"/>
              </a:rPr>
              <a:t>dụng</a:t>
            </a:r>
            <a:endParaRPr lang="en-US" err="1">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8A6E9C6-6BA0-40AF-8367-FB52167F67BA}"/>
              </a:ext>
            </a:extLst>
          </p:cNvPr>
          <p:cNvSpPr>
            <a:spLocks noGrp="1"/>
          </p:cNvSpPr>
          <p:nvPr>
            <p:ph idx="1"/>
          </p:nvPr>
        </p:nvSpPr>
        <p:spPr>
          <a:xfrm>
            <a:off x="677334" y="1419225"/>
            <a:ext cx="8596668" cy="4622137"/>
          </a:xfrm>
        </p:spPr>
        <p:txBody>
          <a:bodyPr vert="horz" lIns="91440" tIns="45720" rIns="91440" bIns="45720" rtlCol="0" anchor="t">
            <a:normAutofit/>
          </a:bodyPr>
          <a:lstStyle/>
          <a:p>
            <a:pPr>
              <a:buFont typeface="Arial" panose="020B0604020202020204" pitchFamily="34" charset="0"/>
              <a:buChar char="•"/>
            </a:pPr>
            <a:r>
              <a:rPr lang="en-US" sz="2000">
                <a:latin typeface="Calibri"/>
                <a:cs typeface="Calibri"/>
              </a:rPr>
              <a:t>B7: </a:t>
            </a:r>
            <a:r>
              <a:rPr lang="en-US" sz="2000" err="1">
                <a:latin typeface="Calibri"/>
                <a:cs typeface="Calibri"/>
              </a:rPr>
              <a:t>Vẽ</a:t>
            </a:r>
            <a:endParaRPr lang="en-US" sz="2000" err="1">
              <a:latin typeface="Calibri" panose="020F0502020204030204" pitchFamily="34" charset="0"/>
              <a:cs typeface="Calibri" panose="020F0502020204030204" pitchFamily="34" charset="0"/>
            </a:endParaRPr>
          </a:p>
          <a:p>
            <a:pPr>
              <a:buFont typeface="Arial" panose="020B0604020202020204" pitchFamily="34" charset="0"/>
              <a:buChar char="•"/>
            </a:pPr>
            <a:endParaRPr lang="vi-VN" sz="2000">
              <a:latin typeface="Calibri" panose="020F0502020204030204" pitchFamily="34" charset="0"/>
              <a:cs typeface="Calibri" panose="020F0502020204030204" pitchFamily="34" charset="0"/>
            </a:endParaRPr>
          </a:p>
        </p:txBody>
      </p:sp>
      <p:graphicFrame>
        <p:nvGraphicFramePr>
          <p:cNvPr id="4" name="Table 4">
            <a:extLst>
              <a:ext uri="{FF2B5EF4-FFF2-40B4-BE49-F238E27FC236}">
                <a16:creationId xmlns:a16="http://schemas.microsoft.com/office/drawing/2014/main" id="{72617B27-8481-46E8-A120-E756461B88EB}"/>
              </a:ext>
            </a:extLst>
          </p:cNvPr>
          <p:cNvGraphicFramePr>
            <a:graphicFrameLocks noGrp="1"/>
          </p:cNvGraphicFramePr>
          <p:nvPr>
            <p:extLst>
              <p:ext uri="{D42A27DB-BD31-4B8C-83A1-F6EECF244321}">
                <p14:modId xmlns:p14="http://schemas.microsoft.com/office/powerpoint/2010/main" val="1798407754"/>
              </p:ext>
            </p:extLst>
          </p:nvPr>
        </p:nvGraphicFramePr>
        <p:xfrm>
          <a:off x="2083397" y="1367835"/>
          <a:ext cx="8168640" cy="5303520"/>
        </p:xfrm>
        <a:graphic>
          <a:graphicData uri="http://schemas.openxmlformats.org/drawingml/2006/table">
            <a:tbl>
              <a:tblPr firstRow="1" bandRow="1">
                <a:tableStyleId>{5C22544A-7EE6-4342-B048-85BDC9FD1C3A}</a:tableStyleId>
              </a:tblPr>
              <a:tblGrid>
                <a:gridCol w="8168640">
                  <a:extLst>
                    <a:ext uri="{9D8B030D-6E8A-4147-A177-3AD203B41FA5}">
                      <a16:colId xmlns:a16="http://schemas.microsoft.com/office/drawing/2014/main" val="4203044477"/>
                    </a:ext>
                  </a:extLst>
                </a:gridCol>
              </a:tblGrid>
              <a:tr h="370840">
                <a:tc>
                  <a:txBody>
                    <a:bodyPr/>
                    <a:lstStyle/>
                    <a:p>
                      <a:pPr lvl="0" algn="l">
                        <a:lnSpc>
                          <a:spcPct val="100000"/>
                        </a:lnSpc>
                        <a:spcBef>
                          <a:spcPts val="0"/>
                        </a:spcBef>
                        <a:spcAft>
                          <a:spcPts val="0"/>
                        </a:spcAft>
                        <a:buNone/>
                      </a:pPr>
                      <a:r>
                        <a:rPr lang="en-US" sz="1800" b="0" i="0" u="none" strike="noStrike" noProof="0">
                          <a:latin typeface="Trebuchet MS"/>
                        </a:rPr>
                        <a:t>    function draw(gl, obj) {</a:t>
                      </a:r>
                      <a:endParaRPr lang="en-US"/>
                    </a:p>
                    <a:p>
                      <a:pPr lvl="0" algn="l">
                        <a:lnSpc>
                          <a:spcPct val="100000"/>
                        </a:lnSpc>
                        <a:spcBef>
                          <a:spcPts val="0"/>
                        </a:spcBef>
                        <a:spcAft>
                          <a:spcPts val="0"/>
                        </a:spcAft>
                        <a:buNone/>
                      </a:pPr>
                      <a:r>
                        <a:rPr lang="en-US" sz="1800" b="0" i="0" u="none" strike="noStrike" noProof="0">
                          <a:latin typeface="Trebuchet MS"/>
                        </a:rPr>
                        <a:t>         // clear the background (with black)</a:t>
                      </a:r>
                      <a:endParaRPr lang="en-US"/>
                    </a:p>
                    <a:p>
                      <a:pPr lvl="0" algn="l">
                        <a:lnSpc>
                          <a:spcPct val="100000"/>
                        </a:lnSpc>
                        <a:spcBef>
                          <a:spcPts val="0"/>
                        </a:spcBef>
                        <a:spcAft>
                          <a:spcPts val="0"/>
                        </a:spcAft>
                        <a:buNone/>
                      </a:pPr>
                      <a:r>
                        <a:rPr lang="en-US" sz="1800" b="0" i="0" u="none" strike="noStrike" noProof="0">
                          <a:latin typeface="Trebuchet MS"/>
                        </a:rPr>
                        <a:t>         gl.clearColor(0.0, 0.0, 0.0, 1.0);</a:t>
                      </a:r>
                      <a:endParaRPr lang="en-US"/>
                    </a:p>
                    <a:p>
                      <a:pPr lvl="0" algn="l">
                        <a:lnSpc>
                          <a:spcPct val="100000"/>
                        </a:lnSpc>
                        <a:spcBef>
                          <a:spcPts val="0"/>
                        </a:spcBef>
                        <a:spcAft>
                          <a:spcPts val="0"/>
                        </a:spcAft>
                        <a:buNone/>
                      </a:pPr>
                      <a:r>
                        <a:rPr lang="en-US" sz="1800" b="0" i="0" u="none" strike="noStrike" noProof="0">
                          <a:latin typeface="Trebuchet MS"/>
                        </a:rPr>
                        <a:t>         gl.clear(gl.COLOR_BUFFER_BIT);</a:t>
                      </a:r>
                      <a:endParaRPr lang="en-US"/>
                    </a:p>
                    <a:p>
                      <a:pPr lvl="0" algn="l">
                        <a:lnSpc>
                          <a:spcPct val="100000"/>
                        </a:lnSpc>
                        <a:spcBef>
                          <a:spcPts val="0"/>
                        </a:spcBef>
                        <a:spcAft>
                          <a:spcPts val="0"/>
                        </a:spcAft>
                        <a:buNone/>
                      </a:pPr>
                      <a:r>
                        <a:rPr lang="en-US" sz="1800" b="0" i="0" u="none" strike="noStrike" noProof="0">
                          <a:latin typeface="Trebuchet MS"/>
                        </a:rPr>
                        <a:t>         // set the vertex buffer to be drawn</a:t>
                      </a:r>
                      <a:endParaRPr lang="en-US"/>
                    </a:p>
                    <a:p>
                      <a:pPr lvl="0" algn="l">
                        <a:lnSpc>
                          <a:spcPct val="100000"/>
                        </a:lnSpc>
                        <a:spcBef>
                          <a:spcPts val="0"/>
                        </a:spcBef>
                        <a:spcAft>
                          <a:spcPts val="0"/>
                        </a:spcAft>
                        <a:buNone/>
                      </a:pPr>
                      <a:r>
                        <a:rPr lang="en-US" sz="1800" b="0" i="0" u="none" strike="noStrike" noProof="0">
                          <a:latin typeface="Trebuchet MS"/>
                        </a:rPr>
                        <a:t>         gl.bindBuffer(gl.ARRAY_BUFFER, obj.buffer);</a:t>
                      </a:r>
                      <a:endParaRPr lang="en-US"/>
                    </a:p>
                    <a:p>
                      <a:pPr lvl="0" algn="l">
                        <a:lnSpc>
                          <a:spcPct val="100000"/>
                        </a:lnSpc>
                        <a:spcBef>
                          <a:spcPts val="0"/>
                        </a:spcBef>
                        <a:spcAft>
                          <a:spcPts val="0"/>
                        </a:spcAft>
                        <a:buNone/>
                      </a:pPr>
                      <a:r>
                        <a:rPr lang="en-US" sz="1800" b="0" i="0" u="none" strike="noStrike" noProof="0">
                          <a:latin typeface="Trebuchet MS"/>
                        </a:rPr>
                        <a:t>         // set the shader to use</a:t>
                      </a:r>
                      <a:endParaRPr lang="en-US"/>
                    </a:p>
                    <a:p>
                      <a:pPr lvl="0" algn="l">
                        <a:lnSpc>
                          <a:spcPct val="100000"/>
                        </a:lnSpc>
                        <a:spcBef>
                          <a:spcPts val="0"/>
                        </a:spcBef>
                        <a:spcAft>
                          <a:spcPts val="0"/>
                        </a:spcAft>
                        <a:buNone/>
                      </a:pPr>
                      <a:r>
                        <a:rPr lang="en-US" sz="1800" b="0" i="0" u="none" strike="noStrike" noProof="0">
                          <a:latin typeface="Trebuchet MS"/>
                        </a:rPr>
                        <a:t>         gl.useProgram(shaderProgram);</a:t>
                      </a:r>
                      <a:endParaRPr lang="en-US"/>
                    </a:p>
                    <a:p>
                      <a:pPr lvl="0" algn="l">
                        <a:lnSpc>
                          <a:spcPct val="100000"/>
                        </a:lnSpc>
                        <a:spcBef>
                          <a:spcPts val="0"/>
                        </a:spcBef>
                        <a:spcAft>
                          <a:spcPts val="0"/>
                        </a:spcAft>
                        <a:buNone/>
                      </a:pPr>
                      <a:r>
                        <a:rPr lang="en-US" sz="1800" b="0" i="0" u="none" strike="noStrike" noProof="0">
                          <a:latin typeface="Trebuchet MS"/>
                        </a:rPr>
                        <a:t>         // connect up the shader parameters: vertex position</a:t>
                      </a:r>
                      <a:endParaRPr lang="en-US"/>
                    </a:p>
                    <a:p>
                      <a:pPr lvl="0" algn="l">
                        <a:lnSpc>
                          <a:spcPct val="100000"/>
                        </a:lnSpc>
                        <a:spcBef>
                          <a:spcPts val="0"/>
                        </a:spcBef>
                        <a:spcAft>
                          <a:spcPts val="0"/>
                        </a:spcAft>
                        <a:buNone/>
                      </a:pPr>
                      <a:r>
                        <a:rPr lang="en-US" sz="1800" b="0" i="0" u="none" strike="noStrike" noProof="0">
                          <a:latin typeface="Trebuchet MS"/>
                        </a:rPr>
                        <a:t>         // and projection/model matrices</a:t>
                      </a:r>
                      <a:endParaRPr lang="en-US"/>
                    </a:p>
                    <a:p>
                      <a:pPr lvl="0" algn="l">
                        <a:lnSpc>
                          <a:spcPct val="100000"/>
                        </a:lnSpc>
                        <a:spcBef>
                          <a:spcPts val="0"/>
                        </a:spcBef>
                        <a:spcAft>
                          <a:spcPts val="0"/>
                        </a:spcAft>
                        <a:buNone/>
                      </a:pPr>
                      <a:r>
                        <a:rPr lang="en-US" sz="1800" b="0" i="0" u="none" strike="noStrike" noProof="0">
                          <a:latin typeface="Trebuchet MS"/>
                        </a:rPr>
                        <a:t>         gl.vertexAttribPointer(shaderVertexPositionAttribute,</a:t>
                      </a:r>
                      <a:endParaRPr lang="en-US"/>
                    </a:p>
                    <a:p>
                      <a:pPr lvl="0" algn="l">
                        <a:lnSpc>
                          <a:spcPct val="100000"/>
                        </a:lnSpc>
                        <a:spcBef>
                          <a:spcPts val="0"/>
                        </a:spcBef>
                        <a:spcAft>
                          <a:spcPts val="0"/>
                        </a:spcAft>
                        <a:buNone/>
                      </a:pPr>
                      <a:r>
                        <a:rPr lang="en-US" sz="1800" b="0" i="0" u="none" strike="noStrike" noProof="0">
                          <a:latin typeface="Trebuchet MS"/>
                        </a:rPr>
                        <a:t>             obj.vertSize, gl.FLOAT, false, 0, 0);</a:t>
                      </a:r>
                      <a:endParaRPr lang="en-US"/>
                    </a:p>
                    <a:p>
                      <a:pPr lvl="0" algn="l">
                        <a:lnSpc>
                          <a:spcPct val="100000"/>
                        </a:lnSpc>
                        <a:spcBef>
                          <a:spcPts val="0"/>
                        </a:spcBef>
                        <a:spcAft>
                          <a:spcPts val="0"/>
                        </a:spcAft>
                        <a:buNone/>
                      </a:pPr>
                      <a:r>
                        <a:rPr lang="en-US" sz="1800" b="0" i="0" u="none" strike="noStrike" noProof="0">
                          <a:latin typeface="Trebuchet MS"/>
                        </a:rPr>
                        <a:t>         gl.uniformMatrix4fv(shaderProjectionMatrixUniform, false,</a:t>
                      </a:r>
                      <a:endParaRPr lang="en-US"/>
                    </a:p>
                    <a:p>
                      <a:pPr lvl="0" algn="l">
                        <a:lnSpc>
                          <a:spcPct val="100000"/>
                        </a:lnSpc>
                        <a:spcBef>
                          <a:spcPts val="0"/>
                        </a:spcBef>
                        <a:spcAft>
                          <a:spcPts val="0"/>
                        </a:spcAft>
                        <a:buNone/>
                      </a:pPr>
                      <a:r>
                        <a:rPr lang="en-US" sz="1800" b="0" i="0" u="none" strike="noStrike" noProof="0">
                          <a:latin typeface="Trebuchet MS"/>
                        </a:rPr>
                        <a:t>             projectionMatrix);</a:t>
                      </a:r>
                      <a:endParaRPr lang="en-US"/>
                    </a:p>
                    <a:p>
                      <a:pPr lvl="0" algn="l">
                        <a:lnSpc>
                          <a:spcPct val="100000"/>
                        </a:lnSpc>
                        <a:spcBef>
                          <a:spcPts val="0"/>
                        </a:spcBef>
                        <a:spcAft>
                          <a:spcPts val="0"/>
                        </a:spcAft>
                        <a:buNone/>
                      </a:pPr>
                      <a:r>
                        <a:rPr lang="en-US" sz="1800" b="0" i="0" u="none" strike="noStrike" noProof="0">
                          <a:latin typeface="Trebuchet MS"/>
                        </a:rPr>
                        <a:t>         gl.uniformMatrix4fv(shaderModelViewMatrixUniform, false,</a:t>
                      </a:r>
                      <a:endParaRPr lang="en-US"/>
                    </a:p>
                    <a:p>
                      <a:pPr lvl="0" algn="l">
                        <a:lnSpc>
                          <a:spcPct val="100000"/>
                        </a:lnSpc>
                        <a:spcBef>
                          <a:spcPts val="0"/>
                        </a:spcBef>
                        <a:spcAft>
                          <a:spcPts val="0"/>
                        </a:spcAft>
                        <a:buNone/>
                      </a:pPr>
                      <a:r>
                        <a:rPr lang="en-US" sz="1800" b="0" i="0" u="none" strike="noStrike" noProof="0">
                          <a:latin typeface="Trebuchet MS"/>
                        </a:rPr>
                        <a:t>             modelViewMatrix);</a:t>
                      </a:r>
                      <a:endParaRPr lang="en-US"/>
                    </a:p>
                    <a:p>
                      <a:pPr lvl="0" algn="l">
                        <a:lnSpc>
                          <a:spcPct val="100000"/>
                        </a:lnSpc>
                        <a:spcBef>
                          <a:spcPts val="0"/>
                        </a:spcBef>
                        <a:spcAft>
                          <a:spcPts val="0"/>
                        </a:spcAft>
                        <a:buNone/>
                      </a:pPr>
                      <a:r>
                        <a:rPr lang="en-US" sz="1800" b="0" i="0" u="none" strike="noStrike" noProof="0">
                          <a:latin typeface="Trebuchet MS"/>
                        </a:rPr>
                        <a:t>         // draw the object</a:t>
                      </a:r>
                      <a:endParaRPr lang="en-US"/>
                    </a:p>
                    <a:p>
                      <a:pPr lvl="0" algn="l">
                        <a:lnSpc>
                          <a:spcPct val="100000"/>
                        </a:lnSpc>
                        <a:spcBef>
                          <a:spcPts val="0"/>
                        </a:spcBef>
                        <a:spcAft>
                          <a:spcPts val="0"/>
                        </a:spcAft>
                        <a:buNone/>
                      </a:pPr>
                      <a:r>
                        <a:rPr lang="en-US" sz="1800" b="0" i="0" u="none" strike="noStrike" noProof="0">
                          <a:latin typeface="Trebuchet MS"/>
                        </a:rPr>
                        <a:t>         gl.drawArrays(obj.primtype, 0, obj.nVerts);</a:t>
                      </a:r>
                      <a:endParaRPr lang="en-US"/>
                    </a:p>
                    <a:p>
                      <a:pPr lvl="0" algn="l">
                        <a:lnSpc>
                          <a:spcPct val="100000"/>
                        </a:lnSpc>
                        <a:spcBef>
                          <a:spcPts val="0"/>
                        </a:spcBef>
                        <a:spcAft>
                          <a:spcPts val="0"/>
                        </a:spcAft>
                        <a:buNone/>
                      </a:pPr>
                      <a:r>
                        <a:rPr lang="en-US" sz="1800" b="0" i="0" u="none" strike="noStrike" noProof="0">
                          <a:latin typeface="Trebuchet MS"/>
                        </a:rPr>
                        <a:t>      }</a:t>
                      </a:r>
                      <a:endParaRPr lang="en-US"/>
                    </a:p>
                  </a:txBody>
                  <a:tcPr/>
                </a:tc>
                <a:extLst>
                  <a:ext uri="{0D108BD9-81ED-4DB2-BD59-A6C34878D82A}">
                    <a16:rowId xmlns:a16="http://schemas.microsoft.com/office/drawing/2014/main" val="210199016"/>
                  </a:ext>
                </a:extLst>
              </a:tr>
            </a:tbl>
          </a:graphicData>
        </a:graphic>
      </p:graphicFrame>
    </p:spTree>
    <p:extLst>
      <p:ext uri="{BB962C8B-B14F-4D97-AF65-F5344CB8AC3E}">
        <p14:creationId xmlns:p14="http://schemas.microsoft.com/office/powerpoint/2010/main" val="399194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1C112-F450-472B-833A-361EDA3889A1}"/>
              </a:ext>
            </a:extLst>
          </p:cNvPr>
          <p:cNvSpPr>
            <a:spLocks noGrp="1"/>
          </p:cNvSpPr>
          <p:nvPr>
            <p:ph type="title"/>
          </p:nvPr>
        </p:nvSpPr>
        <p:spPr>
          <a:xfrm>
            <a:off x="1410759" y="2524125"/>
            <a:ext cx="9095316" cy="1343026"/>
          </a:xfrm>
        </p:spPr>
        <p:txBody>
          <a:bodyPr>
            <a:noAutofit/>
          </a:bodyPr>
          <a:lstStyle/>
          <a:p>
            <a:r>
              <a:rPr lang="en-US" sz="4400" err="1">
                <a:latin typeface="Calibri" panose="020F0502020204030204" pitchFamily="34" charset="0"/>
                <a:cs typeface="Calibri" panose="020F0502020204030204" pitchFamily="34" charset="0"/>
              </a:rPr>
              <a:t>Cảm</a:t>
            </a:r>
            <a:r>
              <a:rPr lang="en-US" sz="4400">
                <a:latin typeface="Calibri" panose="020F0502020204030204" pitchFamily="34" charset="0"/>
                <a:cs typeface="Calibri" panose="020F0502020204030204" pitchFamily="34" charset="0"/>
              </a:rPr>
              <a:t> </a:t>
            </a:r>
            <a:r>
              <a:rPr lang="en-US" sz="4400" err="1">
                <a:latin typeface="Calibri" panose="020F0502020204030204" pitchFamily="34" charset="0"/>
                <a:cs typeface="Calibri" panose="020F0502020204030204" pitchFamily="34" charset="0"/>
              </a:rPr>
              <a:t>ơn</a:t>
            </a:r>
            <a:r>
              <a:rPr lang="en-US" sz="4400">
                <a:latin typeface="Calibri" panose="020F0502020204030204" pitchFamily="34" charset="0"/>
                <a:cs typeface="Calibri" panose="020F0502020204030204" pitchFamily="34" charset="0"/>
              </a:rPr>
              <a:t> </a:t>
            </a:r>
            <a:r>
              <a:rPr lang="en-US" sz="4400" err="1">
                <a:latin typeface="Calibri" panose="020F0502020204030204" pitchFamily="34" charset="0"/>
                <a:cs typeface="Calibri" panose="020F0502020204030204" pitchFamily="34" charset="0"/>
              </a:rPr>
              <a:t>thầy</a:t>
            </a:r>
            <a:r>
              <a:rPr lang="en-US" sz="4400">
                <a:latin typeface="Calibri" panose="020F0502020204030204" pitchFamily="34" charset="0"/>
                <a:cs typeface="Calibri" panose="020F0502020204030204" pitchFamily="34" charset="0"/>
              </a:rPr>
              <a:t> </a:t>
            </a:r>
            <a:r>
              <a:rPr lang="en-US" sz="4400" err="1">
                <a:latin typeface="Calibri" panose="020F0502020204030204" pitchFamily="34" charset="0"/>
                <a:cs typeface="Calibri" panose="020F0502020204030204" pitchFamily="34" charset="0"/>
              </a:rPr>
              <a:t>và</a:t>
            </a:r>
            <a:r>
              <a:rPr lang="en-US" sz="4400">
                <a:latin typeface="Calibri" panose="020F0502020204030204" pitchFamily="34" charset="0"/>
                <a:cs typeface="Calibri" panose="020F0502020204030204" pitchFamily="34" charset="0"/>
              </a:rPr>
              <a:t> </a:t>
            </a:r>
            <a:r>
              <a:rPr lang="en-US" sz="4400" err="1">
                <a:latin typeface="Calibri" panose="020F0502020204030204" pitchFamily="34" charset="0"/>
                <a:cs typeface="Calibri" panose="020F0502020204030204" pitchFamily="34" charset="0"/>
              </a:rPr>
              <a:t>các</a:t>
            </a:r>
            <a:r>
              <a:rPr lang="en-US" sz="4400">
                <a:latin typeface="Calibri" panose="020F0502020204030204" pitchFamily="34" charset="0"/>
                <a:cs typeface="Calibri" panose="020F0502020204030204" pitchFamily="34" charset="0"/>
              </a:rPr>
              <a:t> </a:t>
            </a:r>
            <a:r>
              <a:rPr lang="en-US" sz="4400" err="1">
                <a:latin typeface="Calibri" panose="020F0502020204030204" pitchFamily="34" charset="0"/>
                <a:cs typeface="Calibri" panose="020F0502020204030204" pitchFamily="34" charset="0"/>
              </a:rPr>
              <a:t>bạn</a:t>
            </a:r>
            <a:r>
              <a:rPr lang="en-US" sz="4400">
                <a:latin typeface="Calibri" panose="020F0502020204030204" pitchFamily="34" charset="0"/>
                <a:cs typeface="Calibri" panose="020F0502020204030204" pitchFamily="34" charset="0"/>
              </a:rPr>
              <a:t> </a:t>
            </a:r>
            <a:r>
              <a:rPr lang="en-US" sz="4400" err="1">
                <a:latin typeface="Calibri" panose="020F0502020204030204" pitchFamily="34" charset="0"/>
                <a:cs typeface="Calibri" panose="020F0502020204030204" pitchFamily="34" charset="0"/>
              </a:rPr>
              <a:t>đã</a:t>
            </a:r>
            <a:r>
              <a:rPr lang="en-US" sz="4400">
                <a:latin typeface="Calibri" panose="020F0502020204030204" pitchFamily="34" charset="0"/>
                <a:cs typeface="Calibri" panose="020F0502020204030204" pitchFamily="34" charset="0"/>
              </a:rPr>
              <a:t> </a:t>
            </a:r>
            <a:r>
              <a:rPr lang="en-US" sz="4400" err="1">
                <a:latin typeface="Calibri" panose="020F0502020204030204" pitchFamily="34" charset="0"/>
                <a:cs typeface="Calibri" panose="020F0502020204030204" pitchFamily="34" charset="0"/>
              </a:rPr>
              <a:t>lắng</a:t>
            </a:r>
            <a:r>
              <a:rPr lang="en-US" sz="4400">
                <a:latin typeface="Calibri" panose="020F0502020204030204" pitchFamily="34" charset="0"/>
                <a:cs typeface="Calibri" panose="020F0502020204030204" pitchFamily="34" charset="0"/>
              </a:rPr>
              <a:t> </a:t>
            </a:r>
            <a:r>
              <a:rPr lang="en-US" sz="4400" err="1">
                <a:latin typeface="Calibri" panose="020F0502020204030204" pitchFamily="34" charset="0"/>
                <a:cs typeface="Calibri" panose="020F0502020204030204" pitchFamily="34" charset="0"/>
              </a:rPr>
              <a:t>nghe</a:t>
            </a:r>
            <a:endParaRPr lang="en-US" sz="4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0508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1AC3-A296-4921-8BD1-14178D53FF56}"/>
              </a:ext>
            </a:extLst>
          </p:cNvPr>
          <p:cNvSpPr>
            <a:spLocks noGrp="1"/>
          </p:cNvSpPr>
          <p:nvPr>
            <p:ph type="title"/>
          </p:nvPr>
        </p:nvSpPr>
        <p:spPr>
          <a:xfrm>
            <a:off x="677334" y="1076325"/>
            <a:ext cx="8596668" cy="838200"/>
          </a:xfrm>
        </p:spPr>
        <p:txBody>
          <a:bodyPr/>
          <a:lstStyle/>
          <a:p>
            <a:r>
              <a:rPr lang="en-US" err="1">
                <a:latin typeface="Calibri" panose="020F0502020204030204" pitchFamily="34" charset="0"/>
                <a:cs typeface="Calibri" panose="020F0502020204030204" pitchFamily="34" charset="0"/>
              </a:rPr>
              <a:t>Cài</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đặt</a:t>
            </a:r>
            <a:endParaRPr lang="en-US">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8A6E9C6-6BA0-40AF-8367-FB52167F67BA}"/>
              </a:ext>
            </a:extLst>
          </p:cNvPr>
          <p:cNvSpPr>
            <a:spLocks noGrp="1"/>
          </p:cNvSpPr>
          <p:nvPr>
            <p:ph idx="1"/>
          </p:nvPr>
        </p:nvSpPr>
        <p:spPr>
          <a:xfrm>
            <a:off x="677334" y="2362200"/>
            <a:ext cx="8596668" cy="3679162"/>
          </a:xfrm>
        </p:spPr>
        <p:txBody>
          <a:bodyPr vert="horz" lIns="91440" tIns="45720" rIns="91440" bIns="45720" rtlCol="0" anchor="t">
            <a:normAutofit/>
          </a:bodyPr>
          <a:lstStyle/>
          <a:p>
            <a:pPr marL="0" indent="0">
              <a:buNone/>
            </a:pPr>
            <a:r>
              <a:rPr lang="en-US" sz="2000">
                <a:latin typeface="Calibri"/>
                <a:cs typeface="Calibri"/>
              </a:rPr>
              <a:t>Các </a:t>
            </a:r>
            <a:r>
              <a:rPr lang="en-US" sz="2000" err="1">
                <a:latin typeface="Calibri"/>
                <a:cs typeface="Calibri"/>
              </a:rPr>
              <a:t>công</a:t>
            </a:r>
            <a:r>
              <a:rPr lang="en-US" sz="2000">
                <a:latin typeface="Calibri"/>
                <a:cs typeface="Calibri"/>
              </a:rPr>
              <a:t> </a:t>
            </a:r>
            <a:r>
              <a:rPr lang="en-US" sz="2000" err="1">
                <a:latin typeface="Calibri"/>
                <a:cs typeface="Calibri"/>
              </a:rPr>
              <a:t>cụ</a:t>
            </a:r>
            <a:r>
              <a:rPr lang="en-US" sz="2000">
                <a:latin typeface="Calibri"/>
                <a:cs typeface="Calibri"/>
              </a:rPr>
              <a:t> </a:t>
            </a:r>
            <a:r>
              <a:rPr lang="en-US" sz="2000" err="1">
                <a:latin typeface="Calibri"/>
                <a:cs typeface="Calibri"/>
              </a:rPr>
              <a:t>sử</a:t>
            </a:r>
            <a:r>
              <a:rPr lang="en-US" sz="2000">
                <a:latin typeface="Calibri"/>
                <a:cs typeface="Calibri"/>
              </a:rPr>
              <a:t> </a:t>
            </a:r>
            <a:r>
              <a:rPr lang="en-US" sz="2000" err="1">
                <a:latin typeface="Calibri"/>
                <a:cs typeface="Calibri"/>
              </a:rPr>
              <a:t>dụng</a:t>
            </a:r>
            <a:r>
              <a:rPr lang="en-US" sz="2000">
                <a:latin typeface="Calibri"/>
                <a:cs typeface="Calibri"/>
              </a:rPr>
              <a:t>: Autodesk Maya, Vizi, …</a:t>
            </a:r>
          </a:p>
          <a:p>
            <a:pPr marL="0" indent="0">
              <a:buNone/>
            </a:pPr>
            <a:r>
              <a:rPr lang="en-US" sz="2000">
                <a:latin typeface="Calibri"/>
                <a:cs typeface="Calibri"/>
              </a:rPr>
              <a:t>Các </a:t>
            </a:r>
            <a:r>
              <a:rPr lang="en-US" sz="2000" err="1">
                <a:latin typeface="Calibri"/>
                <a:cs typeface="Calibri"/>
              </a:rPr>
              <a:t>cài</a:t>
            </a:r>
            <a:r>
              <a:rPr lang="en-US" sz="2000">
                <a:latin typeface="Calibri"/>
                <a:cs typeface="Calibri"/>
              </a:rPr>
              <a:t> </a:t>
            </a:r>
            <a:r>
              <a:rPr lang="en-US" sz="2000" err="1">
                <a:latin typeface="Calibri"/>
                <a:cs typeface="Calibri"/>
              </a:rPr>
              <a:t>đặt</a:t>
            </a:r>
            <a:r>
              <a:rPr lang="en-US" sz="2000">
                <a:latin typeface="Calibri"/>
                <a:cs typeface="Calibri"/>
              </a:rPr>
              <a:t> </a:t>
            </a:r>
            <a:r>
              <a:rPr lang="en-US" sz="2000" err="1">
                <a:latin typeface="Calibri"/>
                <a:cs typeface="Calibri"/>
              </a:rPr>
              <a:t>AutoDesk</a:t>
            </a:r>
            <a:r>
              <a:rPr lang="en-US" sz="2000">
                <a:latin typeface="Calibri"/>
                <a:cs typeface="Calibri"/>
              </a:rPr>
              <a:t> Maya 2013:</a:t>
            </a:r>
          </a:p>
          <a:p>
            <a:pPr>
              <a:buFont typeface="Arial" panose="020B0604020202020204" pitchFamily="34" charset="0"/>
              <a:buChar char="•"/>
            </a:pPr>
            <a:r>
              <a:rPr lang="en-US" sz="2000" err="1">
                <a:latin typeface="Calibri"/>
                <a:cs typeface="Calibri"/>
              </a:rPr>
              <a:t>Tải</a:t>
            </a:r>
            <a:r>
              <a:rPr lang="en-US" sz="2000">
                <a:latin typeface="Calibri"/>
                <a:cs typeface="Calibri"/>
              </a:rPr>
              <a:t> file </a:t>
            </a:r>
            <a:r>
              <a:rPr lang="en-US" sz="2000" err="1">
                <a:latin typeface="Calibri"/>
                <a:cs typeface="Calibri"/>
              </a:rPr>
              <a:t>AutoDesk</a:t>
            </a:r>
            <a:r>
              <a:rPr lang="en-US" sz="2000">
                <a:latin typeface="Calibri"/>
                <a:cs typeface="Calibri"/>
              </a:rPr>
              <a:t> Maya 2013</a:t>
            </a:r>
          </a:p>
          <a:p>
            <a:pPr>
              <a:buFont typeface="Arial" panose="020B0604020202020204" pitchFamily="34" charset="0"/>
              <a:buChar char="•"/>
            </a:pPr>
            <a:r>
              <a:rPr lang="en-US" sz="2000">
                <a:latin typeface="Calibri"/>
                <a:cs typeface="Calibri"/>
              </a:rPr>
              <a:t>Exporting the Maya Scene to COLLADA</a:t>
            </a:r>
          </a:p>
          <a:p>
            <a:pPr lvl="1">
              <a:buFont typeface="Arial" panose="020B0604020202020204" pitchFamily="34" charset="0"/>
              <a:buChar char="•"/>
            </a:pPr>
            <a:r>
              <a:rPr lang="en-US" sz="1800">
                <a:latin typeface="Calibri"/>
                <a:cs typeface="Calibri"/>
              </a:rPr>
              <a:t>Sau </a:t>
            </a:r>
            <a:r>
              <a:rPr lang="en-US" sz="1800" err="1">
                <a:latin typeface="Calibri"/>
                <a:cs typeface="Calibri"/>
              </a:rPr>
              <a:t>khi</a:t>
            </a:r>
            <a:r>
              <a:rPr lang="en-US" sz="1800">
                <a:latin typeface="Calibri"/>
                <a:cs typeface="Calibri"/>
              </a:rPr>
              <a:t> </a:t>
            </a:r>
            <a:r>
              <a:rPr lang="en-US" sz="1800" err="1">
                <a:latin typeface="Calibri"/>
                <a:cs typeface="Calibri"/>
              </a:rPr>
              <a:t>cài</a:t>
            </a:r>
            <a:r>
              <a:rPr lang="en-US" sz="1800">
                <a:latin typeface="Calibri"/>
                <a:cs typeface="Calibri"/>
              </a:rPr>
              <a:t> exporter, </a:t>
            </a:r>
            <a:r>
              <a:rPr lang="en-US" sz="1800" err="1">
                <a:latin typeface="Calibri"/>
                <a:cs typeface="Calibri"/>
              </a:rPr>
              <a:t>vào</a:t>
            </a:r>
            <a:r>
              <a:rPr lang="en-US" sz="1800">
                <a:latin typeface="Calibri"/>
                <a:cs typeface="Calibri"/>
              </a:rPr>
              <a:t> Plug-in Manager (Window → Settings/Preferences → Plug-in Manager) </a:t>
            </a:r>
            <a:r>
              <a:rPr lang="en-US" sz="1800" err="1">
                <a:latin typeface="Calibri"/>
                <a:cs typeface="Calibri"/>
              </a:rPr>
              <a:t>để</a:t>
            </a:r>
            <a:r>
              <a:rPr lang="en-US" sz="1800">
                <a:latin typeface="Calibri"/>
                <a:cs typeface="Calibri"/>
              </a:rPr>
              <a:t> </a:t>
            </a:r>
            <a:r>
              <a:rPr lang="en-US" sz="1800" err="1">
                <a:latin typeface="Calibri"/>
                <a:cs typeface="Calibri"/>
              </a:rPr>
              <a:t>xác</a:t>
            </a:r>
            <a:r>
              <a:rPr lang="en-US" sz="1800">
                <a:latin typeface="Calibri"/>
                <a:cs typeface="Calibri"/>
              </a:rPr>
              <a:t> </a:t>
            </a:r>
            <a:r>
              <a:rPr lang="en-US" sz="1800" err="1">
                <a:latin typeface="Calibri"/>
                <a:cs typeface="Calibri"/>
              </a:rPr>
              <a:t>nhận</a:t>
            </a:r>
            <a:r>
              <a:rPr lang="en-US" sz="1800">
                <a:latin typeface="Calibri"/>
                <a:cs typeface="Calibri"/>
              </a:rPr>
              <a:t> </a:t>
            </a:r>
            <a:r>
              <a:rPr lang="en-US" sz="1800" err="1">
                <a:latin typeface="Calibri"/>
                <a:cs typeface="Calibri"/>
              </a:rPr>
              <a:t>đã</a:t>
            </a:r>
            <a:r>
              <a:rPr lang="en-US" sz="1800">
                <a:latin typeface="Calibri"/>
                <a:cs typeface="Calibri"/>
              </a:rPr>
              <a:t> </a:t>
            </a:r>
            <a:r>
              <a:rPr lang="en-US" sz="1800" err="1">
                <a:latin typeface="Calibri"/>
                <a:cs typeface="Calibri"/>
              </a:rPr>
              <a:t>tải</a:t>
            </a:r>
            <a:r>
              <a:rPr lang="en-US" sz="1800">
                <a:latin typeface="Calibri"/>
                <a:cs typeface="Calibri"/>
              </a:rPr>
              <a:t> </a:t>
            </a:r>
            <a:r>
              <a:rPr lang="en-US" sz="1800" err="1">
                <a:latin typeface="Calibri"/>
                <a:cs typeface="Calibri"/>
              </a:rPr>
              <a:t>lên</a:t>
            </a:r>
            <a:r>
              <a:rPr lang="en-US" sz="1800">
                <a:latin typeface="Calibri"/>
                <a:cs typeface="Calibri"/>
              </a:rPr>
              <a:t> hay </a:t>
            </a:r>
            <a:r>
              <a:rPr lang="en-US" sz="1800" err="1">
                <a:latin typeface="Calibri"/>
                <a:cs typeface="Calibri"/>
              </a:rPr>
              <a:t>chưa</a:t>
            </a:r>
            <a:endParaRPr lang="en-US" sz="1800">
              <a:latin typeface="Calibri"/>
              <a:cs typeface="Calibri"/>
            </a:endParaRPr>
          </a:p>
          <a:p>
            <a:pPr>
              <a:buFont typeface="Arial" panose="020B0604020202020204" pitchFamily="34" charset="0"/>
              <a:buChar char="•"/>
            </a:pPr>
            <a:endParaRPr lang="en-US" sz="2000">
              <a:latin typeface="Calibri" panose="020F0502020204030204" pitchFamily="34" charset="0"/>
              <a:cs typeface="Calibri" panose="020F0502020204030204" pitchFamily="34" charset="0"/>
            </a:endParaRPr>
          </a:p>
          <a:p>
            <a:pPr marL="0" indent="0">
              <a:buNone/>
            </a:pPr>
            <a:endParaRPr lang="en-US" sz="2000">
              <a:latin typeface="Calibri" panose="020F0502020204030204" pitchFamily="34" charset="0"/>
              <a:cs typeface="Calibri" panose="020F0502020204030204" pitchFamily="34" charset="0"/>
            </a:endParaRPr>
          </a:p>
          <a:p>
            <a:pPr marL="0" indent="0">
              <a:buNone/>
            </a:pPr>
            <a:endParaRPr lang="en-US" sz="20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1077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6" name="Straight Connector 135">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8"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Isosceles Triangle 139">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Isosceles Triangle 143">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Isosceles Triangle 144">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47" name="Rectangle 146">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0B5C059C-B3FE-4416-A093-24883D36FF2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973" b="4302"/>
          <a:stretch/>
        </p:blipFill>
        <p:spPr bwMode="auto">
          <a:xfrm>
            <a:off x="1143896" y="643466"/>
            <a:ext cx="9904208"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543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8A6E9C6-6BA0-40AF-8367-FB52167F67BA}"/>
              </a:ext>
            </a:extLst>
          </p:cNvPr>
          <p:cNvSpPr>
            <a:spLocks noGrp="1"/>
          </p:cNvSpPr>
          <p:nvPr>
            <p:ph idx="1"/>
          </p:nvPr>
        </p:nvSpPr>
        <p:spPr>
          <a:xfrm>
            <a:off x="673754" y="2160590"/>
            <a:ext cx="3973943" cy="3440110"/>
          </a:xfrm>
        </p:spPr>
        <p:txBody>
          <a:bodyPr vert="horz" lIns="91440" tIns="45720" rIns="91440" bIns="45720" rtlCol="0">
            <a:normAutofit/>
          </a:bodyPr>
          <a:lstStyle/>
          <a:p>
            <a:pPr>
              <a:buFont typeface="Arial" panose="020B0604020202020204" pitchFamily="34" charset="0"/>
              <a:buChar char="•"/>
            </a:pPr>
            <a:r>
              <a:rPr lang="en-US">
                <a:solidFill>
                  <a:schemeClr val="bg1"/>
                </a:solidFill>
                <a:latin typeface="Calibri"/>
                <a:cs typeface="Calibri"/>
              </a:rPr>
              <a:t>Chuyển COLLADA File sang glTF</a:t>
            </a:r>
          </a:p>
          <a:p>
            <a:pPr lvl="1">
              <a:buFont typeface="Arial" panose="020B0604020202020204" pitchFamily="34" charset="0"/>
              <a:buChar char="•"/>
            </a:pPr>
            <a:r>
              <a:rPr lang="en-US">
                <a:solidFill>
                  <a:schemeClr val="bg1"/>
                </a:solidFill>
                <a:latin typeface="Calibri"/>
                <a:cs typeface="Calibri"/>
              </a:rPr>
              <a:t>Mở Terminal, gõ các dòng lệnh như sau</a:t>
            </a:r>
          </a:p>
          <a:p>
            <a:pPr lvl="1">
              <a:buFont typeface="Arial" panose="020B0604020202020204" pitchFamily="34" charset="0"/>
              <a:buChar char="•"/>
            </a:pPr>
            <a:endParaRPr lang="en-US">
              <a:solidFill>
                <a:schemeClr val="bg1"/>
              </a:solidFill>
              <a:latin typeface="Calibri" panose="020F0502020204030204" pitchFamily="34" charset="0"/>
              <a:cs typeface="Calibri" panose="020F0502020204030204" pitchFamily="34" charset="0"/>
            </a:endParaRPr>
          </a:p>
          <a:p>
            <a:pPr lvl="1">
              <a:buFont typeface="Arial" panose="020B0604020202020204" pitchFamily="34" charset="0"/>
              <a:buChar char="•"/>
            </a:pPr>
            <a:endParaRPr lang="en-US">
              <a:solidFill>
                <a:schemeClr val="bg1"/>
              </a:solidFill>
              <a:latin typeface="Calibri" panose="020F0502020204030204" pitchFamily="34" charset="0"/>
              <a:cs typeface="Calibri" panose="020F0502020204030204" pitchFamily="34" charset="0"/>
            </a:endParaRPr>
          </a:p>
        </p:txBody>
      </p:sp>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4" name="Table 4">
            <a:extLst>
              <a:ext uri="{FF2B5EF4-FFF2-40B4-BE49-F238E27FC236}">
                <a16:creationId xmlns:a16="http://schemas.microsoft.com/office/drawing/2014/main" id="{8450F4F7-3D3C-4E67-9F38-55A2A301084C}"/>
              </a:ext>
            </a:extLst>
          </p:cNvPr>
          <p:cNvGraphicFramePr>
            <a:graphicFrameLocks noGrp="1"/>
          </p:cNvGraphicFramePr>
          <p:nvPr>
            <p:extLst>
              <p:ext uri="{D42A27DB-BD31-4B8C-83A1-F6EECF244321}">
                <p14:modId xmlns:p14="http://schemas.microsoft.com/office/powerpoint/2010/main" val="710783812"/>
              </p:ext>
            </p:extLst>
          </p:nvPr>
        </p:nvGraphicFramePr>
        <p:xfrm>
          <a:off x="6096001" y="1686180"/>
          <a:ext cx="5143500" cy="3758562"/>
        </p:xfrm>
        <a:graphic>
          <a:graphicData uri="http://schemas.openxmlformats.org/drawingml/2006/table">
            <a:tbl>
              <a:tblPr firstRow="1" bandRow="1">
                <a:tableStyleId>{5940675A-B579-460E-94D1-54222C63F5DA}</a:tableStyleId>
              </a:tblPr>
              <a:tblGrid>
                <a:gridCol w="5143500">
                  <a:extLst>
                    <a:ext uri="{9D8B030D-6E8A-4147-A177-3AD203B41FA5}">
                      <a16:colId xmlns:a16="http://schemas.microsoft.com/office/drawing/2014/main" val="2338776535"/>
                    </a:ext>
                  </a:extLst>
                </a:gridCol>
              </a:tblGrid>
              <a:tr h="3473125">
                <a:tc>
                  <a:txBody>
                    <a:bodyPr/>
                    <a:lstStyle/>
                    <a:p>
                      <a:pPr rtl="0"/>
                      <a:r>
                        <a:rPr lang="en-US" sz="2000" b="0" i="1" u="none" strike="noStrike" kern="1200">
                          <a:solidFill>
                            <a:schemeClr val="tx1"/>
                          </a:solidFill>
                          <a:effectLst/>
                          <a:latin typeface="+mn-lt"/>
                          <a:ea typeface="+mn-ea"/>
                          <a:cs typeface="+mn-cs"/>
                        </a:rPr>
                        <a:t> $ &lt;path-to-converter&gt;/collada2gltf -f futurgo.dae -d</a:t>
                      </a:r>
                      <a:endParaRPr lang="en-US" sz="2000" b="0">
                        <a:effectLst/>
                      </a:endParaRPr>
                    </a:p>
                    <a:p>
                      <a:pPr rtl="0"/>
                      <a:r>
                        <a:rPr lang="en-US" sz="2000" b="0" i="1" u="none" strike="noStrike" kern="1200">
                          <a:solidFill>
                            <a:schemeClr val="tx1"/>
                          </a:solidFill>
                          <a:effectLst/>
                          <a:latin typeface="+mn-lt"/>
                          <a:ea typeface="+mn-ea"/>
                          <a:cs typeface="+mn-cs"/>
                        </a:rPr>
                        <a:t>    [option] export pass details</a:t>
                      </a:r>
                      <a:endParaRPr lang="en-US" sz="2000" b="0">
                        <a:effectLst/>
                      </a:endParaRPr>
                    </a:p>
                    <a:p>
                      <a:pPr rtl="0"/>
                      <a:r>
                        <a:rPr lang="en-US" sz="2000" b="0" i="1" u="none" strike="noStrike" kern="1200">
                          <a:solidFill>
                            <a:schemeClr val="tx1"/>
                          </a:solidFill>
                          <a:effectLst/>
                          <a:latin typeface="+mn-lt"/>
                          <a:ea typeface="+mn-ea"/>
                          <a:cs typeface="+mn-cs"/>
                        </a:rPr>
                        <a:t>    converting:futurgo.dae ... as futurgo.json</a:t>
                      </a:r>
                      <a:endParaRPr lang="en-US" sz="2000" b="0">
                        <a:effectLst/>
                      </a:endParaRPr>
                    </a:p>
                    <a:p>
                      <a:pPr rtl="0"/>
                      <a:r>
                        <a:rPr lang="en-US" sz="2000" b="0" i="1" u="none" strike="noStrike" kern="1200">
                          <a:solidFill>
                            <a:schemeClr val="tx1"/>
                          </a:solidFill>
                          <a:effectLst/>
                          <a:latin typeface="+mn-lt"/>
                          <a:ea typeface="+mn-ea"/>
                          <a:cs typeface="+mn-cs"/>
                        </a:rPr>
                        <a:t>    [shader]: futurgo0VS.glsl</a:t>
                      </a:r>
                      <a:endParaRPr lang="en-US" sz="2000" b="0">
                        <a:effectLst/>
                      </a:endParaRPr>
                    </a:p>
                    <a:p>
                      <a:pPr rtl="0"/>
                      <a:r>
                        <a:rPr lang="en-US" sz="2000" b="0" i="1" u="none" strike="noStrike" kern="1200">
                          <a:solidFill>
                            <a:schemeClr val="tx1"/>
                          </a:solidFill>
                          <a:effectLst/>
                          <a:latin typeface="+mn-lt"/>
                          <a:ea typeface="+mn-ea"/>
                          <a:cs typeface="+mn-cs"/>
                        </a:rPr>
                        <a:t>    [shader]: futurgo0FS.glsl</a:t>
                      </a:r>
                      <a:endParaRPr lang="en-US" sz="2000" b="0">
                        <a:effectLst/>
                      </a:endParaRPr>
                    </a:p>
                    <a:p>
                      <a:pPr rtl="0"/>
                      <a:r>
                        <a:rPr lang="en-US" sz="2000" b="0" i="1" u="none" strike="noStrike" kern="1200">
                          <a:solidFill>
                            <a:schemeClr val="tx1"/>
                          </a:solidFill>
                          <a:effectLst/>
                          <a:latin typeface="+mn-lt"/>
                          <a:ea typeface="+mn-ea"/>
                          <a:cs typeface="+mn-cs"/>
                        </a:rPr>
                        <a:t>    [shader]: futurgo2VS.glsl</a:t>
                      </a:r>
                      <a:endParaRPr lang="en-US" sz="2000" b="0">
                        <a:effectLst/>
                      </a:endParaRPr>
                    </a:p>
                    <a:p>
                      <a:pPr rtl="0"/>
                      <a:r>
                        <a:rPr lang="en-US" sz="2000" b="0" i="1" u="none" strike="noStrike" kern="1200">
                          <a:solidFill>
                            <a:schemeClr val="tx1"/>
                          </a:solidFill>
                          <a:effectLst/>
                          <a:latin typeface="+mn-lt"/>
                          <a:ea typeface="+mn-ea"/>
                          <a:cs typeface="+mn-cs"/>
                        </a:rPr>
                        <a:t>    [shader]: futurgo2FS.glsl</a:t>
                      </a:r>
                      <a:endParaRPr lang="en-US" sz="2000" b="0">
                        <a:effectLst/>
                      </a:endParaRPr>
                    </a:p>
                    <a:p>
                      <a:pPr rtl="0"/>
                      <a:r>
                        <a:rPr lang="en-US" sz="2000" b="0" i="1" u="none" strike="noStrike" kern="1200">
                          <a:solidFill>
                            <a:schemeClr val="tx1"/>
                          </a:solidFill>
                          <a:effectLst/>
                          <a:latin typeface="+mn-lt"/>
                          <a:ea typeface="+mn-ea"/>
                          <a:cs typeface="+mn-cs"/>
                        </a:rPr>
                        <a:t>    [shader]: futurgo4VS.glsl</a:t>
                      </a:r>
                      <a:endParaRPr lang="en-US" sz="2000" b="0">
                        <a:effectLst/>
                      </a:endParaRPr>
                    </a:p>
                    <a:p>
                      <a:pPr rtl="0"/>
                      <a:r>
                        <a:rPr lang="en-US" sz="2000" b="0" i="1" u="none" strike="noStrike" kern="1200">
                          <a:solidFill>
                            <a:schemeClr val="tx1"/>
                          </a:solidFill>
                          <a:effectLst/>
                          <a:latin typeface="+mn-lt"/>
                          <a:ea typeface="+mn-ea"/>
                          <a:cs typeface="+mn-cs"/>
                        </a:rPr>
                        <a:t>    [shader]: futurgo4FS.glsl</a:t>
                      </a:r>
                      <a:endParaRPr lang="en-US" sz="2000" b="0">
                        <a:effectLst/>
                      </a:endParaRPr>
                    </a:p>
                    <a:p>
                      <a:pPr rtl="0"/>
                      <a:r>
                        <a:rPr lang="en-US" sz="2000" b="0" i="1" u="none" strike="noStrike" kern="1200">
                          <a:solidFill>
                            <a:schemeClr val="tx1"/>
                          </a:solidFill>
                          <a:effectLst/>
                          <a:latin typeface="+mn-lt"/>
                          <a:ea typeface="+mn-ea"/>
                          <a:cs typeface="+mn-cs"/>
                        </a:rPr>
                        <a:t>    [completed conversion]</a:t>
                      </a:r>
                      <a:endParaRPr lang="en-US" sz="2000" b="0">
                        <a:effectLst/>
                      </a:endParaRPr>
                    </a:p>
                  </a:txBody>
                  <a:tcPr marL="100963" marR="100963" marT="50481" marB="50481"/>
                </a:tc>
                <a:extLst>
                  <a:ext uri="{0D108BD9-81ED-4DB2-BD59-A6C34878D82A}">
                    <a16:rowId xmlns:a16="http://schemas.microsoft.com/office/drawing/2014/main" val="239611208"/>
                  </a:ext>
                </a:extLst>
              </a:tr>
            </a:tbl>
          </a:graphicData>
        </a:graphic>
      </p:graphicFrame>
    </p:spTree>
    <p:extLst>
      <p:ext uri="{BB962C8B-B14F-4D97-AF65-F5344CB8AC3E}">
        <p14:creationId xmlns:p14="http://schemas.microsoft.com/office/powerpoint/2010/main" val="3892532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1AC3-A296-4921-8BD1-14178D53FF56}"/>
              </a:ext>
            </a:extLst>
          </p:cNvPr>
          <p:cNvSpPr>
            <a:spLocks noGrp="1"/>
          </p:cNvSpPr>
          <p:nvPr>
            <p:ph type="title"/>
          </p:nvPr>
        </p:nvSpPr>
        <p:spPr>
          <a:xfrm>
            <a:off x="1606602" y="2458844"/>
            <a:ext cx="8596668" cy="971551"/>
          </a:xfrm>
        </p:spPr>
        <p:txBody>
          <a:bodyPr vert="horz" lIns="91440" tIns="45720" rIns="91440" bIns="45720" rtlCol="0" anchor="t">
            <a:noAutofit/>
          </a:bodyPr>
          <a:lstStyle/>
          <a:p>
            <a:r>
              <a:rPr lang="en-US" sz="7200" err="1">
                <a:latin typeface="Calibri"/>
                <a:cs typeface="Calibri"/>
              </a:rPr>
              <a:t>Cơ</a:t>
            </a:r>
            <a:r>
              <a:rPr lang="en-US" sz="7200">
                <a:latin typeface="Calibri"/>
                <a:cs typeface="Calibri"/>
              </a:rPr>
              <a:t> </a:t>
            </a:r>
            <a:r>
              <a:rPr lang="en-US" sz="7200" err="1">
                <a:latin typeface="Calibri"/>
                <a:cs typeface="Calibri"/>
              </a:rPr>
              <a:t>chế</a:t>
            </a:r>
            <a:r>
              <a:rPr lang="en-US" sz="7200">
                <a:latin typeface="Calibri"/>
                <a:cs typeface="Calibri"/>
              </a:rPr>
              <a:t> </a:t>
            </a:r>
            <a:r>
              <a:rPr lang="en-US" sz="7200" err="1">
                <a:latin typeface="Calibri"/>
                <a:cs typeface="Calibri"/>
              </a:rPr>
              <a:t>hoạt</a:t>
            </a:r>
            <a:r>
              <a:rPr lang="en-US" sz="7200">
                <a:latin typeface="Calibri"/>
                <a:cs typeface="Calibri"/>
              </a:rPr>
              <a:t> </a:t>
            </a:r>
            <a:r>
              <a:rPr lang="en-US" sz="7200" err="1">
                <a:latin typeface="Calibri"/>
                <a:cs typeface="Calibri"/>
              </a:rPr>
              <a:t>động</a:t>
            </a:r>
            <a:endParaRPr lang="en-US" sz="7200">
              <a:latin typeface="Calibri"/>
              <a:cs typeface="Calibri"/>
            </a:endParaRPr>
          </a:p>
        </p:txBody>
      </p:sp>
      <p:sp>
        <p:nvSpPr>
          <p:cNvPr id="3" name="Content Placeholder 2">
            <a:extLst>
              <a:ext uri="{FF2B5EF4-FFF2-40B4-BE49-F238E27FC236}">
                <a16:creationId xmlns:a16="http://schemas.microsoft.com/office/drawing/2014/main" id="{F8A6E9C6-6BA0-40AF-8367-FB52167F67BA}"/>
              </a:ext>
            </a:extLst>
          </p:cNvPr>
          <p:cNvSpPr>
            <a:spLocks noGrp="1"/>
          </p:cNvSpPr>
          <p:nvPr>
            <p:ph idx="1"/>
          </p:nvPr>
        </p:nvSpPr>
        <p:spPr>
          <a:xfrm>
            <a:off x="677334" y="1581151"/>
            <a:ext cx="8596668" cy="4460212"/>
          </a:xfrm>
        </p:spPr>
        <p:txBody>
          <a:bodyPr vert="horz" lIns="91440" tIns="45720" rIns="91440" bIns="45720" rtlCol="0" anchor="t">
            <a:normAutofit/>
          </a:bodyPr>
          <a:lstStyle/>
          <a:p>
            <a:pPr>
              <a:buFont typeface="Arial" panose="020B0604020202020204" pitchFamily="34" charset="0"/>
              <a:buChar char="•"/>
            </a:pPr>
            <a:endParaRPr lang="en-US" sz="2000">
              <a:latin typeface="Calibri"/>
              <a:cs typeface="Calibri"/>
            </a:endParaRPr>
          </a:p>
          <a:p>
            <a:pPr>
              <a:buFont typeface="Arial" panose="020B0604020202020204" pitchFamily="34" charset="0"/>
              <a:buChar char="•"/>
            </a:pPr>
            <a:endParaRPr lang="en-US" sz="2000">
              <a:latin typeface="Calibri" panose="020F0502020204030204" pitchFamily="34" charset="0"/>
              <a:cs typeface="Calibri" panose="020F0502020204030204" pitchFamily="34" charset="0"/>
            </a:endParaRPr>
          </a:p>
          <a:p>
            <a:pPr marL="0" indent="0">
              <a:buNone/>
            </a:pPr>
            <a:endParaRPr lang="en-US" sz="20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16350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EC1AC3-A296-4921-8BD1-14178D53FF56}"/>
              </a:ext>
            </a:extLst>
          </p:cNvPr>
          <p:cNvSpPr>
            <a:spLocks noGrp="1"/>
          </p:cNvSpPr>
          <p:nvPr>
            <p:ph type="title"/>
          </p:nvPr>
        </p:nvSpPr>
        <p:spPr>
          <a:xfrm>
            <a:off x="1286933" y="609600"/>
            <a:ext cx="10197494" cy="1099457"/>
          </a:xfrm>
        </p:spPr>
        <p:txBody>
          <a:bodyPr>
            <a:normAutofit/>
          </a:bodyPr>
          <a:lstStyle/>
          <a:p>
            <a:r>
              <a:rPr lang="en-US" err="1">
                <a:latin typeface="Calibri"/>
                <a:cs typeface="Calibri"/>
              </a:rPr>
              <a:t>Bộ</a:t>
            </a:r>
            <a:r>
              <a:rPr lang="en-US">
                <a:latin typeface="Calibri"/>
                <a:cs typeface="Calibri"/>
              </a:rPr>
              <a:t> </a:t>
            </a:r>
            <a:r>
              <a:rPr lang="en-US" err="1">
                <a:latin typeface="Calibri"/>
                <a:cs typeface="Calibri"/>
              </a:rPr>
              <a:t>hàm</a:t>
            </a:r>
            <a:r>
              <a:rPr lang="en-US">
                <a:latin typeface="Calibri"/>
                <a:cs typeface="Calibri"/>
              </a:rPr>
              <a:t> </a:t>
            </a:r>
            <a:r>
              <a:rPr lang="en-US" err="1">
                <a:latin typeface="Calibri"/>
                <a:cs typeface="Calibri"/>
              </a:rPr>
              <a:t>thư</a:t>
            </a:r>
            <a:r>
              <a:rPr lang="en-US">
                <a:latin typeface="Calibri"/>
                <a:cs typeface="Calibri"/>
              </a:rPr>
              <a:t> </a:t>
            </a:r>
            <a:r>
              <a:rPr lang="en-US" err="1">
                <a:latin typeface="Calibri"/>
                <a:cs typeface="Calibri"/>
              </a:rPr>
              <a:t>viện</a:t>
            </a:r>
            <a:r>
              <a:rPr lang="en-US">
                <a:latin typeface="Calibri"/>
                <a:cs typeface="Calibri"/>
              </a:rPr>
              <a:t> </a:t>
            </a:r>
            <a:r>
              <a:rPr lang="en-US" err="1">
                <a:latin typeface="Calibri"/>
                <a:cs typeface="Calibri"/>
              </a:rPr>
              <a:t>quan</a:t>
            </a:r>
            <a:r>
              <a:rPr lang="en-US">
                <a:latin typeface="Calibri"/>
                <a:cs typeface="Calibri"/>
              </a:rPr>
              <a:t> </a:t>
            </a:r>
            <a:r>
              <a:rPr lang="en-US" err="1">
                <a:latin typeface="Calibri"/>
                <a:cs typeface="Calibri"/>
              </a:rPr>
              <a:t>trọng</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8D394CA-B0F4-41E5-A0BF-C1F7D482B6B7}"/>
              </a:ext>
            </a:extLst>
          </p:cNvPr>
          <p:cNvGraphicFramePr>
            <a:graphicFrameLocks noGrp="1"/>
          </p:cNvGraphicFramePr>
          <p:nvPr>
            <p:ph idx="1"/>
            <p:extLst>
              <p:ext uri="{D42A27DB-BD31-4B8C-83A1-F6EECF244321}">
                <p14:modId xmlns:p14="http://schemas.microsoft.com/office/powerpoint/2010/main" val="269809594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0932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3AD61F-DCDD-45D6-B865-76E73310FBF2}"/>
              </a:ext>
            </a:extLst>
          </p:cNvPr>
          <p:cNvSpPr>
            <a:spLocks noGrp="1"/>
          </p:cNvSpPr>
          <p:nvPr>
            <p:ph type="title"/>
          </p:nvPr>
        </p:nvSpPr>
        <p:spPr>
          <a:xfrm>
            <a:off x="652481" y="1382486"/>
            <a:ext cx="3547581" cy="4093028"/>
          </a:xfrm>
        </p:spPr>
        <p:txBody>
          <a:bodyPr anchor="ctr">
            <a:normAutofit/>
          </a:bodyPr>
          <a:lstStyle/>
          <a:p>
            <a:r>
              <a:rPr lang="vi-VN" sz="4400">
                <a:latin typeface="Calibri" panose="020F0502020204030204" pitchFamily="34" charset="0"/>
                <a:cs typeface="Calibri" panose="020F0502020204030204" pitchFamily="34" charset="0"/>
              </a:rPr>
              <a:t>2D</a:t>
            </a:r>
            <a:endParaRPr lang="en-US" sz="4400">
              <a:latin typeface="Calibri" panose="020F0502020204030204" pitchFamily="34" charset="0"/>
              <a:cs typeface="Calibri" panose="020F0502020204030204" pitchFamily="34" charset="0"/>
            </a:endParaRP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E3B92CE-D6AF-4147-8EBC-BC603F1DB672}"/>
              </a:ext>
            </a:extLst>
          </p:cNvPr>
          <p:cNvGraphicFramePr>
            <a:graphicFrameLocks noGrp="1"/>
          </p:cNvGraphicFramePr>
          <p:nvPr>
            <p:ph idx="1"/>
            <p:extLst>
              <p:ext uri="{D42A27DB-BD31-4B8C-83A1-F6EECF244321}">
                <p14:modId xmlns:p14="http://schemas.microsoft.com/office/powerpoint/2010/main" val="3578810018"/>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41184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8624E950CBE114CB98C026C37D8020C" ma:contentTypeVersion="6" ma:contentTypeDescription="Create a new document." ma:contentTypeScope="" ma:versionID="d1986b05c2a9823da127a1df539015a0">
  <xsd:schema xmlns:xsd="http://www.w3.org/2001/XMLSchema" xmlns:xs="http://www.w3.org/2001/XMLSchema" xmlns:p="http://schemas.microsoft.com/office/2006/metadata/properties" xmlns:ns3="e71667f2-5b07-420b-8207-3dad3da999ce" targetNamespace="http://schemas.microsoft.com/office/2006/metadata/properties" ma:root="true" ma:fieldsID="548b6f861e19ecb84dc950c65b0a369d" ns3:_="">
    <xsd:import namespace="e71667f2-5b07-420b-8207-3dad3da999c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1667f2-5b07-420b-8207-3dad3da999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A5C92E-CE2E-4E77-8333-1022ACD26FAF}">
  <ds:schemaRefs>
    <ds:schemaRef ds:uri="http://schemas.microsoft.com/sharepoint/v3/contenttype/forms"/>
  </ds:schemaRefs>
</ds:datastoreItem>
</file>

<file path=customXml/itemProps2.xml><?xml version="1.0" encoding="utf-8"?>
<ds:datastoreItem xmlns:ds="http://schemas.openxmlformats.org/officeDocument/2006/customXml" ds:itemID="{F754819D-0CB4-40B2-9409-653122E1FAC2}">
  <ds:schemaRefs>
    <ds:schemaRef ds:uri="e71667f2-5b07-420b-8207-3dad3da999c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75115F00-7D80-4C1C-91EE-2DA655400CA3}">
  <ds:schemaRefs>
    <ds:schemaRef ds:uri="http://schemas.microsoft.com/office/2006/metadata/properties"/>
    <ds:schemaRef ds:uri="http://purl.org/dc/terms/"/>
    <ds:schemaRef ds:uri="http://purl.org/dc/elements/1.1/"/>
    <ds:schemaRef ds:uri="http://schemas.microsoft.com/office/2006/documentManagement/types"/>
    <ds:schemaRef ds:uri="http://purl.org/dc/dcmitype/"/>
    <ds:schemaRef ds:uri="e71667f2-5b07-420b-8207-3dad3da999c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TM02900688[[fn=Facet]]</Template>
  <TotalTime>0</TotalTime>
  <Words>2201</Words>
  <Application>Microsoft Office PowerPoint</Application>
  <PresentationFormat>Widescreen</PresentationFormat>
  <Paragraphs>309</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Trebuchet MS</vt:lpstr>
      <vt:lpstr>Wingdings 3</vt:lpstr>
      <vt:lpstr>Facet</vt:lpstr>
      <vt:lpstr>Đồ họa máy tính Giới thiệu về HTML5 và WebGL</vt:lpstr>
      <vt:lpstr>So sánh WebL, OpenGL ES và OpenGL</vt:lpstr>
      <vt:lpstr>HTML5</vt:lpstr>
      <vt:lpstr>Cài đặt</vt:lpstr>
      <vt:lpstr>PowerPoint Presentation</vt:lpstr>
      <vt:lpstr>PowerPoint Presentation</vt:lpstr>
      <vt:lpstr>Cơ chế hoạt động</vt:lpstr>
      <vt:lpstr>Bộ hàm thư viện quan trọng</vt:lpstr>
      <vt:lpstr>2D</vt:lpstr>
      <vt:lpstr>Vẽ đoạn thẳng</vt:lpstr>
      <vt:lpstr>Vẽ cung tròn</vt:lpstr>
      <vt:lpstr>Vẽ đường cong Biezer</vt:lpstr>
      <vt:lpstr>Tô màu</vt:lpstr>
      <vt:lpstr>Phép biến đổi- tịnh tiến</vt:lpstr>
      <vt:lpstr>Phép biến đổi- xoay</vt:lpstr>
      <vt:lpstr>Phép biến đổi- co dãn</vt:lpstr>
      <vt:lpstr>3D</vt:lpstr>
      <vt:lpstr>TẠO VÀ HIỂN THỊ ĐỐI TƯỢNG 3D</vt:lpstr>
      <vt:lpstr>TẠO VÀ HIỂN THỊ ĐỐI TƯỢNG 3D</vt:lpstr>
      <vt:lpstr>3D Phép biến đổi- tịnh tiến</vt:lpstr>
      <vt:lpstr>3D Phép biến đổi - xoay</vt:lpstr>
      <vt:lpstr>3D Phép biến đổi- co dãn</vt:lpstr>
      <vt:lpstr>3D Phép chiếu - song song</vt:lpstr>
      <vt:lpstr>3D Phép chiếu - phối cảnh</vt:lpstr>
      <vt:lpstr>WinToView</vt:lpstr>
      <vt:lpstr>Môi trường đồ họa</vt:lpstr>
      <vt:lpstr>Render WebGL vào một trang hoặc ứng dụng</vt:lpstr>
      <vt:lpstr>Render WebGL vào một trang/ứng dụng</vt:lpstr>
      <vt:lpstr>Render WebGL vào một trang/ứng dụng</vt:lpstr>
      <vt:lpstr>Render WebGL vào một trang/ứng dụng</vt:lpstr>
      <vt:lpstr>Render WebGL vào một trang/ứng dụng</vt:lpstr>
      <vt:lpstr>Render WebGL vào một trang/ứng dụng</vt:lpstr>
      <vt:lpstr>Render WebGL vào một trang/ứng dụng</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họa máy tính Giới thiệu về HTML5 và WebGL</dc:title>
  <dc:creator>Lưu Thị Hồng Ngọc</dc:creator>
  <cp:lastModifiedBy>Lưu Thị Hồng Ngọc</cp:lastModifiedBy>
  <cp:revision>2</cp:revision>
  <dcterms:created xsi:type="dcterms:W3CDTF">2021-12-22T21:24:06Z</dcterms:created>
  <dcterms:modified xsi:type="dcterms:W3CDTF">2022-01-09T08:08:07Z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0x010100A8624E950CBE114CB98C026C37D8020C</vt:lpwstr>
  </property>
</Properties>
</file>