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0" r:id="rId18"/>
    <p:sldId id="271" r:id="rId19"/>
    <p:sldId id="273" r:id="rId20"/>
    <p:sldId id="272" r:id="rId21"/>
    <p:sldId id="278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炫哲 黃" userId="0d280841d67d6330" providerId="LiveId" clId="{00B6D9F6-EEDF-42B4-8671-6B0D7BD881E4}"/>
    <pc:docChg chg="undo redo custSel addSld delSld modSld sldOrd modMainMaster">
      <pc:chgData name="炫哲 黃" userId="0d280841d67d6330" providerId="LiveId" clId="{00B6D9F6-EEDF-42B4-8671-6B0D7BD881E4}" dt="2019-01-09T10:37:01.722" v="3421" actId="14100"/>
      <pc:docMkLst>
        <pc:docMk/>
      </pc:docMkLst>
      <pc:sldChg chg="addSp delSp modSp">
        <pc:chgData name="炫哲 黃" userId="0d280841d67d6330" providerId="LiveId" clId="{00B6D9F6-EEDF-42B4-8671-6B0D7BD881E4}" dt="2019-01-09T10:37:01.722" v="3421" actId="14100"/>
        <pc:sldMkLst>
          <pc:docMk/>
          <pc:sldMk cId="1521959481" sldId="256"/>
        </pc:sldMkLst>
        <pc:spChg chg="mod">
          <ac:chgData name="炫哲 黃" userId="0d280841d67d6330" providerId="LiveId" clId="{00B6D9F6-EEDF-42B4-8671-6B0D7BD881E4}" dt="2019-01-09T10:33:31.609" v="3419" actId="255"/>
          <ac:spMkLst>
            <pc:docMk/>
            <pc:sldMk cId="1521959481" sldId="256"/>
            <ac:spMk id="2" creationId="{645049FD-C238-43B4-B1C2-EC54C268113D}"/>
          </ac:spMkLst>
        </pc:spChg>
        <pc:spChg chg="del mod">
          <ac:chgData name="炫哲 黃" userId="0d280841d67d6330" providerId="LiveId" clId="{00B6D9F6-EEDF-42B4-8671-6B0D7BD881E4}" dt="2019-01-08T01:40:05.361" v="95" actId="478"/>
          <ac:spMkLst>
            <pc:docMk/>
            <pc:sldMk cId="1521959481" sldId="256"/>
            <ac:spMk id="3" creationId="{D9829BDB-93FF-4828-A511-D07C869B55E4}"/>
          </ac:spMkLst>
        </pc:spChg>
        <pc:spChg chg="add del mod">
          <ac:chgData name="炫哲 黃" userId="0d280841d67d6330" providerId="LiveId" clId="{00B6D9F6-EEDF-42B4-8671-6B0D7BD881E4}" dt="2019-01-08T01:40:22.659" v="96" actId="478"/>
          <ac:spMkLst>
            <pc:docMk/>
            <pc:sldMk cId="1521959481" sldId="256"/>
            <ac:spMk id="9" creationId="{D639BDEB-13C5-4DAC-AFD2-783C37DDEB47}"/>
          </ac:spMkLst>
        </pc:spChg>
        <pc:spChg chg="add mod">
          <ac:chgData name="炫哲 黃" userId="0d280841d67d6330" providerId="LiveId" clId="{00B6D9F6-EEDF-42B4-8671-6B0D7BD881E4}" dt="2019-01-08T01:45:27.173" v="193" actId="164"/>
          <ac:spMkLst>
            <pc:docMk/>
            <pc:sldMk cId="1521959481" sldId="256"/>
            <ac:spMk id="10" creationId="{A9F786B9-239B-4076-BE76-E5BC1918DA31}"/>
          </ac:spMkLst>
        </pc:spChg>
        <pc:spChg chg="add mod">
          <ac:chgData name="炫哲 黃" userId="0d280841d67d6330" providerId="LiveId" clId="{00B6D9F6-EEDF-42B4-8671-6B0D7BD881E4}" dt="2019-01-09T10:37:01.722" v="3421" actId="14100"/>
          <ac:spMkLst>
            <pc:docMk/>
            <pc:sldMk cId="1521959481" sldId="256"/>
            <ac:spMk id="11" creationId="{4ADA4E9C-7431-4D02-99DC-0A4F5999ADFD}"/>
          </ac:spMkLst>
        </pc:spChg>
        <pc:grpChg chg="add mod">
          <ac:chgData name="炫哲 黃" userId="0d280841d67d6330" providerId="LiveId" clId="{00B6D9F6-EEDF-42B4-8671-6B0D7BD881E4}" dt="2019-01-08T01:45:36.179" v="194" actId="1076"/>
          <ac:grpSpMkLst>
            <pc:docMk/>
            <pc:sldMk cId="1521959481" sldId="256"/>
            <ac:grpSpMk id="12" creationId="{5E8F373A-7F0F-4231-B512-6041F125E8CD}"/>
          </ac:grpSpMkLst>
        </pc:grpChg>
        <pc:picChg chg="add mod">
          <ac:chgData name="炫哲 黃" userId="0d280841d67d6330" providerId="LiveId" clId="{00B6D9F6-EEDF-42B4-8671-6B0D7BD881E4}" dt="2019-01-09T10:33:45.944" v="3420" actId="1076"/>
          <ac:picMkLst>
            <pc:docMk/>
            <pc:sldMk cId="1521959481" sldId="256"/>
            <ac:picMk id="5" creationId="{AC572B09-A8E8-4C14-8DC1-BDDAB7E00007}"/>
          </ac:picMkLst>
        </pc:picChg>
        <pc:picChg chg="add mod">
          <ac:chgData name="炫哲 黃" userId="0d280841d67d6330" providerId="LiveId" clId="{00B6D9F6-EEDF-42B4-8671-6B0D7BD881E4}" dt="2019-01-08T01:45:27.173" v="193" actId="164"/>
          <ac:picMkLst>
            <pc:docMk/>
            <pc:sldMk cId="1521959481" sldId="256"/>
            <ac:picMk id="7" creationId="{2C353108-9789-4FF3-B754-37070108EAC3}"/>
          </ac:picMkLst>
        </pc:picChg>
      </pc:sldChg>
      <pc:sldChg chg="addSp modSp add">
        <pc:chgData name="炫哲 黃" userId="0d280841d67d6330" providerId="LiveId" clId="{00B6D9F6-EEDF-42B4-8671-6B0D7BD881E4}" dt="2019-01-09T06:14:01.482" v="1364" actId="207"/>
        <pc:sldMkLst>
          <pc:docMk/>
          <pc:sldMk cId="616901396" sldId="257"/>
        </pc:sldMkLst>
        <pc:spChg chg="mod">
          <ac:chgData name="炫哲 黃" userId="0d280841d67d6330" providerId="LiveId" clId="{00B6D9F6-EEDF-42B4-8671-6B0D7BD881E4}" dt="2019-01-09T02:35:04.952" v="271"/>
          <ac:spMkLst>
            <pc:docMk/>
            <pc:sldMk cId="616901396" sldId="257"/>
            <ac:spMk id="2" creationId="{5E4B8CF0-4B84-49C2-B626-B6CBE6748427}"/>
          </ac:spMkLst>
        </pc:spChg>
        <pc:spChg chg="mod">
          <ac:chgData name="炫哲 黃" userId="0d280841d67d6330" providerId="LiveId" clId="{00B6D9F6-EEDF-42B4-8671-6B0D7BD881E4}" dt="2019-01-09T06:14:01.482" v="1364" actId="207"/>
          <ac:spMkLst>
            <pc:docMk/>
            <pc:sldMk cId="616901396" sldId="257"/>
            <ac:spMk id="3" creationId="{3E735BBD-37FF-43AA-8712-5F11CBB7AE5D}"/>
          </ac:spMkLst>
        </pc:spChg>
        <pc:spChg chg="add mod">
          <ac:chgData name="炫哲 黃" userId="0d280841d67d6330" providerId="LiveId" clId="{00B6D9F6-EEDF-42B4-8671-6B0D7BD881E4}" dt="2019-01-09T02:31:33.921" v="237" actId="16037"/>
          <ac:spMkLst>
            <pc:docMk/>
            <pc:sldMk cId="616901396" sldId="257"/>
            <ac:spMk id="4" creationId="{A96CE904-D8B9-473A-B6A3-1EEE40870272}"/>
          </ac:spMkLst>
        </pc:spChg>
      </pc:sldChg>
      <pc:sldChg chg="add del">
        <pc:chgData name="炫哲 黃" userId="0d280841d67d6330" providerId="LiveId" clId="{00B6D9F6-EEDF-42B4-8671-6B0D7BD881E4}" dt="2019-01-08T01:45:03.548" v="191"/>
        <pc:sldMkLst>
          <pc:docMk/>
          <pc:sldMk cId="1992424422" sldId="257"/>
        </pc:sldMkLst>
      </pc:sldChg>
      <pc:sldChg chg="addSp delSp modSp add">
        <pc:chgData name="炫哲 黃" userId="0d280841d67d6330" providerId="LiveId" clId="{00B6D9F6-EEDF-42B4-8671-6B0D7BD881E4}" dt="2019-01-09T02:53:28.932" v="361"/>
        <pc:sldMkLst>
          <pc:docMk/>
          <pc:sldMk cId="2976073123" sldId="258"/>
        </pc:sldMkLst>
        <pc:spChg chg="mod">
          <ac:chgData name="炫哲 黃" userId="0d280841d67d6330" providerId="LiveId" clId="{00B6D9F6-EEDF-42B4-8671-6B0D7BD881E4}" dt="2019-01-09T02:53:28.932" v="361"/>
          <ac:spMkLst>
            <pc:docMk/>
            <pc:sldMk cId="2976073123" sldId="258"/>
            <ac:spMk id="2" creationId="{74A21AA9-DC28-4218-BE73-B8A44D8DA9D9}"/>
          </ac:spMkLst>
        </pc:spChg>
        <pc:spChg chg="del mod">
          <ac:chgData name="炫哲 黃" userId="0d280841d67d6330" providerId="LiveId" clId="{00B6D9F6-EEDF-42B4-8671-6B0D7BD881E4}" dt="2019-01-09T02:51:58.989" v="311" actId="478"/>
          <ac:spMkLst>
            <pc:docMk/>
            <pc:sldMk cId="2976073123" sldId="258"/>
            <ac:spMk id="3" creationId="{CEAE802B-EA43-4209-A756-11E1DC1491B1}"/>
          </ac:spMkLst>
        </pc:spChg>
        <pc:picChg chg="add mod">
          <ac:chgData name="炫哲 黃" userId="0d280841d67d6330" providerId="LiveId" clId="{00B6D9F6-EEDF-42B4-8671-6B0D7BD881E4}" dt="2019-01-09T02:52:29.748" v="317" actId="1076"/>
          <ac:picMkLst>
            <pc:docMk/>
            <pc:sldMk cId="2976073123" sldId="258"/>
            <ac:picMk id="4" creationId="{648D1C65-0D75-4C92-A288-F209FA9003C5}"/>
          </ac:picMkLst>
        </pc:picChg>
        <pc:picChg chg="add del mod">
          <ac:chgData name="炫哲 黃" userId="0d280841d67d6330" providerId="LiveId" clId="{00B6D9F6-EEDF-42B4-8671-6B0D7BD881E4}" dt="2019-01-09T02:51:33.659" v="307"/>
          <ac:picMkLst>
            <pc:docMk/>
            <pc:sldMk cId="2976073123" sldId="258"/>
            <ac:picMk id="5" creationId="{ED6E6CA2-1661-4D66-B963-22B16480F59F}"/>
          </ac:picMkLst>
        </pc:picChg>
        <pc:picChg chg="add mod">
          <ac:chgData name="炫哲 黃" userId="0d280841d67d6330" providerId="LiveId" clId="{00B6D9F6-EEDF-42B4-8671-6B0D7BD881E4}" dt="2019-01-09T02:52:32.279" v="318" actId="1076"/>
          <ac:picMkLst>
            <pc:docMk/>
            <pc:sldMk cId="2976073123" sldId="258"/>
            <ac:picMk id="6" creationId="{1F799841-ECE9-4EF1-B1DD-7736789FC412}"/>
          </ac:picMkLst>
        </pc:picChg>
        <pc:picChg chg="add mod">
          <ac:chgData name="炫哲 黃" userId="0d280841d67d6330" providerId="LiveId" clId="{00B6D9F6-EEDF-42B4-8671-6B0D7BD881E4}" dt="2019-01-09T02:52:28.498" v="316" actId="1076"/>
          <ac:picMkLst>
            <pc:docMk/>
            <pc:sldMk cId="2976073123" sldId="258"/>
            <ac:picMk id="1026" creationId="{FA09A7C4-C56B-4EF9-B7A8-9B2A4724C91B}"/>
          </ac:picMkLst>
        </pc:picChg>
      </pc:sldChg>
      <pc:sldChg chg="addSp delSp modSp add">
        <pc:chgData name="炫哲 黃" userId="0d280841d67d6330" providerId="LiveId" clId="{00B6D9F6-EEDF-42B4-8671-6B0D7BD881E4}" dt="2019-01-09T03:35:03.943" v="633" actId="20577"/>
        <pc:sldMkLst>
          <pc:docMk/>
          <pc:sldMk cId="4247822121" sldId="259"/>
        </pc:sldMkLst>
        <pc:spChg chg="mod">
          <ac:chgData name="炫哲 黃" userId="0d280841d67d6330" providerId="LiveId" clId="{00B6D9F6-EEDF-42B4-8671-6B0D7BD881E4}" dt="2019-01-09T03:22:03.116" v="398" actId="207"/>
          <ac:spMkLst>
            <pc:docMk/>
            <pc:sldMk cId="4247822121" sldId="259"/>
            <ac:spMk id="2" creationId="{74A21AA9-DC28-4218-BE73-B8A44D8DA9D9}"/>
          </ac:spMkLst>
        </pc:spChg>
        <pc:spChg chg="add del">
          <ac:chgData name="炫哲 黃" userId="0d280841d67d6330" providerId="LiveId" clId="{00B6D9F6-EEDF-42B4-8671-6B0D7BD881E4}" dt="2019-01-09T03:08:18.021" v="388"/>
          <ac:spMkLst>
            <pc:docMk/>
            <pc:sldMk cId="4247822121" sldId="259"/>
            <ac:spMk id="3" creationId="{DCC5FCC8-A9C8-4DA5-BF13-146135F04EE9}"/>
          </ac:spMkLst>
        </pc:spChg>
        <pc:spChg chg="add mod">
          <ac:chgData name="炫哲 黃" userId="0d280841d67d6330" providerId="LiveId" clId="{00B6D9F6-EEDF-42B4-8671-6B0D7BD881E4}" dt="2019-01-09T03:08:34.723" v="390"/>
          <ac:spMkLst>
            <pc:docMk/>
            <pc:sldMk cId="4247822121" sldId="259"/>
            <ac:spMk id="7" creationId="{590CDCA3-B11E-402B-B78E-CB90A8C4EE6A}"/>
          </ac:spMkLst>
        </pc:spChg>
        <pc:spChg chg="add mod ord">
          <ac:chgData name="炫哲 黃" userId="0d280841d67d6330" providerId="LiveId" clId="{00B6D9F6-EEDF-42B4-8671-6B0D7BD881E4}" dt="2019-01-09T03:35:03.943" v="633" actId="20577"/>
          <ac:spMkLst>
            <pc:docMk/>
            <pc:sldMk cId="4247822121" sldId="259"/>
            <ac:spMk id="12" creationId="{B76E1B38-8BAF-492F-AFA8-22ADE441EDD2}"/>
          </ac:spMkLst>
        </pc:spChg>
        <pc:picChg chg="del">
          <ac:chgData name="炫哲 黃" userId="0d280841d67d6330" providerId="LiveId" clId="{00B6D9F6-EEDF-42B4-8671-6B0D7BD881E4}" dt="2019-01-09T03:06:40.638" v="386" actId="478"/>
          <ac:picMkLst>
            <pc:docMk/>
            <pc:sldMk cId="4247822121" sldId="259"/>
            <ac:picMk id="4" creationId="{648D1C65-0D75-4C92-A288-F209FA9003C5}"/>
          </ac:picMkLst>
        </pc:picChg>
        <pc:picChg chg="add del mod">
          <ac:chgData name="炫哲 黃" userId="0d280841d67d6330" providerId="LiveId" clId="{00B6D9F6-EEDF-42B4-8671-6B0D7BD881E4}" dt="2019-01-09T03:26:59.083" v="401" actId="478"/>
          <ac:picMkLst>
            <pc:docMk/>
            <pc:sldMk cId="4247822121" sldId="259"/>
            <ac:picMk id="5" creationId="{FD07CBCE-45BE-4CB1-9CE9-38338D3FA090}"/>
          </ac:picMkLst>
        </pc:picChg>
        <pc:picChg chg="del">
          <ac:chgData name="炫哲 黃" userId="0d280841d67d6330" providerId="LiveId" clId="{00B6D9F6-EEDF-42B4-8671-6B0D7BD881E4}" dt="2019-01-09T03:06:39.575" v="384" actId="478"/>
          <ac:picMkLst>
            <pc:docMk/>
            <pc:sldMk cId="4247822121" sldId="259"/>
            <ac:picMk id="6" creationId="{1F799841-ECE9-4EF1-B1DD-7736789FC412}"/>
          </ac:picMkLst>
        </pc:picChg>
        <pc:picChg chg="add del mod">
          <ac:chgData name="炫哲 黃" userId="0d280841d67d6330" providerId="LiveId" clId="{00B6D9F6-EEDF-42B4-8671-6B0D7BD881E4}" dt="2019-01-09T03:27:54.775" v="413" actId="478"/>
          <ac:picMkLst>
            <pc:docMk/>
            <pc:sldMk cId="4247822121" sldId="259"/>
            <ac:picMk id="8" creationId="{E8E2AB60-2639-424C-A91E-7EC71378B4D6}"/>
          </ac:picMkLst>
        </pc:picChg>
        <pc:picChg chg="add mod">
          <ac:chgData name="炫哲 黃" userId="0d280841d67d6330" providerId="LiveId" clId="{00B6D9F6-EEDF-42B4-8671-6B0D7BD881E4}" dt="2019-01-09T03:33:47.087" v="578" actId="14100"/>
          <ac:picMkLst>
            <pc:docMk/>
            <pc:sldMk cId="4247822121" sldId="259"/>
            <ac:picMk id="9" creationId="{146A4E6F-1AB7-452E-81AF-AA0299E5AD97}"/>
          </ac:picMkLst>
        </pc:picChg>
        <pc:picChg chg="add mod">
          <ac:chgData name="炫哲 黃" userId="0d280841d67d6330" providerId="LiveId" clId="{00B6D9F6-EEDF-42B4-8671-6B0D7BD881E4}" dt="2019-01-09T03:33:59.587" v="589" actId="1076"/>
          <ac:picMkLst>
            <pc:docMk/>
            <pc:sldMk cId="4247822121" sldId="259"/>
            <ac:picMk id="10" creationId="{2E10056A-EBA1-453A-B352-3045B5776C01}"/>
          </ac:picMkLst>
        </pc:picChg>
        <pc:picChg chg="del">
          <ac:chgData name="炫哲 黃" userId="0d280841d67d6330" providerId="LiveId" clId="{00B6D9F6-EEDF-42B4-8671-6B0D7BD881E4}" dt="2019-01-09T03:06:40.122" v="385" actId="478"/>
          <ac:picMkLst>
            <pc:docMk/>
            <pc:sldMk cId="4247822121" sldId="259"/>
            <ac:picMk id="1026" creationId="{FA09A7C4-C56B-4EF9-B7A8-9B2A4724C91B}"/>
          </ac:picMkLst>
        </pc:picChg>
      </pc:sldChg>
      <pc:sldChg chg="addSp delSp modSp add">
        <pc:chgData name="炫哲 黃" userId="0d280841d67d6330" providerId="LiveId" clId="{00B6D9F6-EEDF-42B4-8671-6B0D7BD881E4}" dt="2019-01-09T04:00:26.135" v="933" actId="1076"/>
        <pc:sldMkLst>
          <pc:docMk/>
          <pc:sldMk cId="775041475" sldId="260"/>
        </pc:sldMkLst>
        <pc:spChg chg="mod">
          <ac:chgData name="炫哲 黃" userId="0d280841d67d6330" providerId="LiveId" clId="{00B6D9F6-EEDF-42B4-8671-6B0D7BD881E4}" dt="2019-01-09T04:00:22.260" v="932" actId="207"/>
          <ac:spMkLst>
            <pc:docMk/>
            <pc:sldMk cId="775041475" sldId="260"/>
            <ac:spMk id="2" creationId="{74A21AA9-DC28-4218-BE73-B8A44D8DA9D9}"/>
          </ac:spMkLst>
        </pc:spChg>
        <pc:spChg chg="del">
          <ac:chgData name="炫哲 黃" userId="0d280841d67d6330" providerId="LiveId" clId="{00B6D9F6-EEDF-42B4-8671-6B0D7BD881E4}" dt="2019-01-09T03:58:36.726" v="800" actId="478"/>
          <ac:spMkLst>
            <pc:docMk/>
            <pc:sldMk cId="775041475" sldId="260"/>
            <ac:spMk id="7" creationId="{590CDCA3-B11E-402B-B78E-CB90A8C4EE6A}"/>
          </ac:spMkLst>
        </pc:spChg>
        <pc:spChg chg="del mod">
          <ac:chgData name="炫哲 黃" userId="0d280841d67d6330" providerId="LiveId" clId="{00B6D9F6-EEDF-42B4-8671-6B0D7BD881E4}" dt="2019-01-09T03:58:58.262" v="807" actId="478"/>
          <ac:spMkLst>
            <pc:docMk/>
            <pc:sldMk cId="775041475" sldId="260"/>
            <ac:spMk id="12" creationId="{B76E1B38-8BAF-492F-AFA8-22ADE441EDD2}"/>
          </ac:spMkLst>
        </pc:spChg>
        <pc:picChg chg="add mod">
          <ac:chgData name="炫哲 黃" userId="0d280841d67d6330" providerId="LiveId" clId="{00B6D9F6-EEDF-42B4-8671-6B0D7BD881E4}" dt="2019-01-09T04:00:26.135" v="933" actId="1076"/>
          <ac:picMkLst>
            <pc:docMk/>
            <pc:sldMk cId="775041475" sldId="260"/>
            <ac:picMk id="3" creationId="{DEEE4F13-E269-4769-B051-4109012B78F2}"/>
          </ac:picMkLst>
        </pc:picChg>
        <pc:picChg chg="del">
          <ac:chgData name="炫哲 黃" userId="0d280841d67d6330" providerId="LiveId" clId="{00B6D9F6-EEDF-42B4-8671-6B0D7BD881E4}" dt="2019-01-09T03:58:37.695" v="801" actId="478"/>
          <ac:picMkLst>
            <pc:docMk/>
            <pc:sldMk cId="775041475" sldId="260"/>
            <ac:picMk id="9" creationId="{146A4E6F-1AB7-452E-81AF-AA0299E5AD97}"/>
          </ac:picMkLst>
        </pc:picChg>
        <pc:picChg chg="del">
          <ac:chgData name="炫哲 黃" userId="0d280841d67d6330" providerId="LiveId" clId="{00B6D9F6-EEDF-42B4-8671-6B0D7BD881E4}" dt="2019-01-09T03:58:34.804" v="799" actId="478"/>
          <ac:picMkLst>
            <pc:docMk/>
            <pc:sldMk cId="775041475" sldId="260"/>
            <ac:picMk id="10" creationId="{2E10056A-EBA1-453A-B352-3045B5776C01}"/>
          </ac:picMkLst>
        </pc:picChg>
      </pc:sldChg>
      <pc:sldChg chg="add del">
        <pc:chgData name="炫哲 黃" userId="0d280841d67d6330" providerId="LiveId" clId="{00B6D9F6-EEDF-42B4-8671-6B0D7BD881E4}" dt="2019-01-09T03:06:21.990" v="364"/>
        <pc:sldMkLst>
          <pc:docMk/>
          <pc:sldMk cId="2148672469" sldId="260"/>
        </pc:sldMkLst>
      </pc:sldChg>
      <pc:sldChg chg="addSp delSp modSp add">
        <pc:chgData name="炫哲 黃" userId="0d280841d67d6330" providerId="LiveId" clId="{00B6D9F6-EEDF-42B4-8671-6B0D7BD881E4}" dt="2019-01-09T04:19:23.065" v="993" actId="1076"/>
        <pc:sldMkLst>
          <pc:docMk/>
          <pc:sldMk cId="2240820799" sldId="261"/>
        </pc:sldMkLst>
        <pc:spChg chg="mod">
          <ac:chgData name="炫哲 黃" userId="0d280841d67d6330" providerId="LiveId" clId="{00B6D9F6-EEDF-42B4-8671-6B0D7BD881E4}" dt="2019-01-09T04:13:01.371" v="935"/>
          <ac:spMkLst>
            <pc:docMk/>
            <pc:sldMk cId="2240820799" sldId="261"/>
            <ac:spMk id="2" creationId="{74A21AA9-DC28-4218-BE73-B8A44D8DA9D9}"/>
          </ac:spMkLst>
        </pc:spChg>
        <pc:picChg chg="del">
          <ac:chgData name="炫哲 黃" userId="0d280841d67d6330" providerId="LiveId" clId="{00B6D9F6-EEDF-42B4-8671-6B0D7BD881E4}" dt="2019-01-09T04:13:33.269" v="936" actId="478"/>
          <ac:picMkLst>
            <pc:docMk/>
            <pc:sldMk cId="2240820799" sldId="261"/>
            <ac:picMk id="3" creationId="{DEEE4F13-E269-4769-B051-4109012B78F2}"/>
          </ac:picMkLst>
        </pc:picChg>
        <pc:picChg chg="add del mod">
          <ac:chgData name="炫哲 黃" userId="0d280841d67d6330" providerId="LiveId" clId="{00B6D9F6-EEDF-42B4-8671-6B0D7BD881E4}" dt="2019-01-09T04:19:17.330" v="989" actId="478"/>
          <ac:picMkLst>
            <pc:docMk/>
            <pc:sldMk cId="2240820799" sldId="261"/>
            <ac:picMk id="4" creationId="{6F367EB4-B9F1-49BF-A8BB-B925B4D1E621}"/>
          </ac:picMkLst>
        </pc:picChg>
        <pc:picChg chg="add del">
          <ac:chgData name="炫哲 黃" userId="0d280841d67d6330" providerId="LiveId" clId="{00B6D9F6-EEDF-42B4-8671-6B0D7BD881E4}" dt="2019-01-09T04:15:57.544" v="943" actId="478"/>
          <ac:picMkLst>
            <pc:docMk/>
            <pc:sldMk cId="2240820799" sldId="261"/>
            <ac:picMk id="5" creationId="{CAC0E161-BB30-46BA-8B71-CCB93BD51559}"/>
          </ac:picMkLst>
        </pc:picChg>
        <pc:picChg chg="add mod">
          <ac:chgData name="炫哲 黃" userId="0d280841d67d6330" providerId="LiveId" clId="{00B6D9F6-EEDF-42B4-8671-6B0D7BD881E4}" dt="2019-01-09T04:19:23.065" v="993" actId="1076"/>
          <ac:picMkLst>
            <pc:docMk/>
            <pc:sldMk cId="2240820799" sldId="261"/>
            <ac:picMk id="6" creationId="{0CB71791-6832-44F3-B953-B6D06879485D}"/>
          </ac:picMkLst>
        </pc:picChg>
      </pc:sldChg>
      <pc:sldChg chg="delSp modSp add">
        <pc:chgData name="炫哲 黃" userId="0d280841d67d6330" providerId="LiveId" clId="{00B6D9F6-EEDF-42B4-8671-6B0D7BD881E4}" dt="2019-01-09T04:57:40.242" v="1039" actId="14100"/>
        <pc:sldMkLst>
          <pc:docMk/>
          <pc:sldMk cId="4150369038" sldId="262"/>
        </pc:sldMkLst>
        <pc:spChg chg="mod">
          <ac:chgData name="炫哲 黃" userId="0d280841d67d6330" providerId="LiveId" clId="{00B6D9F6-EEDF-42B4-8671-6B0D7BD881E4}" dt="2019-01-09T04:57:29.494" v="1037" actId="20577"/>
          <ac:spMkLst>
            <pc:docMk/>
            <pc:sldMk cId="4150369038" sldId="262"/>
            <ac:spMk id="2" creationId="{74A21AA9-DC28-4218-BE73-B8A44D8DA9D9}"/>
          </ac:spMkLst>
        </pc:spChg>
        <pc:picChg chg="del">
          <ac:chgData name="炫哲 黃" userId="0d280841d67d6330" providerId="LiveId" clId="{00B6D9F6-EEDF-42B4-8671-6B0D7BD881E4}" dt="2019-01-09T04:15:59.538" v="944" actId="478"/>
          <ac:picMkLst>
            <pc:docMk/>
            <pc:sldMk cId="4150369038" sldId="262"/>
            <ac:picMk id="4" creationId="{6F367EB4-B9F1-49BF-A8BB-B925B4D1E621}"/>
          </ac:picMkLst>
        </pc:picChg>
        <pc:picChg chg="mod">
          <ac:chgData name="炫哲 黃" userId="0d280841d67d6330" providerId="LiveId" clId="{00B6D9F6-EEDF-42B4-8671-6B0D7BD881E4}" dt="2019-01-09T04:57:40.242" v="1039" actId="14100"/>
          <ac:picMkLst>
            <pc:docMk/>
            <pc:sldMk cId="4150369038" sldId="262"/>
            <ac:picMk id="5" creationId="{CAC0E161-BB30-46BA-8B71-CCB93BD51559}"/>
          </ac:picMkLst>
        </pc:picChg>
      </pc:sldChg>
      <pc:sldChg chg="addSp delSp modSp add">
        <pc:chgData name="炫哲 黃" userId="0d280841d67d6330" providerId="LiveId" clId="{00B6D9F6-EEDF-42B4-8671-6B0D7BD881E4}" dt="2019-01-09T04:18:11.645" v="988" actId="1076"/>
        <pc:sldMkLst>
          <pc:docMk/>
          <pc:sldMk cId="4069966077" sldId="263"/>
        </pc:sldMkLst>
        <pc:spChg chg="mod">
          <ac:chgData name="炫哲 黃" userId="0d280841d67d6330" providerId="LiveId" clId="{00B6D9F6-EEDF-42B4-8671-6B0D7BD881E4}" dt="2019-01-09T04:17:13.523" v="982" actId="207"/>
          <ac:spMkLst>
            <pc:docMk/>
            <pc:sldMk cId="4069966077" sldId="263"/>
            <ac:spMk id="2" creationId="{74A21AA9-DC28-4218-BE73-B8A44D8DA9D9}"/>
          </ac:spMkLst>
        </pc:spChg>
        <pc:picChg chg="add mod">
          <ac:chgData name="炫哲 黃" userId="0d280841d67d6330" providerId="LiveId" clId="{00B6D9F6-EEDF-42B4-8671-6B0D7BD881E4}" dt="2019-01-09T04:18:11.645" v="988" actId="1076"/>
          <ac:picMkLst>
            <pc:docMk/>
            <pc:sldMk cId="4069966077" sldId="263"/>
            <ac:picMk id="3" creationId="{B0FBC2DD-5208-4A4D-A2FA-14AFF08F4883}"/>
          </ac:picMkLst>
        </pc:picChg>
        <pc:picChg chg="del mod">
          <ac:chgData name="炫哲 黃" userId="0d280841d67d6330" providerId="LiveId" clId="{00B6D9F6-EEDF-42B4-8671-6B0D7BD881E4}" dt="2019-01-09T04:18:10.327" v="987" actId="478"/>
          <ac:picMkLst>
            <pc:docMk/>
            <pc:sldMk cId="4069966077" sldId="263"/>
            <ac:picMk id="4" creationId="{6F367EB4-B9F1-49BF-A8BB-B925B4D1E621}"/>
          </ac:picMkLst>
        </pc:picChg>
      </pc:sldChg>
      <pc:sldChg chg="addSp delSp modSp add">
        <pc:chgData name="炫哲 黃" userId="0d280841d67d6330" providerId="LiveId" clId="{00B6D9F6-EEDF-42B4-8671-6B0D7BD881E4}" dt="2019-01-09T05:01:28.378" v="1128" actId="5793"/>
        <pc:sldMkLst>
          <pc:docMk/>
          <pc:sldMk cId="2426513986" sldId="264"/>
        </pc:sldMkLst>
        <pc:spChg chg="mod">
          <ac:chgData name="炫哲 黃" userId="0d280841d67d6330" providerId="LiveId" clId="{00B6D9F6-EEDF-42B4-8671-6B0D7BD881E4}" dt="2019-01-09T04:59:26.394" v="1075" actId="20577"/>
          <ac:spMkLst>
            <pc:docMk/>
            <pc:sldMk cId="2426513986" sldId="264"/>
            <ac:spMk id="2" creationId="{74A21AA9-DC28-4218-BE73-B8A44D8DA9D9}"/>
          </ac:spMkLst>
        </pc:spChg>
        <pc:spChg chg="add mod">
          <ac:chgData name="炫哲 黃" userId="0d280841d67d6330" providerId="LiveId" clId="{00B6D9F6-EEDF-42B4-8671-6B0D7BD881E4}" dt="2019-01-09T05:01:28.378" v="1128" actId="5793"/>
          <ac:spMkLst>
            <pc:docMk/>
            <pc:sldMk cId="2426513986" sldId="264"/>
            <ac:spMk id="4" creationId="{8D850ACB-C68F-4D9E-BC62-307E7A22D83C}"/>
          </ac:spMkLst>
        </pc:spChg>
        <pc:picChg chg="add mod">
          <ac:chgData name="炫哲 黃" userId="0d280841d67d6330" providerId="LiveId" clId="{00B6D9F6-EEDF-42B4-8671-6B0D7BD881E4}" dt="2019-01-09T05:00:14.035" v="1078" actId="14100"/>
          <ac:picMkLst>
            <pc:docMk/>
            <pc:sldMk cId="2426513986" sldId="264"/>
            <ac:picMk id="3" creationId="{EEDD5BB4-9163-44E8-9B3B-7B28BA081942}"/>
          </ac:picMkLst>
        </pc:picChg>
        <pc:picChg chg="del">
          <ac:chgData name="炫哲 黃" userId="0d280841d67d6330" providerId="LiveId" clId="{00B6D9F6-EEDF-42B4-8671-6B0D7BD881E4}" dt="2019-01-09T04:59:18.024" v="1069" actId="478"/>
          <ac:picMkLst>
            <pc:docMk/>
            <pc:sldMk cId="2426513986" sldId="264"/>
            <ac:picMk id="5" creationId="{CAC0E161-BB30-46BA-8B71-CCB93BD51559}"/>
          </ac:picMkLst>
        </pc:picChg>
      </pc:sldChg>
      <pc:sldChg chg="addSp delSp modSp add">
        <pc:chgData name="炫哲 黃" userId="0d280841d67d6330" providerId="LiveId" clId="{00B6D9F6-EEDF-42B4-8671-6B0D7BD881E4}" dt="2019-01-09T05:28:53.300" v="1277" actId="20577"/>
        <pc:sldMkLst>
          <pc:docMk/>
          <pc:sldMk cId="1885972133" sldId="265"/>
        </pc:sldMkLst>
        <pc:spChg chg="mod">
          <ac:chgData name="炫哲 黃" userId="0d280841d67d6330" providerId="LiveId" clId="{00B6D9F6-EEDF-42B4-8671-6B0D7BD881E4}" dt="2019-01-09T05:28:53.300" v="1277" actId="20577"/>
          <ac:spMkLst>
            <pc:docMk/>
            <pc:sldMk cId="1885972133" sldId="265"/>
            <ac:spMk id="2" creationId="{74A21AA9-DC28-4218-BE73-B8A44D8DA9D9}"/>
          </ac:spMkLst>
        </pc:spChg>
        <pc:spChg chg="del">
          <ac:chgData name="炫哲 黃" userId="0d280841d67d6330" providerId="LiveId" clId="{00B6D9F6-EEDF-42B4-8671-6B0D7BD881E4}" dt="2019-01-09T05:09:55.236" v="1200" actId="478"/>
          <ac:spMkLst>
            <pc:docMk/>
            <pc:sldMk cId="1885972133" sldId="265"/>
            <ac:spMk id="4" creationId="{8D850ACB-C68F-4D9E-BC62-307E7A22D83C}"/>
          </ac:spMkLst>
        </pc:spChg>
        <pc:spChg chg="add mod">
          <ac:chgData name="炫哲 黃" userId="0d280841d67d6330" providerId="LiveId" clId="{00B6D9F6-EEDF-42B4-8671-6B0D7BD881E4}" dt="2019-01-09T05:24:44.053" v="1248" actId="20577"/>
          <ac:spMkLst>
            <pc:docMk/>
            <pc:sldMk cId="1885972133" sldId="265"/>
            <ac:spMk id="7" creationId="{091B2F54-E64A-47B8-A033-FE8CDFA90DB6}"/>
          </ac:spMkLst>
        </pc:spChg>
        <pc:picChg chg="del">
          <ac:chgData name="炫哲 黃" userId="0d280841d67d6330" providerId="LiveId" clId="{00B6D9F6-EEDF-42B4-8671-6B0D7BD881E4}" dt="2019-01-09T05:09:53.446" v="1199" actId="478"/>
          <ac:picMkLst>
            <pc:docMk/>
            <pc:sldMk cId="1885972133" sldId="265"/>
            <ac:picMk id="3" creationId="{EEDD5BB4-9163-44E8-9B3B-7B28BA081942}"/>
          </ac:picMkLst>
        </pc:picChg>
        <pc:picChg chg="add mod">
          <ac:chgData name="炫哲 黃" userId="0d280841d67d6330" providerId="LiveId" clId="{00B6D9F6-EEDF-42B4-8671-6B0D7BD881E4}" dt="2019-01-09T05:23:27.818" v="1210" actId="1076"/>
          <ac:picMkLst>
            <pc:docMk/>
            <pc:sldMk cId="1885972133" sldId="265"/>
            <ac:picMk id="5" creationId="{37AFCBFE-DDEB-4E3A-AD93-8DE6D90DD83D}"/>
          </ac:picMkLst>
        </pc:picChg>
        <pc:picChg chg="add mod">
          <ac:chgData name="炫哲 黃" userId="0d280841d67d6330" providerId="LiveId" clId="{00B6D9F6-EEDF-42B4-8671-6B0D7BD881E4}" dt="2019-01-09T05:23:30.755" v="1211" actId="1076"/>
          <ac:picMkLst>
            <pc:docMk/>
            <pc:sldMk cId="1885972133" sldId="265"/>
            <ac:picMk id="6" creationId="{7D6D7D7A-6B43-483E-92D3-382867565848}"/>
          </ac:picMkLst>
        </pc:picChg>
      </pc:sldChg>
      <pc:sldChg chg="addSp delSp modSp add">
        <pc:chgData name="炫哲 黃" userId="0d280841d67d6330" providerId="LiveId" clId="{00B6D9F6-EEDF-42B4-8671-6B0D7BD881E4}" dt="2019-01-09T06:43:44.584" v="1373" actId="478"/>
        <pc:sldMkLst>
          <pc:docMk/>
          <pc:sldMk cId="1002921856" sldId="266"/>
        </pc:sldMkLst>
        <pc:spChg chg="mod">
          <ac:chgData name="炫哲 黃" userId="0d280841d67d6330" providerId="LiveId" clId="{00B6D9F6-EEDF-42B4-8671-6B0D7BD881E4}" dt="2019-01-09T06:40:30.705" v="1367" actId="207"/>
          <ac:spMkLst>
            <pc:docMk/>
            <pc:sldMk cId="1002921856" sldId="266"/>
            <ac:spMk id="2" creationId="{74A21AA9-DC28-4218-BE73-B8A44D8DA9D9}"/>
          </ac:spMkLst>
        </pc:spChg>
        <pc:spChg chg="del">
          <ac:chgData name="炫哲 黃" userId="0d280841d67d6330" providerId="LiveId" clId="{00B6D9F6-EEDF-42B4-8671-6B0D7BD881E4}" dt="2019-01-09T06:43:44.584" v="1373" actId="478"/>
          <ac:spMkLst>
            <pc:docMk/>
            <pc:sldMk cId="1002921856" sldId="266"/>
            <ac:spMk id="4" creationId="{8D850ACB-C68F-4D9E-BC62-307E7A22D83C}"/>
          </ac:spMkLst>
        </pc:spChg>
        <pc:picChg chg="del">
          <ac:chgData name="炫哲 黃" userId="0d280841d67d6330" providerId="LiveId" clId="{00B6D9F6-EEDF-42B4-8671-6B0D7BD881E4}" dt="2019-01-09T06:41:22.712" v="1368" actId="478"/>
          <ac:picMkLst>
            <pc:docMk/>
            <pc:sldMk cId="1002921856" sldId="266"/>
            <ac:picMk id="3" creationId="{EEDD5BB4-9163-44E8-9B3B-7B28BA081942}"/>
          </ac:picMkLst>
        </pc:picChg>
        <pc:picChg chg="add mod">
          <ac:chgData name="炫哲 黃" userId="0d280841d67d6330" providerId="LiveId" clId="{00B6D9F6-EEDF-42B4-8671-6B0D7BD881E4}" dt="2019-01-09T06:43:38.464" v="1372" actId="14100"/>
          <ac:picMkLst>
            <pc:docMk/>
            <pc:sldMk cId="1002921856" sldId="266"/>
            <ac:picMk id="5" creationId="{85399952-6BFF-4461-B93A-5DC7A772D36B}"/>
          </ac:picMkLst>
        </pc:picChg>
      </pc:sldChg>
      <pc:sldChg chg="addSp delSp modSp add">
        <pc:chgData name="炫哲 黃" userId="0d280841d67d6330" providerId="LiveId" clId="{00B6D9F6-EEDF-42B4-8671-6B0D7BD881E4}" dt="2019-01-09T08:49:18.281" v="1901" actId="1076"/>
        <pc:sldMkLst>
          <pc:docMk/>
          <pc:sldMk cId="689196807" sldId="267"/>
        </pc:sldMkLst>
        <pc:spChg chg="mod">
          <ac:chgData name="炫哲 黃" userId="0d280841d67d6330" providerId="LiveId" clId="{00B6D9F6-EEDF-42B4-8671-6B0D7BD881E4}" dt="2019-01-09T08:49:12.933" v="1900" actId="20577"/>
          <ac:spMkLst>
            <pc:docMk/>
            <pc:sldMk cId="689196807" sldId="267"/>
            <ac:spMk id="2" creationId="{0FFD8CDE-3A50-431C-8558-F257A56C0678}"/>
          </ac:spMkLst>
        </pc:spChg>
        <pc:spChg chg="add del mod">
          <ac:chgData name="炫哲 黃" userId="0d280841d67d6330" providerId="LiveId" clId="{00B6D9F6-EEDF-42B4-8671-6B0D7BD881E4}" dt="2019-01-09T08:38:09.853" v="1846" actId="20577"/>
          <ac:spMkLst>
            <pc:docMk/>
            <pc:sldMk cId="689196807" sldId="267"/>
            <ac:spMk id="3" creationId="{CC524807-04D6-4BC2-93DB-1116B1EAF7E0}"/>
          </ac:spMkLst>
        </pc:spChg>
        <pc:spChg chg="add del mod">
          <ac:chgData name="炫哲 黃" userId="0d280841d67d6330" providerId="LiveId" clId="{00B6D9F6-EEDF-42B4-8671-6B0D7BD881E4}" dt="2019-01-09T08:35:41.265" v="1845" actId="1076"/>
          <ac:spMkLst>
            <pc:docMk/>
            <pc:sldMk cId="689196807" sldId="267"/>
            <ac:spMk id="8" creationId="{665C0192-0D5D-406B-9D31-6FCD96C063B8}"/>
          </ac:spMkLst>
        </pc:spChg>
        <pc:picChg chg="add del mod">
          <ac:chgData name="炫哲 黃" userId="0d280841d67d6330" providerId="LiveId" clId="{00B6D9F6-EEDF-42B4-8671-6B0D7BD881E4}" dt="2019-01-09T07:01:56.025" v="1392"/>
          <ac:picMkLst>
            <pc:docMk/>
            <pc:sldMk cId="689196807" sldId="267"/>
            <ac:picMk id="4" creationId="{B87C8059-8157-4243-9F9B-231BA2CC04E4}"/>
          </ac:picMkLst>
        </pc:picChg>
        <pc:picChg chg="add del mod">
          <ac:chgData name="炫哲 黃" userId="0d280841d67d6330" providerId="LiveId" clId="{00B6D9F6-EEDF-42B4-8671-6B0D7BD881E4}" dt="2019-01-09T07:01:54.908" v="1390"/>
          <ac:picMkLst>
            <pc:docMk/>
            <pc:sldMk cId="689196807" sldId="267"/>
            <ac:picMk id="5" creationId="{6EEB5276-899C-44C7-8FFC-A8D17ADF9236}"/>
          </ac:picMkLst>
        </pc:picChg>
        <pc:picChg chg="add mod">
          <ac:chgData name="炫哲 黃" userId="0d280841d67d6330" providerId="LiveId" clId="{00B6D9F6-EEDF-42B4-8671-6B0D7BD881E4}" dt="2019-01-09T08:49:18.281" v="1901" actId="1076"/>
          <ac:picMkLst>
            <pc:docMk/>
            <pc:sldMk cId="689196807" sldId="267"/>
            <ac:picMk id="6" creationId="{B83C6331-CAD0-42D7-9751-F6F264FA822B}"/>
          </ac:picMkLst>
        </pc:picChg>
        <pc:picChg chg="add del">
          <ac:chgData name="炫哲 黃" userId="0d280841d67d6330" providerId="LiveId" clId="{00B6D9F6-EEDF-42B4-8671-6B0D7BD881E4}" dt="2019-01-09T07:11:26.264" v="1565"/>
          <ac:picMkLst>
            <pc:docMk/>
            <pc:sldMk cId="689196807" sldId="267"/>
            <ac:picMk id="7" creationId="{F9E2974A-2F8D-46B1-AC31-587B6E943C06}"/>
          </ac:picMkLst>
        </pc:picChg>
      </pc:sldChg>
      <pc:sldChg chg="addSp delSp modSp add">
        <pc:chgData name="炫哲 黃" userId="0d280841d67d6330" providerId="LiveId" clId="{00B6D9F6-EEDF-42B4-8671-6B0D7BD881E4}" dt="2019-01-09T08:35:40.636" v="1843" actId="20577"/>
        <pc:sldMkLst>
          <pc:docMk/>
          <pc:sldMk cId="994819375" sldId="268"/>
        </pc:sldMkLst>
        <pc:spChg chg="mod">
          <ac:chgData name="炫哲 黃" userId="0d280841d67d6330" providerId="LiveId" clId="{00B6D9F6-EEDF-42B4-8671-6B0D7BD881E4}" dt="2019-01-09T07:11:48.040" v="1582"/>
          <ac:spMkLst>
            <pc:docMk/>
            <pc:sldMk cId="994819375" sldId="268"/>
            <ac:spMk id="2" creationId="{74A21AA9-DC28-4218-BE73-B8A44D8DA9D9}"/>
          </ac:spMkLst>
        </pc:spChg>
        <pc:spChg chg="add mod">
          <ac:chgData name="炫哲 黃" userId="0d280841d67d6330" providerId="LiveId" clId="{00B6D9F6-EEDF-42B4-8671-6B0D7BD881E4}" dt="2019-01-09T08:35:40.636" v="1843" actId="20577"/>
          <ac:spMkLst>
            <pc:docMk/>
            <pc:sldMk cId="994819375" sldId="268"/>
            <ac:spMk id="6" creationId="{6C0669AB-2633-4985-BD42-405286EFC367}"/>
          </ac:spMkLst>
        </pc:spChg>
        <pc:picChg chg="add mod">
          <ac:chgData name="炫哲 黃" userId="0d280841d67d6330" providerId="LiveId" clId="{00B6D9F6-EEDF-42B4-8671-6B0D7BD881E4}" dt="2019-01-09T07:11:31.564" v="1567" actId="1076"/>
          <ac:picMkLst>
            <pc:docMk/>
            <pc:sldMk cId="994819375" sldId="268"/>
            <ac:picMk id="4" creationId="{8BC124A4-D684-43BA-8781-0CEBDD08714E}"/>
          </ac:picMkLst>
        </pc:picChg>
        <pc:picChg chg="del">
          <ac:chgData name="炫哲 黃" userId="0d280841d67d6330" providerId="LiveId" clId="{00B6D9F6-EEDF-42B4-8671-6B0D7BD881E4}" dt="2019-01-09T07:11:37.126" v="1568" actId="478"/>
          <ac:picMkLst>
            <pc:docMk/>
            <pc:sldMk cId="994819375" sldId="268"/>
            <ac:picMk id="5" creationId="{85399952-6BFF-4461-B93A-5DC7A772D36B}"/>
          </ac:picMkLst>
        </pc:picChg>
      </pc:sldChg>
      <pc:sldChg chg="addSp delSp modSp add">
        <pc:chgData name="炫哲 黃" userId="0d280841d67d6330" providerId="LiveId" clId="{00B6D9F6-EEDF-42B4-8671-6B0D7BD881E4}" dt="2019-01-09T08:43:12.448" v="1888" actId="1076"/>
        <pc:sldMkLst>
          <pc:docMk/>
          <pc:sldMk cId="903201636" sldId="269"/>
        </pc:sldMkLst>
        <pc:spChg chg="mod">
          <ac:chgData name="炫哲 黃" userId="0d280841d67d6330" providerId="LiveId" clId="{00B6D9F6-EEDF-42B4-8671-6B0D7BD881E4}" dt="2019-01-09T08:43:04.835" v="1886" actId="20577"/>
          <ac:spMkLst>
            <pc:docMk/>
            <pc:sldMk cId="903201636" sldId="269"/>
            <ac:spMk id="2" creationId="{74A21AA9-DC28-4218-BE73-B8A44D8DA9D9}"/>
          </ac:spMkLst>
        </pc:spChg>
        <pc:picChg chg="add mod">
          <ac:chgData name="炫哲 黃" userId="0d280841d67d6330" providerId="LiveId" clId="{00B6D9F6-EEDF-42B4-8671-6B0D7BD881E4}" dt="2019-01-09T08:43:12.448" v="1888" actId="1076"/>
          <ac:picMkLst>
            <pc:docMk/>
            <pc:sldMk cId="903201636" sldId="269"/>
            <ac:picMk id="3" creationId="{FA26C855-695E-4858-8B2B-8A3C11FAC6B7}"/>
          </ac:picMkLst>
        </pc:picChg>
        <pc:picChg chg="del">
          <ac:chgData name="炫哲 黃" userId="0d280841d67d6330" providerId="LiveId" clId="{00B6D9F6-EEDF-42B4-8671-6B0D7BD881E4}" dt="2019-01-09T08:42:40.986" v="1850" actId="478"/>
          <ac:picMkLst>
            <pc:docMk/>
            <pc:sldMk cId="903201636" sldId="269"/>
            <ac:picMk id="5" creationId="{CAC0E161-BB30-46BA-8B71-CCB93BD51559}"/>
          </ac:picMkLst>
        </pc:picChg>
      </pc:sldChg>
      <pc:sldChg chg="addSp delSp modSp add">
        <pc:chgData name="炫哲 黃" userId="0d280841d67d6330" providerId="LiveId" clId="{00B6D9F6-EEDF-42B4-8671-6B0D7BD881E4}" dt="2019-01-09T08:54:49.038" v="2112" actId="1076"/>
        <pc:sldMkLst>
          <pc:docMk/>
          <pc:sldMk cId="2496425168" sldId="270"/>
        </pc:sldMkLst>
        <pc:spChg chg="mod">
          <ac:chgData name="炫哲 黃" userId="0d280841d67d6330" providerId="LiveId" clId="{00B6D9F6-EEDF-42B4-8671-6B0D7BD881E4}" dt="2019-01-09T08:50:04.344" v="1937" actId="207"/>
          <ac:spMkLst>
            <pc:docMk/>
            <pc:sldMk cId="2496425168" sldId="270"/>
            <ac:spMk id="2" creationId="{0FFD8CDE-3A50-431C-8558-F257A56C0678}"/>
          </ac:spMkLst>
        </pc:spChg>
        <pc:spChg chg="mod">
          <ac:chgData name="炫哲 黃" userId="0d280841d67d6330" providerId="LiveId" clId="{00B6D9F6-EEDF-42B4-8671-6B0D7BD881E4}" dt="2019-01-09T08:54:34.389" v="2108"/>
          <ac:spMkLst>
            <pc:docMk/>
            <pc:sldMk cId="2496425168" sldId="270"/>
            <ac:spMk id="3" creationId="{CC524807-04D6-4BC2-93DB-1116B1EAF7E0}"/>
          </ac:spMkLst>
        </pc:spChg>
        <pc:spChg chg="del">
          <ac:chgData name="炫哲 黃" userId="0d280841d67d6330" providerId="LiveId" clId="{00B6D9F6-EEDF-42B4-8671-6B0D7BD881E4}" dt="2019-01-09T08:53:52.148" v="2062" actId="478"/>
          <ac:spMkLst>
            <pc:docMk/>
            <pc:sldMk cId="2496425168" sldId="270"/>
            <ac:spMk id="8" creationId="{665C0192-0D5D-406B-9D31-6FCD96C063B8}"/>
          </ac:spMkLst>
        </pc:spChg>
        <pc:picChg chg="add mod">
          <ac:chgData name="炫哲 黃" userId="0d280841d67d6330" providerId="LiveId" clId="{00B6D9F6-EEDF-42B4-8671-6B0D7BD881E4}" dt="2019-01-09T08:54:49.038" v="2112" actId="1076"/>
          <ac:picMkLst>
            <pc:docMk/>
            <pc:sldMk cId="2496425168" sldId="270"/>
            <ac:picMk id="4" creationId="{84A1DAAF-F03F-4B02-BE46-D8A66AB473A0}"/>
          </ac:picMkLst>
        </pc:picChg>
        <pc:picChg chg="del">
          <ac:chgData name="炫哲 黃" userId="0d280841d67d6330" providerId="LiveId" clId="{00B6D9F6-EEDF-42B4-8671-6B0D7BD881E4}" dt="2019-01-09T08:52:04.177" v="1938" actId="478"/>
          <ac:picMkLst>
            <pc:docMk/>
            <pc:sldMk cId="2496425168" sldId="270"/>
            <ac:picMk id="6" creationId="{B83C6331-CAD0-42D7-9751-F6F264FA822B}"/>
          </ac:picMkLst>
        </pc:picChg>
      </pc:sldChg>
      <pc:sldChg chg="addSp delSp modSp add">
        <pc:chgData name="炫哲 黃" userId="0d280841d67d6330" providerId="LiveId" clId="{00B6D9F6-EEDF-42B4-8671-6B0D7BD881E4}" dt="2019-01-09T09:02:08.127" v="2180" actId="1076"/>
        <pc:sldMkLst>
          <pc:docMk/>
          <pc:sldMk cId="486952291" sldId="271"/>
        </pc:sldMkLst>
        <pc:spChg chg="mod">
          <ac:chgData name="炫哲 黃" userId="0d280841d67d6330" providerId="LiveId" clId="{00B6D9F6-EEDF-42B4-8671-6B0D7BD881E4}" dt="2019-01-09T09:01:57.231" v="2178" actId="20577"/>
          <ac:spMkLst>
            <pc:docMk/>
            <pc:sldMk cId="486952291" sldId="271"/>
            <ac:spMk id="2" creationId="{D5F050AC-47FA-4B2A-8FAF-BA4C930A568F}"/>
          </ac:spMkLst>
        </pc:spChg>
        <pc:spChg chg="del">
          <ac:chgData name="炫哲 黃" userId="0d280841d67d6330" providerId="LiveId" clId="{00B6D9F6-EEDF-42B4-8671-6B0D7BD881E4}" dt="2019-01-09T09:01:55.208" v="2177" actId="478"/>
          <ac:spMkLst>
            <pc:docMk/>
            <pc:sldMk cId="486952291" sldId="271"/>
            <ac:spMk id="3" creationId="{FA0FE49F-A2A2-4726-A967-B75F6D200AA1}"/>
          </ac:spMkLst>
        </pc:spChg>
        <pc:picChg chg="add mod">
          <ac:chgData name="炫哲 黃" userId="0d280841d67d6330" providerId="LiveId" clId="{00B6D9F6-EEDF-42B4-8671-6B0D7BD881E4}" dt="2019-01-09T09:02:08.127" v="2180" actId="1076"/>
          <ac:picMkLst>
            <pc:docMk/>
            <pc:sldMk cId="486952291" sldId="271"/>
            <ac:picMk id="4" creationId="{4D96E8A1-3994-472A-B21E-D35BBB50DBB6}"/>
          </ac:picMkLst>
        </pc:picChg>
      </pc:sldChg>
      <pc:sldChg chg="addSp delSp modSp add">
        <pc:chgData name="炫哲 黃" userId="0d280841d67d6330" providerId="LiveId" clId="{00B6D9F6-EEDF-42B4-8671-6B0D7BD881E4}" dt="2019-01-09T09:33:36.579" v="2722"/>
        <pc:sldMkLst>
          <pc:docMk/>
          <pc:sldMk cId="918986065" sldId="272"/>
        </pc:sldMkLst>
        <pc:spChg chg="mod">
          <ac:chgData name="炫哲 黃" userId="0d280841d67d6330" providerId="LiveId" clId="{00B6D9F6-EEDF-42B4-8671-6B0D7BD881E4}" dt="2019-01-09T09:11:16.191" v="2299"/>
          <ac:spMkLst>
            <pc:docMk/>
            <pc:sldMk cId="918986065" sldId="272"/>
            <ac:spMk id="2" creationId="{A0B349FA-C463-47B9-B5B5-B8E7136E8A13}"/>
          </ac:spMkLst>
        </pc:spChg>
        <pc:spChg chg="add del">
          <ac:chgData name="炫哲 黃" userId="0d280841d67d6330" providerId="LiveId" clId="{00B6D9F6-EEDF-42B4-8671-6B0D7BD881E4}" dt="2019-01-09T09:07:40.911" v="2189" actId="478"/>
          <ac:spMkLst>
            <pc:docMk/>
            <pc:sldMk cId="918986065" sldId="272"/>
            <ac:spMk id="3" creationId="{BAA82ACE-946B-4EE7-96B7-97544232FBA4}"/>
          </ac:spMkLst>
        </pc:spChg>
        <pc:spChg chg="add mod ord">
          <ac:chgData name="炫哲 黃" userId="0d280841d67d6330" providerId="LiveId" clId="{00B6D9F6-EEDF-42B4-8671-6B0D7BD881E4}" dt="2019-01-09T09:33:36.579" v="2722"/>
          <ac:spMkLst>
            <pc:docMk/>
            <pc:sldMk cId="918986065" sldId="272"/>
            <ac:spMk id="11" creationId="{E273287D-2E62-4769-B443-5D737882DEED}"/>
          </ac:spMkLst>
        </pc:spChg>
        <pc:picChg chg="add del mod">
          <ac:chgData name="炫哲 黃" userId="0d280841d67d6330" providerId="LiveId" clId="{00B6D9F6-EEDF-42B4-8671-6B0D7BD881E4}" dt="2019-01-09T09:03:43.275" v="2183"/>
          <ac:picMkLst>
            <pc:docMk/>
            <pc:sldMk cId="918986065" sldId="272"/>
            <ac:picMk id="5" creationId="{2A2C58E5-697D-4F06-A48D-856EF08D07FC}"/>
          </ac:picMkLst>
        </pc:picChg>
        <pc:picChg chg="add del mod">
          <ac:chgData name="炫哲 黃" userId="0d280841d67d6330" providerId="LiveId" clId="{00B6D9F6-EEDF-42B4-8671-6B0D7BD881E4}" dt="2019-01-09T09:03:49.149" v="2185"/>
          <ac:picMkLst>
            <pc:docMk/>
            <pc:sldMk cId="918986065" sldId="272"/>
            <ac:picMk id="7" creationId="{9B22531D-2D4B-4FAC-90E0-11AB030B9013}"/>
          </ac:picMkLst>
        </pc:picChg>
        <pc:picChg chg="add del mod">
          <ac:chgData name="炫哲 黃" userId="0d280841d67d6330" providerId="LiveId" clId="{00B6D9F6-EEDF-42B4-8671-6B0D7BD881E4}" dt="2019-01-09T09:08:44.085" v="2260" actId="478"/>
          <ac:picMkLst>
            <pc:docMk/>
            <pc:sldMk cId="918986065" sldId="272"/>
            <ac:picMk id="8" creationId="{E1F0ECC6-045A-4511-9E7B-5AEC91A399E8}"/>
          </ac:picMkLst>
        </pc:picChg>
        <pc:picChg chg="add del mod">
          <ac:chgData name="炫哲 黃" userId="0d280841d67d6330" providerId="LiveId" clId="{00B6D9F6-EEDF-42B4-8671-6B0D7BD881E4}" dt="2019-01-09T09:10:07.270" v="2266" actId="478"/>
          <ac:picMkLst>
            <pc:docMk/>
            <pc:sldMk cId="918986065" sldId="272"/>
            <ac:picMk id="9" creationId="{292D2C48-A363-41BD-8FB9-F1A78BC5535F}"/>
          </ac:picMkLst>
        </pc:picChg>
        <pc:picChg chg="add mod">
          <ac:chgData name="炫哲 黃" userId="0d280841d67d6330" providerId="LiveId" clId="{00B6D9F6-EEDF-42B4-8671-6B0D7BD881E4}" dt="2019-01-09T09:30:53.323" v="2584" actId="14100"/>
          <ac:picMkLst>
            <pc:docMk/>
            <pc:sldMk cId="918986065" sldId="272"/>
            <ac:picMk id="10" creationId="{6E44A55A-38AB-40E7-8767-F053AC31E983}"/>
          </ac:picMkLst>
        </pc:picChg>
      </pc:sldChg>
      <pc:sldChg chg="add ord">
        <pc:chgData name="炫哲 黃" userId="0d280841d67d6330" providerId="LiveId" clId="{00B6D9F6-EEDF-42B4-8671-6B0D7BD881E4}" dt="2019-01-09T09:08:52.328" v="2261"/>
        <pc:sldMkLst>
          <pc:docMk/>
          <pc:sldMk cId="249555471" sldId="273"/>
        </pc:sldMkLst>
      </pc:sldChg>
      <pc:sldChg chg="modSp add del">
        <pc:chgData name="炫哲 黃" userId="0d280841d67d6330" providerId="LiveId" clId="{00B6D9F6-EEDF-42B4-8671-6B0D7BD881E4}" dt="2019-01-09T09:57:45.741" v="2979" actId="2696"/>
        <pc:sldMkLst>
          <pc:docMk/>
          <pc:sldMk cId="2808589612" sldId="274"/>
        </pc:sldMkLst>
        <pc:spChg chg="mod">
          <ac:chgData name="炫哲 黃" userId="0d280841d67d6330" providerId="LiveId" clId="{00B6D9F6-EEDF-42B4-8671-6B0D7BD881E4}" dt="2019-01-09T09:31:34.567" v="2608" actId="20577"/>
          <ac:spMkLst>
            <pc:docMk/>
            <pc:sldMk cId="2808589612" sldId="274"/>
            <ac:spMk id="2" creationId="{A9C48F53-C11C-4D3F-9775-5F2F05E5A807}"/>
          </ac:spMkLst>
        </pc:spChg>
      </pc:sldChg>
      <pc:sldChg chg="addSp delSp modSp add">
        <pc:chgData name="炫哲 黃" userId="0d280841d67d6330" providerId="LiveId" clId="{00B6D9F6-EEDF-42B4-8671-6B0D7BD881E4}" dt="2019-01-09T09:53:24.727" v="2878" actId="20577"/>
        <pc:sldMkLst>
          <pc:docMk/>
          <pc:sldMk cId="4099481366" sldId="275"/>
        </pc:sldMkLst>
        <pc:spChg chg="mod">
          <ac:chgData name="炫哲 黃" userId="0d280841d67d6330" providerId="LiveId" clId="{00B6D9F6-EEDF-42B4-8671-6B0D7BD881E4}" dt="2019-01-09T09:53:24.727" v="2878" actId="20577"/>
          <ac:spMkLst>
            <pc:docMk/>
            <pc:sldMk cId="4099481366" sldId="275"/>
            <ac:spMk id="2" creationId="{0FFD8CDE-3A50-431C-8558-F257A56C0678}"/>
          </ac:spMkLst>
        </pc:spChg>
        <pc:spChg chg="mod">
          <ac:chgData name="炫哲 黃" userId="0d280841d67d6330" providerId="LiveId" clId="{00B6D9F6-EEDF-42B4-8671-6B0D7BD881E4}" dt="2019-01-09T09:39:05.540" v="2828"/>
          <ac:spMkLst>
            <pc:docMk/>
            <pc:sldMk cId="4099481366" sldId="275"/>
            <ac:spMk id="3" creationId="{CC524807-04D6-4BC2-93DB-1116B1EAF7E0}"/>
          </ac:spMkLst>
        </pc:spChg>
        <pc:spChg chg="del">
          <ac:chgData name="炫哲 黃" userId="0d280841d67d6330" providerId="LiveId" clId="{00B6D9F6-EEDF-42B4-8671-6B0D7BD881E4}" dt="2019-01-09T09:37:34.618" v="2731" actId="478"/>
          <ac:spMkLst>
            <pc:docMk/>
            <pc:sldMk cId="4099481366" sldId="275"/>
            <ac:spMk id="8" creationId="{665C0192-0D5D-406B-9D31-6FCD96C063B8}"/>
          </ac:spMkLst>
        </pc:spChg>
        <pc:picChg chg="add del mod">
          <ac:chgData name="炫哲 黃" userId="0d280841d67d6330" providerId="LiveId" clId="{00B6D9F6-EEDF-42B4-8671-6B0D7BD881E4}" dt="2019-01-09T09:38:59.170" v="2813" actId="478"/>
          <ac:picMkLst>
            <pc:docMk/>
            <pc:sldMk cId="4099481366" sldId="275"/>
            <ac:picMk id="4" creationId="{8CA3E697-41E7-4117-A7B4-D5E76C4B38D8}"/>
          </ac:picMkLst>
        </pc:picChg>
        <pc:picChg chg="add mod">
          <ac:chgData name="炫哲 黃" userId="0d280841d67d6330" providerId="LiveId" clId="{00B6D9F6-EEDF-42B4-8671-6B0D7BD881E4}" dt="2019-01-09T09:39:51.429" v="2831" actId="1076"/>
          <ac:picMkLst>
            <pc:docMk/>
            <pc:sldMk cId="4099481366" sldId="275"/>
            <ac:picMk id="5" creationId="{07727267-A5EB-4FA7-80C6-B0CA3DC26BD4}"/>
          </ac:picMkLst>
        </pc:picChg>
        <pc:picChg chg="del">
          <ac:chgData name="炫哲 黃" userId="0d280841d67d6330" providerId="LiveId" clId="{00B6D9F6-EEDF-42B4-8671-6B0D7BD881E4}" dt="2019-01-09T09:36:25.120" v="2727" actId="478"/>
          <ac:picMkLst>
            <pc:docMk/>
            <pc:sldMk cId="4099481366" sldId="275"/>
            <ac:picMk id="6" creationId="{B83C6331-CAD0-42D7-9751-F6F264FA822B}"/>
          </ac:picMkLst>
        </pc:picChg>
      </pc:sldChg>
      <pc:sldChg chg="addSp delSp modSp add">
        <pc:chgData name="炫哲 黃" userId="0d280841d67d6330" providerId="LiveId" clId="{00B6D9F6-EEDF-42B4-8671-6B0D7BD881E4}" dt="2019-01-09T09:55:51.096" v="2977"/>
        <pc:sldMkLst>
          <pc:docMk/>
          <pc:sldMk cId="1406620880" sldId="276"/>
        </pc:sldMkLst>
        <pc:spChg chg="mod">
          <ac:chgData name="炫哲 黃" userId="0d280841d67d6330" providerId="LiveId" clId="{00B6D9F6-EEDF-42B4-8671-6B0D7BD881E4}" dt="2019-01-09T09:45:10.053" v="2851" actId="20577"/>
          <ac:spMkLst>
            <pc:docMk/>
            <pc:sldMk cId="1406620880" sldId="276"/>
            <ac:spMk id="2" creationId="{0FFD8CDE-3A50-431C-8558-F257A56C0678}"/>
          </ac:spMkLst>
        </pc:spChg>
        <pc:spChg chg="del">
          <ac:chgData name="炫哲 黃" userId="0d280841d67d6330" providerId="LiveId" clId="{00B6D9F6-EEDF-42B4-8671-6B0D7BD881E4}" dt="2019-01-09T09:52:38.802" v="2861" actId="478"/>
          <ac:spMkLst>
            <pc:docMk/>
            <pc:sldMk cId="1406620880" sldId="276"/>
            <ac:spMk id="3" creationId="{CC524807-04D6-4BC2-93DB-1116B1EAF7E0}"/>
          </ac:spMkLst>
        </pc:spChg>
        <pc:spChg chg="add del mod">
          <ac:chgData name="炫哲 黃" userId="0d280841d67d6330" providerId="LiveId" clId="{00B6D9F6-EEDF-42B4-8671-6B0D7BD881E4}" dt="2019-01-09T09:52:32.615" v="2859" actId="478"/>
          <ac:spMkLst>
            <pc:docMk/>
            <pc:sldMk cId="1406620880" sldId="276"/>
            <ac:spMk id="6" creationId="{F49B5BB0-8D1F-4D6A-9B56-FA3A4C02E650}"/>
          </ac:spMkLst>
        </pc:spChg>
        <pc:spChg chg="add del mod">
          <ac:chgData name="炫哲 黃" userId="0d280841d67d6330" providerId="LiveId" clId="{00B6D9F6-EEDF-42B4-8671-6B0D7BD881E4}" dt="2019-01-09T09:52:43.108" v="2862" actId="478"/>
          <ac:spMkLst>
            <pc:docMk/>
            <pc:sldMk cId="1406620880" sldId="276"/>
            <ac:spMk id="10" creationId="{C67FCA3E-BA81-4D47-BF51-C959DB1C3265}"/>
          </ac:spMkLst>
        </pc:spChg>
        <pc:spChg chg="add mod ord">
          <ac:chgData name="炫哲 黃" userId="0d280841d67d6330" providerId="LiveId" clId="{00B6D9F6-EEDF-42B4-8671-6B0D7BD881E4}" dt="2019-01-09T09:55:51.096" v="2977"/>
          <ac:spMkLst>
            <pc:docMk/>
            <pc:sldMk cId="1406620880" sldId="276"/>
            <ac:spMk id="11" creationId="{10F7C6FA-A729-45CB-B9B9-FC724526B68D}"/>
          </ac:spMkLst>
        </pc:spChg>
        <pc:picChg chg="add del mod">
          <ac:chgData name="炫哲 黃" userId="0d280841d67d6330" providerId="LiveId" clId="{00B6D9F6-EEDF-42B4-8671-6B0D7BD881E4}" dt="2019-01-09T09:50:25.135" v="2852" actId="478"/>
          <ac:picMkLst>
            <pc:docMk/>
            <pc:sldMk cId="1406620880" sldId="276"/>
            <ac:picMk id="4" creationId="{89AC240B-0115-4391-88E3-6025ED666866}"/>
          </ac:picMkLst>
        </pc:picChg>
        <pc:picChg chg="del">
          <ac:chgData name="炫哲 黃" userId="0d280841d67d6330" providerId="LiveId" clId="{00B6D9F6-EEDF-42B4-8671-6B0D7BD881E4}" dt="2019-01-09T09:44:28.464" v="2837" actId="478"/>
          <ac:picMkLst>
            <pc:docMk/>
            <pc:sldMk cId="1406620880" sldId="276"/>
            <ac:picMk id="5" creationId="{07727267-A5EB-4FA7-80C6-B0CA3DC26BD4}"/>
          </ac:picMkLst>
        </pc:picChg>
        <pc:picChg chg="add del">
          <ac:chgData name="炫哲 黃" userId="0d280841d67d6330" providerId="LiveId" clId="{00B6D9F6-EEDF-42B4-8671-6B0D7BD881E4}" dt="2019-01-09T09:51:56.932" v="2854" actId="478"/>
          <ac:picMkLst>
            <pc:docMk/>
            <pc:sldMk cId="1406620880" sldId="276"/>
            <ac:picMk id="7" creationId="{F76A4FD4-D360-4113-A819-A72F3534BA60}"/>
          </ac:picMkLst>
        </pc:picChg>
        <pc:picChg chg="add mod">
          <ac:chgData name="炫哲 黃" userId="0d280841d67d6330" providerId="LiveId" clId="{00B6D9F6-EEDF-42B4-8671-6B0D7BD881E4}" dt="2019-01-09T09:55:38.360" v="2959" actId="1076"/>
          <ac:picMkLst>
            <pc:docMk/>
            <pc:sldMk cId="1406620880" sldId="276"/>
            <ac:picMk id="8" creationId="{73D0D759-C72F-4E2D-99E4-4FEECB4FFE5B}"/>
          </ac:picMkLst>
        </pc:picChg>
      </pc:sldChg>
      <pc:sldChg chg="addSp delSp modSp add del">
        <pc:chgData name="炫哲 黃" userId="0d280841d67d6330" providerId="LiveId" clId="{00B6D9F6-EEDF-42B4-8671-6B0D7BD881E4}" dt="2019-01-09T10:19:35.269" v="3033" actId="2696"/>
        <pc:sldMkLst>
          <pc:docMk/>
          <pc:sldMk cId="4160899612" sldId="277"/>
        </pc:sldMkLst>
        <pc:spChg chg="mod">
          <ac:chgData name="炫哲 黃" userId="0d280841d67d6330" providerId="LiveId" clId="{00B6D9F6-EEDF-42B4-8671-6B0D7BD881E4}" dt="2019-01-09T10:19:30.841" v="3031" actId="20577"/>
          <ac:spMkLst>
            <pc:docMk/>
            <pc:sldMk cId="4160899612" sldId="277"/>
            <ac:spMk id="2" creationId="{0FFD8CDE-3A50-431C-8558-F257A56C0678}"/>
          </ac:spMkLst>
        </pc:spChg>
        <pc:spChg chg="add del">
          <ac:chgData name="炫哲 黃" userId="0d280841d67d6330" providerId="LiveId" clId="{00B6D9F6-EEDF-42B4-8671-6B0D7BD881E4}" dt="2019-01-09T10:02:55.276" v="3010" actId="478"/>
          <ac:spMkLst>
            <pc:docMk/>
            <pc:sldMk cId="4160899612" sldId="277"/>
            <ac:spMk id="3" creationId="{CC524807-04D6-4BC2-93DB-1116B1EAF7E0}"/>
          </ac:spMkLst>
        </pc:spChg>
        <pc:spChg chg="add del mod">
          <ac:chgData name="炫哲 黃" userId="0d280841d67d6330" providerId="LiveId" clId="{00B6D9F6-EEDF-42B4-8671-6B0D7BD881E4}" dt="2019-01-09T10:18:51.367" v="3023" actId="478"/>
          <ac:spMkLst>
            <pc:docMk/>
            <pc:sldMk cId="4160899612" sldId="277"/>
            <ac:spMk id="4" creationId="{0C527894-7E4E-4B98-AB48-1AFDEBC0C883}"/>
          </ac:spMkLst>
        </pc:spChg>
        <pc:spChg chg="add del mod">
          <ac:chgData name="炫哲 黃" userId="0d280841d67d6330" providerId="LiveId" clId="{00B6D9F6-EEDF-42B4-8671-6B0D7BD881E4}" dt="2019-01-09T10:02:55.758" v="3011" actId="478"/>
          <ac:spMkLst>
            <pc:docMk/>
            <pc:sldMk cId="4160899612" sldId="277"/>
            <ac:spMk id="7" creationId="{DC601357-291D-4E3C-95FF-AB33A06B1FDD}"/>
          </ac:spMkLst>
        </pc:spChg>
        <pc:spChg chg="del">
          <ac:chgData name="炫哲 黃" userId="0d280841d67d6330" providerId="LiveId" clId="{00B6D9F6-EEDF-42B4-8671-6B0D7BD881E4}" dt="2019-01-09T09:58:24.996" v="2991" actId="478"/>
          <ac:spMkLst>
            <pc:docMk/>
            <pc:sldMk cId="4160899612" sldId="277"/>
            <ac:spMk id="8" creationId="{665C0192-0D5D-406B-9D31-6FCD96C063B8}"/>
          </ac:spMkLst>
        </pc:spChg>
        <pc:picChg chg="del">
          <ac:chgData name="炫哲 黃" userId="0d280841d67d6330" providerId="LiveId" clId="{00B6D9F6-EEDF-42B4-8671-6B0D7BD881E4}" dt="2019-01-09T10:01:49.594" v="2995" actId="478"/>
          <ac:picMkLst>
            <pc:docMk/>
            <pc:sldMk cId="4160899612" sldId="277"/>
            <ac:picMk id="6" creationId="{B83C6331-CAD0-42D7-9751-F6F264FA822B}"/>
          </ac:picMkLst>
        </pc:picChg>
        <pc:picChg chg="add del mod">
          <ac:chgData name="炫哲 黃" userId="0d280841d67d6330" providerId="LiveId" clId="{00B6D9F6-EEDF-42B4-8671-6B0D7BD881E4}" dt="2019-01-09T10:18:49.513" v="3022" actId="478"/>
          <ac:picMkLst>
            <pc:docMk/>
            <pc:sldMk cId="4160899612" sldId="277"/>
            <ac:picMk id="9" creationId="{7E8AF294-F276-4410-AC30-A5BF4CFA92E7}"/>
          </ac:picMkLst>
        </pc:picChg>
        <pc:picChg chg="add del mod">
          <ac:chgData name="炫哲 黃" userId="0d280841d67d6330" providerId="LiveId" clId="{00B6D9F6-EEDF-42B4-8671-6B0D7BD881E4}" dt="2019-01-09T10:19:16.299" v="3027" actId="478"/>
          <ac:picMkLst>
            <pc:docMk/>
            <pc:sldMk cId="4160899612" sldId="277"/>
            <ac:picMk id="10" creationId="{114AB934-DFF6-4289-B3F2-005745FCE46C}"/>
          </ac:picMkLst>
        </pc:picChg>
      </pc:sldChg>
      <pc:sldChg chg="delSp add">
        <pc:chgData name="炫哲 黃" userId="0d280841d67d6330" providerId="LiveId" clId="{00B6D9F6-EEDF-42B4-8671-6B0D7BD881E4}" dt="2019-01-09T10:18:41.181" v="3019" actId="478"/>
        <pc:sldMkLst>
          <pc:docMk/>
          <pc:sldMk cId="1268486108" sldId="278"/>
        </pc:sldMkLst>
        <pc:picChg chg="del">
          <ac:chgData name="炫哲 黃" userId="0d280841d67d6330" providerId="LiveId" clId="{00B6D9F6-EEDF-42B4-8671-6B0D7BD881E4}" dt="2019-01-09T10:18:41.181" v="3019" actId="478"/>
          <ac:picMkLst>
            <pc:docMk/>
            <pc:sldMk cId="1268486108" sldId="278"/>
            <ac:picMk id="10" creationId="{114AB934-DFF6-4289-B3F2-005745FCE46C}"/>
          </ac:picMkLst>
        </pc:picChg>
      </pc:sldChg>
      <pc:sldChg chg="addSp modSp add">
        <pc:chgData name="炫哲 黃" userId="0d280841d67d6330" providerId="LiveId" clId="{00B6D9F6-EEDF-42B4-8671-6B0D7BD881E4}" dt="2019-01-09T10:31:36.181" v="3404"/>
        <pc:sldMkLst>
          <pc:docMk/>
          <pc:sldMk cId="2312731073" sldId="279"/>
        </pc:sldMkLst>
        <pc:spChg chg="mod">
          <ac:chgData name="炫哲 黃" userId="0d280841d67d6330" providerId="LiveId" clId="{00B6D9F6-EEDF-42B4-8671-6B0D7BD881E4}" dt="2019-01-09T10:22:13.703" v="3046" actId="20577"/>
          <ac:spMkLst>
            <pc:docMk/>
            <pc:sldMk cId="2312731073" sldId="279"/>
            <ac:spMk id="2" creationId="{C0BC6706-801C-41AA-BB01-CB4438F26F13}"/>
          </ac:spMkLst>
        </pc:spChg>
        <pc:spChg chg="mod">
          <ac:chgData name="炫哲 黃" userId="0d280841d67d6330" providerId="LiveId" clId="{00B6D9F6-EEDF-42B4-8671-6B0D7BD881E4}" dt="2019-01-09T10:31:36.181" v="3404"/>
          <ac:spMkLst>
            <pc:docMk/>
            <pc:sldMk cId="2312731073" sldId="279"/>
            <ac:spMk id="3" creationId="{571CFA25-CA1F-4638-B842-A531215CA6ED}"/>
          </ac:spMkLst>
        </pc:spChg>
        <pc:picChg chg="add mod">
          <ac:chgData name="炫哲 黃" userId="0d280841d67d6330" providerId="LiveId" clId="{00B6D9F6-EEDF-42B4-8671-6B0D7BD881E4}" dt="2019-01-09T10:21:04.125" v="3037" actId="14100"/>
          <ac:picMkLst>
            <pc:docMk/>
            <pc:sldMk cId="2312731073" sldId="279"/>
            <ac:picMk id="4" creationId="{18ECC395-19FD-431D-BF11-7814EE9214F1}"/>
          </ac:picMkLst>
        </pc:picChg>
      </pc:sldChg>
      <pc:sldMasterChg chg="modSldLayout">
        <pc:chgData name="炫哲 黃" userId="0d280841d67d6330" providerId="LiveId" clId="{00B6D9F6-EEDF-42B4-8671-6B0D7BD881E4}" dt="2019-01-08T01:37:32.885" v="30" actId="167"/>
        <pc:sldMasterMkLst>
          <pc:docMk/>
          <pc:sldMasterMk cId="2690214079" sldId="2147483648"/>
        </pc:sldMasterMkLst>
        <pc:sldLayoutChg chg="addSp delSp modSp">
          <pc:chgData name="炫哲 黃" userId="0d280841d67d6330" providerId="LiveId" clId="{00B6D9F6-EEDF-42B4-8671-6B0D7BD881E4}" dt="2019-01-08T01:37:32.885" v="30" actId="167"/>
          <pc:sldLayoutMkLst>
            <pc:docMk/>
            <pc:sldMasterMk cId="2690214079" sldId="2147483648"/>
            <pc:sldLayoutMk cId="3353660230" sldId="2147483649"/>
          </pc:sldLayoutMkLst>
          <pc:spChg chg="add mod ord">
            <ac:chgData name="炫哲 黃" userId="0d280841d67d6330" providerId="LiveId" clId="{00B6D9F6-EEDF-42B4-8671-6B0D7BD881E4}" dt="2019-01-08T01:37:32.885" v="30" actId="167"/>
            <ac:spMkLst>
              <pc:docMk/>
              <pc:sldMasterMk cId="2690214079" sldId="2147483648"/>
              <pc:sldLayoutMk cId="3353660230" sldId="2147483649"/>
              <ac:spMk id="7" creationId="{8C51856A-E3F5-42D6-B9A3-0D03531B5F99}"/>
            </ac:spMkLst>
          </pc:spChg>
          <pc:spChg chg="add del mod">
            <ac:chgData name="炫哲 黃" userId="0d280841d67d6330" providerId="LiveId" clId="{00B6D9F6-EEDF-42B4-8671-6B0D7BD881E4}" dt="2019-01-08T01:37:21.202" v="25" actId="478"/>
            <ac:spMkLst>
              <pc:docMk/>
              <pc:sldMasterMk cId="2690214079" sldId="2147483648"/>
              <pc:sldLayoutMk cId="3353660230" sldId="2147483649"/>
              <ac:spMk id="8" creationId="{F13776B5-209B-48E8-9750-5758B1D87B90}"/>
            </ac:spMkLst>
          </pc:spChg>
          <pc:grpChg chg="add mod ord">
            <ac:chgData name="炫哲 黃" userId="0d280841d67d6330" providerId="LiveId" clId="{00B6D9F6-EEDF-42B4-8671-6B0D7BD881E4}" dt="2019-01-08T01:37:09.983" v="20" actId="164"/>
            <ac:grpSpMkLst>
              <pc:docMk/>
              <pc:sldMasterMk cId="2690214079" sldId="2147483648"/>
              <pc:sldLayoutMk cId="3353660230" sldId="2147483649"/>
              <ac:grpSpMk id="9" creationId="{E884E711-7FCB-44AF-A07E-2B8E1E2BFC99}"/>
            </ac:grpSpMkLst>
          </pc:grpChg>
        </pc:sldLayoutChg>
      </pc:sldMasterChg>
    </pc:docChg>
  </pc:docChgLst>
  <pc:docChgLst>
    <pc:chgData name="炫哲 黃" userId="0d280841d67d6330" providerId="LiveId" clId="{C05377D5-0AD3-415F-9E19-4C8C8215BCC3}"/>
    <pc:docChg chg="custSel modMainMaster">
      <pc:chgData name="炫哲 黃" userId="0d280841d67d6330" providerId="LiveId" clId="{C05377D5-0AD3-415F-9E19-4C8C8215BCC3}" dt="2019-01-07T17:58:44.880" v="40" actId="478"/>
      <pc:docMkLst>
        <pc:docMk/>
      </pc:docMkLst>
      <pc:sldMasterChg chg="addSp delSp modSp modSldLayout">
        <pc:chgData name="炫哲 黃" userId="0d280841d67d6330" providerId="LiveId" clId="{C05377D5-0AD3-415F-9E19-4C8C8215BCC3}" dt="2019-01-07T17:58:44.880" v="40" actId="478"/>
        <pc:sldMasterMkLst>
          <pc:docMk/>
          <pc:sldMasterMk cId="2690214079" sldId="2147483648"/>
        </pc:sldMasterMkLst>
        <pc:picChg chg="add del mod">
          <ac:chgData name="炫哲 黃" userId="0d280841d67d6330" providerId="LiveId" clId="{C05377D5-0AD3-415F-9E19-4C8C8215BCC3}" dt="2019-01-07T17:58:44.880" v="40" actId="478"/>
          <ac:picMkLst>
            <pc:docMk/>
            <pc:sldMasterMk cId="2690214079" sldId="2147483648"/>
            <ac:picMk id="9" creationId="{BB6F76E2-A0F5-48C0-9B5D-266C20F37A40}"/>
          </ac:picMkLst>
        </pc:picChg>
        <pc:picChg chg="add del mod">
          <ac:chgData name="炫哲 黃" userId="0d280841d67d6330" providerId="LiveId" clId="{C05377D5-0AD3-415F-9E19-4C8C8215BCC3}" dt="2019-01-07T17:58:42.623" v="39" actId="478"/>
          <ac:picMkLst>
            <pc:docMk/>
            <pc:sldMasterMk cId="2690214079" sldId="2147483648"/>
            <ac:picMk id="10" creationId="{D9E8277F-BFDD-4E25-85D1-EE7F5CB4C323}"/>
          </ac:picMkLst>
        </pc:picChg>
        <pc:sldLayoutChg chg="addSp delSp modSp">
          <pc:chgData name="炫哲 黃" userId="0d280841d67d6330" providerId="LiveId" clId="{C05377D5-0AD3-415F-9E19-4C8C8215BCC3}" dt="2019-01-07T17:57:13.758" v="35" actId="478"/>
          <pc:sldLayoutMkLst>
            <pc:docMk/>
            <pc:sldMasterMk cId="2690214079" sldId="2147483648"/>
            <pc:sldLayoutMk cId="3353660230" sldId="2147483649"/>
          </pc:sldLayoutMkLst>
          <pc:picChg chg="add del mod">
            <ac:chgData name="炫哲 黃" userId="0d280841d67d6330" providerId="LiveId" clId="{C05377D5-0AD3-415F-9E19-4C8C8215BCC3}" dt="2019-01-07T17:57:12.488" v="34" actId="478"/>
            <ac:picMkLst>
              <pc:docMk/>
              <pc:sldMasterMk cId="2690214079" sldId="2147483648"/>
              <pc:sldLayoutMk cId="3353660230" sldId="2147483649"/>
              <ac:picMk id="8" creationId="{8AD411BC-F2EB-4477-B5FB-821564C71207}"/>
            </ac:picMkLst>
          </pc:picChg>
          <pc:picChg chg="add del mod">
            <ac:chgData name="炫哲 黃" userId="0d280841d67d6330" providerId="LiveId" clId="{C05377D5-0AD3-415F-9E19-4C8C8215BCC3}" dt="2019-01-07T17:57:13.758" v="35" actId="478"/>
            <ac:picMkLst>
              <pc:docMk/>
              <pc:sldMasterMk cId="2690214079" sldId="2147483648"/>
              <pc:sldLayoutMk cId="3353660230" sldId="2147483649"/>
              <ac:picMk id="10" creationId="{E680B826-D003-4F18-8B19-CFEA2B40042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51856A-E3F5-42D6-B9A3-0D03531B5F99}"/>
              </a:ext>
            </a:extLst>
          </p:cNvPr>
          <p:cNvSpPr/>
          <p:nvPr userDrawn="1"/>
        </p:nvSpPr>
        <p:spPr>
          <a:xfrm>
            <a:off x="10550769" y="5510212"/>
            <a:ext cx="1380392" cy="112798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61157E-9B79-4F80-813B-6BFA2327C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32984D-E78C-453E-934B-D2198629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93F23-BADB-40BD-B195-CACF6B9A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FB969-9E44-4791-8C3A-65892726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0EF27-CEAF-46E4-972F-2CF64A68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6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F4B2A-BBB9-42A3-8F5D-D276B96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89CBD3-C3ED-4B36-B5F2-404571C6B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76744A-15A3-4AFB-9073-9AF4F162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35058E-043F-4982-A919-92D0C110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D1335-8C13-466A-9E04-274B762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4F01C-2EF8-4E2D-AD02-DF334C21D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5190C8-C0FD-4F2C-939C-ED1A622C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EEE01-87BA-495F-9045-5CFF5B9F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9ACBA-F09D-4DFB-875B-ADDF9FAB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0CD761-2E64-4C59-8355-F6B44DB8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4B4D0-0A7F-4E78-8059-D5A61A70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4F19C-C8A0-4644-BEF5-5FD418F2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999B47-56F4-4780-8C13-74F059B1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DD7B1-2542-4EF0-8B30-CE574006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9D3E4-0D2F-4A50-B50C-54A6EF5E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9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D52DD-2EC4-404E-9CE3-9937653A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39C873-E1BF-4107-ABB5-07A5854D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6F0212-045C-42FF-81DB-9D894EF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84A548-73B4-439B-8F09-E2C21E9B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AD40A5-E4DD-48AB-953D-309853C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7DF72-98FB-43EC-A7EE-9A6BD8B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7EFD3-7A17-44D4-8E20-19A54057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EC08B3-7FE4-4DFD-B4E1-94292AFB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059C0E-A727-478E-A0AC-3B00DABB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D2FD79-92C9-4549-9DD2-549FADE1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FDD42F-8FA0-47C9-A9B5-310B732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8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42E4A-A84C-4BD0-A718-FDF39096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C5190D-35A0-4E12-8417-BE4AD339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61FFE7-F9FA-484F-99C7-6014BCDB5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32B7B3-7A8B-4230-9248-B24D308F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1F6D70-DCA6-409D-9640-6C19CC52F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B20EFF-090E-42C0-96DA-A3FCED25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E64683-EE32-4759-881B-89208236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B07660-A81A-481A-B103-798C0D7F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62ACF-074E-4309-B5AF-6036331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52B7AA-87E3-4543-8357-A8B7B288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C94327-FD2D-470C-9B10-FA129625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9800A0-CCEB-44DA-848B-3A2B37D1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6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5A0899-FF86-460B-A9F5-11F5C750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DC7203-236E-48BB-B5DD-7461B3A1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1AF1D-44CF-4A78-9C02-C53DAE6A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A3A27-87B4-43CC-9B23-4EC5290C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586EB-30A0-449C-818D-D86EEE67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99F9E8-E388-487A-B456-A5B8619B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9EF797-9CDB-44B0-95D8-311EFA64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C8865A-70DB-43D8-A5A9-ADCB64E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0E21BF-0BA3-41F1-A103-AADA670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2F017-8836-4427-8CDA-E7E7FC3C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250989-084C-479F-8B31-5BCA42764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DB2A35-330D-4847-9B62-B1EC119B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9DDEBD-4259-469F-993E-C441BB37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941346-F564-4A7E-8469-E583E03C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CFF4E-4179-46BC-A64A-97BF2FF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2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F714C1-7428-4D8C-8908-AFEB500C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0CDC3-76D6-478B-B155-B61A0E34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7DF4B-8BE9-46B4-A357-2871B9D00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0860-C061-4CA1-98C8-1033D85F5EE3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C78D7-B783-4BFB-B954-A8488FE48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A62B7-C6DC-47B1-900D-2EE330FA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5F5E-4AF4-4B7E-977B-381559E31F5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173795-0A5A-4123-9EAD-2077FCECDB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41" y="5541733"/>
            <a:ext cx="1431313" cy="11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14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ub.dartlang.org/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rtlang.org/tools/pub/pubspe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io/docs/get-started/install/windo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lutter.io/docs/development/ui/assets-and-imag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studio/command-line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049FD-C238-43B4-B1C2-EC54C268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460" y="1122363"/>
            <a:ext cx="8306540" cy="2387600"/>
          </a:xfrm>
        </p:spPr>
        <p:txBody>
          <a:bodyPr/>
          <a:lstStyle/>
          <a:p>
            <a:r>
              <a:rPr lang="en-US" altLang="zh-TW" dirty="0"/>
              <a:t>Flutter</a:t>
            </a:r>
            <a:r>
              <a:rPr lang="zh-TW" altLang="en-US" dirty="0"/>
              <a:t> </a:t>
            </a:r>
            <a:r>
              <a:rPr lang="zh-TW" altLang="en-US" sz="5400" dirty="0"/>
              <a:t>起手式</a:t>
            </a:r>
            <a:r>
              <a:rPr lang="en-US" altLang="zh-TW" sz="5400" dirty="0"/>
              <a:t> 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572B09-A8E8-4C14-8DC1-BDDAB7E0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0" y="2742868"/>
            <a:ext cx="1749073" cy="137226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8F373A-7F0F-4231-B512-6041F125E8CD}"/>
              </a:ext>
            </a:extLst>
          </p:cNvPr>
          <p:cNvGrpSpPr/>
          <p:nvPr/>
        </p:nvGrpSpPr>
        <p:grpSpPr>
          <a:xfrm>
            <a:off x="6925432" y="3509963"/>
            <a:ext cx="3093211" cy="769442"/>
            <a:chOff x="7762892" y="3593160"/>
            <a:chExt cx="3093211" cy="76944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C353108-9789-4FF3-B754-37070108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892" y="3639808"/>
              <a:ext cx="688649" cy="688649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9F786B9-239B-4076-BE76-E5BC1918DA31}"/>
                </a:ext>
              </a:extLst>
            </p:cNvPr>
            <p:cNvSpPr txBox="1"/>
            <p:nvPr/>
          </p:nvSpPr>
          <p:spPr>
            <a:xfrm>
              <a:off x="8544018" y="3593160"/>
              <a:ext cx="1778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4"/>
                  </a:solidFill>
                </a:rPr>
                <a:t>Jonny Huang</a:t>
              </a:r>
              <a:endParaRPr lang="zh-TW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ADA4E9C-7431-4D02-99DC-0A4F5999ADFD}"/>
                </a:ext>
              </a:extLst>
            </p:cNvPr>
            <p:cNvSpPr txBox="1"/>
            <p:nvPr/>
          </p:nvSpPr>
          <p:spPr>
            <a:xfrm>
              <a:off x="8543701" y="4054825"/>
              <a:ext cx="2312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</a:schemeClr>
                  </a:solidFill>
                </a:rPr>
                <a:t>jonnyhuang@outlook.com</a:t>
              </a:r>
              <a:endParaRPr lang="zh-TW" altLang="en-US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5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升級 </a:t>
            </a:r>
            <a:r>
              <a:rPr lang="en-US" altLang="zh-TW" dirty="0"/>
              <a:t>SDK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flutter upgrade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DD5BB4-9163-44E8-9B3B-7B28BA08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29" y="1493714"/>
            <a:ext cx="9110215" cy="458749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D850ACB-C68F-4D9E-BC62-307E7A22D83C}"/>
              </a:ext>
            </a:extLst>
          </p:cNvPr>
          <p:cNvSpPr txBox="1"/>
          <p:nvPr/>
        </p:nvSpPr>
        <p:spPr>
          <a:xfrm>
            <a:off x="931229" y="608120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SDK </a:t>
            </a:r>
            <a:r>
              <a:rPr lang="zh-TW" altLang="en-US" dirty="0"/>
              <a:t>就放在 </a:t>
            </a:r>
            <a:r>
              <a:rPr lang="en-US" altLang="zh-TW" dirty="0"/>
              <a:t>GitHub </a:t>
            </a:r>
            <a:r>
              <a:rPr lang="zh-TW" altLang="en-US" dirty="0"/>
              <a:t>上，這表示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5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隨時可以切換 </a:t>
            </a:r>
            <a:r>
              <a:rPr lang="en-US" altLang="zh-TW" dirty="0"/>
              <a:t>SDK</a:t>
            </a:r>
            <a:r>
              <a:rPr lang="zh-TW" altLang="en-US" dirty="0"/>
              <a:t> 版本  </a:t>
            </a:r>
            <a:r>
              <a:rPr lang="en-US" altLang="zh-TW" dirty="0">
                <a:solidFill>
                  <a:schemeClr val="accent4"/>
                </a:solidFill>
              </a:rPr>
              <a:t>flutter --version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AFCBFE-DDEB-4E3A-AD93-8DE6D90D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95242" cy="28491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6D7D7A-6B43-483E-92D3-38286756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1675152"/>
            <a:ext cx="6029325" cy="42291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91B2F54-E64A-47B8-A033-FE8CDFA90DB6}"/>
              </a:ext>
            </a:extLst>
          </p:cNvPr>
          <p:cNvSpPr txBox="1"/>
          <p:nvPr/>
        </p:nvSpPr>
        <p:spPr>
          <a:xfrm>
            <a:off x="727043" y="4669654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注意：版本號都是 </a:t>
            </a:r>
            <a:r>
              <a:rPr lang="en-US" altLang="zh-TW" dirty="0"/>
              <a:t>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97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建立專案：</a:t>
            </a:r>
            <a:r>
              <a:rPr lang="en-US" altLang="zh-TW" dirty="0">
                <a:solidFill>
                  <a:srgbClr val="FFC000"/>
                </a:solidFill>
              </a:rPr>
              <a:t>flutter create </a:t>
            </a:r>
            <a:r>
              <a:rPr lang="en-US" altLang="zh-TW" dirty="0">
                <a:solidFill>
                  <a:srgbClr val="FF0000"/>
                </a:solidFill>
              </a:rPr>
              <a:t>&lt;output directory&gt;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399952-6BFF-4461-B93A-5DC7A772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90687"/>
            <a:ext cx="8125278" cy="20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專案結構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C124A4-D684-43BA-8781-0CEBDD08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472" y="690356"/>
            <a:ext cx="4429125" cy="462915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C0669AB-2633-4985-BD42-405286EFC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967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/>
                </a:solidFill>
              </a:rPr>
              <a:t>lib</a:t>
            </a:r>
            <a:r>
              <a:rPr lang="zh-TW" altLang="en-US" dirty="0"/>
              <a:t>：主要程式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dart </a:t>
            </a:r>
            <a:r>
              <a:rPr lang="zh-TW" altLang="en-US" dirty="0"/>
              <a:t>程式碼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4"/>
                </a:solidFill>
              </a:rPr>
              <a:t>android</a:t>
            </a:r>
            <a:r>
              <a:rPr lang="zh-TW" altLang="en-US" dirty="0"/>
              <a:t>：</a:t>
            </a:r>
            <a:r>
              <a:rPr lang="en-US" altLang="zh-TW" dirty="0"/>
              <a:t>Android </a:t>
            </a:r>
            <a:r>
              <a:rPr lang="zh-TW" altLang="en-US" dirty="0"/>
              <a:t>專案資料夾，可以撰寫 </a:t>
            </a:r>
            <a:r>
              <a:rPr lang="en-US" altLang="zh-TW" dirty="0"/>
              <a:t>JAVA</a:t>
            </a:r>
            <a:r>
              <a:rPr lang="zh-TW" altLang="en-US" dirty="0"/>
              <a:t> 或是 </a:t>
            </a:r>
            <a:r>
              <a:rPr lang="en-US" altLang="zh-TW" dirty="0"/>
              <a:t>Kotlin</a:t>
            </a:r>
            <a:r>
              <a:rPr lang="zh-TW" altLang="en-US" dirty="0"/>
              <a:t> 原生程式碼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4"/>
                </a:solidFill>
              </a:rPr>
              <a:t>ios</a:t>
            </a:r>
            <a:r>
              <a:rPr lang="zh-TW" altLang="en-US" dirty="0"/>
              <a:t>：</a:t>
            </a:r>
            <a:r>
              <a:rPr lang="en-US" altLang="zh-TW" dirty="0"/>
              <a:t> iOS </a:t>
            </a:r>
            <a:r>
              <a:rPr lang="zh-TW" altLang="en-US" dirty="0"/>
              <a:t>專案資料夾，可以撰寫 </a:t>
            </a:r>
            <a:r>
              <a:rPr lang="en-US" altLang="zh-TW" dirty="0"/>
              <a:t>Objective-C</a:t>
            </a:r>
            <a:r>
              <a:rPr lang="zh-TW" altLang="en-US" dirty="0"/>
              <a:t> 或是 </a:t>
            </a:r>
            <a:r>
              <a:rPr lang="en-US" altLang="zh-TW" dirty="0"/>
              <a:t>Swift</a:t>
            </a:r>
            <a:r>
              <a:rPr lang="zh-TW" altLang="en-US" dirty="0"/>
              <a:t> 原生程式碼</a:t>
            </a:r>
          </a:p>
        </p:txBody>
      </p:sp>
    </p:spTree>
    <p:extLst>
      <p:ext uri="{BB962C8B-B14F-4D97-AF65-F5344CB8AC3E}">
        <p14:creationId xmlns:p14="http://schemas.microsoft.com/office/powerpoint/2010/main" val="99481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8CDE-3A50-431C-8558-F257A56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pubspec.yaml</a:t>
            </a:r>
            <a:r>
              <a:rPr lang="zh-TW" altLang="en-US" dirty="0"/>
              <a:t>：</a:t>
            </a:r>
            <a:r>
              <a:rPr lang="en-US" altLang="zh-TW" dirty="0"/>
              <a:t>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24807-04D6-4BC2-93DB-1116B1EA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332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/>
                </a:solidFill>
              </a:rPr>
              <a:t>dependencies</a:t>
            </a:r>
            <a:r>
              <a:rPr lang="zh-TW" altLang="en-US" dirty="0"/>
              <a:t>：執行環境所使用的套件。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4"/>
                </a:solidFill>
              </a:rPr>
              <a:t>dev_dependencies</a:t>
            </a:r>
            <a:r>
              <a:rPr lang="zh-TW" altLang="en-US" dirty="0"/>
              <a:t>：開發環境所使用的套件。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善用 </a:t>
            </a:r>
            <a:r>
              <a:rPr lang="en-US" altLang="zh-TW" dirty="0"/>
              <a:t>Dart Packages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https://pub.dartlang.org/packages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83C6331-CAD0-42D7-9751-F6F264FA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21" y="1593843"/>
            <a:ext cx="5148784" cy="45333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65C0192-0D5D-406B-9D31-6FCD96C063B8}"/>
              </a:ext>
            </a:extLst>
          </p:cNvPr>
          <p:cNvSpPr/>
          <p:nvPr/>
        </p:nvSpPr>
        <p:spPr>
          <a:xfrm>
            <a:off x="838200" y="5942568"/>
            <a:ext cx="449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https://www.dartlang.org/tools/pub/pubspec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19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8CDE-3A50-431C-8558-F257A56C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53"/>
            <a:ext cx="10515600" cy="1325563"/>
          </a:xfrm>
        </p:spPr>
        <p:txBody>
          <a:bodyPr/>
          <a:lstStyle/>
          <a:p>
            <a:r>
              <a:rPr lang="en-US" altLang="zh-TW" dirty="0"/>
              <a:t>Dependencies</a:t>
            </a:r>
            <a:r>
              <a:rPr lang="zh-TW" altLang="en-US" dirty="0"/>
              <a:t>：</a:t>
            </a:r>
            <a:r>
              <a:rPr lang="en-US" altLang="zh-TW" dirty="0" err="1"/>
              <a:t>sqflite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24807-04D6-4BC2-93DB-1116B1EA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4843" cy="7983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Dart Packages</a:t>
            </a:r>
            <a:r>
              <a:rPr lang="zh-TW" altLang="en-US" dirty="0"/>
              <a:t> 都會有安裝方式、範例、原始碼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727267-A5EB-4FA7-80C6-B0CA3DC2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8" y="2409042"/>
            <a:ext cx="9395791" cy="40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0F7C6FA-A729-45CB-B9B9-FC724526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3"/>
            <a:ext cx="9843052" cy="76862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一道指令完成 </a:t>
            </a:r>
            <a:r>
              <a:rPr lang="en-US" altLang="zh-TW" dirty="0"/>
              <a:t>Android </a:t>
            </a:r>
            <a:r>
              <a:rPr lang="zh-TW" altLang="en-US" dirty="0"/>
              <a:t>與 </a:t>
            </a:r>
            <a:r>
              <a:rPr lang="en-US" altLang="zh-TW" dirty="0"/>
              <a:t>iOS </a:t>
            </a:r>
            <a:r>
              <a:rPr lang="zh-TW" altLang="en-US" dirty="0"/>
              <a:t>所有尺寸的 </a:t>
            </a:r>
            <a:r>
              <a:rPr lang="en-US" altLang="zh-TW" dirty="0"/>
              <a:t>launcher icons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FD8CDE-3A50-431C-8558-F257A56C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53"/>
            <a:ext cx="10515600" cy="1325563"/>
          </a:xfrm>
        </p:spPr>
        <p:txBody>
          <a:bodyPr/>
          <a:lstStyle/>
          <a:p>
            <a:r>
              <a:rPr lang="en-US" altLang="zh-TW" dirty="0" err="1"/>
              <a:t>dev_dependencies</a:t>
            </a:r>
            <a:r>
              <a:rPr lang="zh-TW" altLang="en-US" dirty="0"/>
              <a:t>：</a:t>
            </a:r>
            <a:r>
              <a:rPr lang="en-US" altLang="zh-TW" b="1" dirty="0" err="1"/>
              <a:t>flutter_launcher_icons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D0D759-C72F-4E2D-99E4-4FEECB4F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45" y="1824406"/>
            <a:ext cx="6989454" cy="4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8CDE-3A50-431C-8558-F257A56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Packages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chemeClr val="accent4"/>
                </a:solidFill>
              </a:rPr>
              <a:t>flutter packages get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24807-04D6-4BC2-93DB-1116B1EA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VS Code </a:t>
            </a:r>
            <a:r>
              <a:rPr lang="zh-TW" altLang="en-US" dirty="0"/>
              <a:t>在儲存 </a:t>
            </a:r>
            <a:r>
              <a:rPr lang="en-US" altLang="zh-TW" dirty="0" err="1"/>
              <a:t>pubspec.yaml</a:t>
            </a:r>
            <a:r>
              <a:rPr lang="zh-TW" altLang="en-US" dirty="0"/>
              <a:t> 時會自動執行指令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A1DAAF-F03F-4B02-BE46-D8A66AB4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1" y="2447329"/>
            <a:ext cx="8706678" cy="42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050AC-47FA-4B2A-8FAF-BA4C930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</a:t>
            </a:r>
            <a:r>
              <a:rPr lang="zh-TW" altLang="en-US" dirty="0"/>
              <a:t>儲存路徑：</a:t>
            </a:r>
            <a:r>
              <a:rPr lang="en-US" altLang="zh-TW" dirty="0">
                <a:solidFill>
                  <a:schemeClr val="accent4"/>
                </a:solidFill>
              </a:rPr>
              <a:t>SDK/.pub-cache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96E8A1-3994-472A-B21E-D35BBB50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6" y="1550504"/>
            <a:ext cx="10771764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349FA-C463-47B9-B5B5-B8E7136E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不同電腦 </a:t>
            </a:r>
            <a:r>
              <a:rPr lang="en-US" altLang="zh-TW" dirty="0"/>
              <a:t>SDK </a:t>
            </a:r>
            <a:r>
              <a:rPr lang="zh-TW" altLang="en-US" dirty="0"/>
              <a:t>路徑可能不同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F0ECC6-045A-4511-9E7B-5AEC91A3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20" y="1806644"/>
            <a:ext cx="8730959" cy="46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B8CF0-4B84-49C2-B626-B6CBE67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35BBD-37FF-43AA-8712-5F11CBB7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Visual Studio Code (VS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Android Studio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環境變數：</a:t>
            </a:r>
            <a:r>
              <a:rPr lang="en-US" altLang="zh-TW" dirty="0">
                <a:solidFill>
                  <a:srgbClr val="FFC000"/>
                </a:solidFill>
              </a:rPr>
              <a:t> ANDROID_HOME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	</a:t>
            </a:r>
            <a:r>
              <a:rPr lang="zh-TW" altLang="en-US" dirty="0"/>
              <a:t>建立 </a:t>
            </a:r>
            <a:r>
              <a:rPr lang="en-US" altLang="zh-TW" dirty="0"/>
              <a:t>Android</a:t>
            </a:r>
            <a:r>
              <a:rPr lang="zh-TW" altLang="en-US" dirty="0"/>
              <a:t> 模擬器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Flutter SDK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將 </a:t>
            </a:r>
            <a:r>
              <a:rPr lang="en-US" altLang="zh-TW" dirty="0"/>
              <a:t>SDK</a:t>
            </a:r>
            <a:r>
              <a:rPr lang="zh-TW" altLang="en-US" dirty="0"/>
              <a:t> 路徑加入環境變數 </a:t>
            </a:r>
            <a:r>
              <a:rPr lang="en-US" altLang="zh-TW" dirty="0"/>
              <a:t>Path</a:t>
            </a:r>
            <a:r>
              <a:rPr lang="zh-TW" altLang="en-US" dirty="0"/>
              <a:t> 內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6CE904-D8B9-473A-B6A3-1EEE40870272}"/>
              </a:ext>
            </a:extLst>
          </p:cNvPr>
          <p:cNvSpPr/>
          <p:nvPr/>
        </p:nvSpPr>
        <p:spPr>
          <a:xfrm>
            <a:off x="838200" y="6176963"/>
            <a:ext cx="491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https://flutter.io/docs/get-started/install/windows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90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273287D-2E62-4769-B443-5D737882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刪除 </a:t>
            </a:r>
            <a:r>
              <a:rPr lang="en-US" altLang="zh-TW" dirty="0">
                <a:solidFill>
                  <a:schemeClr val="accent4"/>
                </a:solidFill>
              </a:rPr>
              <a:t>.flutter-plugins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4"/>
                </a:solidFill>
              </a:rPr>
              <a:t>.packages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SDK</a:t>
            </a:r>
            <a:r>
              <a:rPr lang="zh-TW" altLang="en-US" dirty="0"/>
              <a:t> 執行時會自動重新下載 </a:t>
            </a:r>
            <a:r>
              <a:rPr lang="en-US" altLang="zh-TW" dirty="0"/>
              <a:t>package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或是手動執行 </a:t>
            </a:r>
            <a:r>
              <a:rPr lang="en-US" altLang="zh-TW" dirty="0">
                <a:solidFill>
                  <a:schemeClr val="accent4"/>
                </a:solidFill>
              </a:rPr>
              <a:t>flutter packages get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Git </a:t>
            </a:r>
            <a:r>
              <a:rPr lang="zh-TW" altLang="en-US" dirty="0"/>
              <a:t>版控是最好的方法。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延伸問題：如果開發環境沒有網路？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B349FA-C463-47B9-B5B5-B8E7136E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/>
              <a:t>Git </a:t>
            </a:r>
            <a:r>
              <a:rPr lang="zh-TW" altLang="en-US" dirty="0"/>
              <a:t>版控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E44A55A-38AB-40E7-8767-F053AC31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53" y="1612461"/>
            <a:ext cx="4582047" cy="33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8CDE-3A50-431C-8558-F257A56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pubspec.yaml</a:t>
            </a:r>
            <a:r>
              <a:rPr lang="zh-TW" altLang="en-US" dirty="0"/>
              <a:t>：</a:t>
            </a:r>
            <a:r>
              <a:rPr lang="en-US" altLang="zh-TW" i="1" dirty="0"/>
              <a:t>Assets</a:t>
            </a:r>
            <a:r>
              <a:rPr lang="zh-TW" altLang="en-US" i="1" dirty="0"/>
              <a:t> </a:t>
            </a:r>
            <a:r>
              <a:rPr lang="en-US" altLang="zh-TW" i="1" dirty="0"/>
              <a:t>and</a:t>
            </a:r>
            <a:r>
              <a:rPr lang="zh-TW" altLang="en-US" i="1" dirty="0"/>
              <a:t> </a:t>
            </a:r>
            <a:r>
              <a:rPr lang="en-US" altLang="zh-TW" i="1" dirty="0"/>
              <a:t>Images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27894-7E4E-4B98-AB48-1AFDEBC0C883}"/>
              </a:ext>
            </a:extLst>
          </p:cNvPr>
          <p:cNvSpPr/>
          <p:nvPr/>
        </p:nvSpPr>
        <p:spPr>
          <a:xfrm>
            <a:off x="686770" y="6083096"/>
            <a:ext cx="563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https://flutter.io/docs/development/ui/assets-and-images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8AF294-F276-4410-AC30-A5BF4CFA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17" y="1379165"/>
            <a:ext cx="6793810" cy="470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C6706-801C-41AA-BB01-CB4438F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1CFA25-CA1F-4638-B842-A531215C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748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變更資源內容後，例如修改圖片，如果發現畫面沒有對應的更新就把 </a:t>
            </a:r>
            <a:r>
              <a:rPr lang="en-US" altLang="zh-TW" dirty="0"/>
              <a:t>build </a:t>
            </a:r>
            <a:r>
              <a:rPr lang="zh-TW" altLang="en-US" dirty="0"/>
              <a:t>資料夾刪除，讓系統重建吧。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SDK</a:t>
            </a:r>
            <a:r>
              <a:rPr lang="zh-TW" altLang="en-US" dirty="0"/>
              <a:t> 會在 </a:t>
            </a:r>
            <a:r>
              <a:rPr lang="en-US" altLang="zh-TW" dirty="0"/>
              <a:t>build </a:t>
            </a:r>
            <a:r>
              <a:rPr lang="zh-TW" altLang="en-US" dirty="0"/>
              <a:t>暫存資料。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ECC395-19FD-431D-BF11-7814EE92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370482"/>
            <a:ext cx="5890531" cy="58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：選項改了</a:t>
            </a:r>
          </a:p>
        </p:txBody>
      </p:sp>
      <p:pic>
        <p:nvPicPr>
          <p:cNvPr id="1026" name="Picture 2" descr="https://jonny-huang.github.io/images/flutter/001/flutter_002.png">
            <a:extLst>
              <a:ext uri="{FF2B5EF4-FFF2-40B4-BE49-F238E27FC236}">
                <a16:creationId xmlns:a16="http://schemas.microsoft.com/office/drawing/2014/main" id="{FA09A7C4-C56B-4EF9-B7A8-9B2A4724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5" y="2740673"/>
            <a:ext cx="4358994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48D1C65-0D75-4C92-A288-F209FA90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64" y="2740673"/>
            <a:ext cx="4410075" cy="3562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F799841-ECE9-4EF1-B1DD-7736789FC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75" y="1453396"/>
            <a:ext cx="7581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76E1B38-8BAF-492F-AFA8-22ADE441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官方建議使用 </a:t>
            </a:r>
            <a:r>
              <a:rPr lang="en-US" altLang="zh-TW" dirty="0">
                <a:solidFill>
                  <a:srgbClr val="FFC000"/>
                </a:solidFill>
              </a:rPr>
              <a:t>ANDROID_SDK_ROOT</a:t>
            </a:r>
            <a:r>
              <a:rPr lang="zh-TW" altLang="en-US" dirty="0"/>
              <a:t>，但是 </a:t>
            </a:r>
            <a:r>
              <a:rPr lang="en-US" altLang="zh-TW" dirty="0"/>
              <a:t>Android Studio </a:t>
            </a:r>
            <a:r>
              <a:rPr lang="zh-TW" altLang="en-US" dirty="0"/>
              <a:t>設定精靈只支援 </a:t>
            </a:r>
            <a:r>
              <a:rPr lang="en-US" altLang="zh-TW" dirty="0">
                <a:solidFill>
                  <a:srgbClr val="FFC000"/>
                </a:solidFill>
              </a:rPr>
              <a:t>ANDROID_HOME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環境變數：</a:t>
            </a:r>
            <a:r>
              <a:rPr lang="en-US" altLang="zh-TW" dirty="0">
                <a:solidFill>
                  <a:srgbClr val="FFC000"/>
                </a:solidFill>
              </a:rPr>
              <a:t>ANDROID_HOME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0CDCA3-B11E-402B-B78E-CB90A8C4EE6A}"/>
              </a:ext>
            </a:extLst>
          </p:cNvPr>
          <p:cNvSpPr/>
          <p:nvPr/>
        </p:nvSpPr>
        <p:spPr>
          <a:xfrm>
            <a:off x="838200" y="6176963"/>
            <a:ext cx="610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https://developer.android.com/studio/command-line/variables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46A4E6F-1AB7-452E-81AF-AA0299E5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34" y="2361731"/>
            <a:ext cx="5074065" cy="38152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10056A-EBA1-453A-B352-3045B577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92" y="5113513"/>
            <a:ext cx="5233608" cy="10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Flutter SDK</a:t>
            </a:r>
            <a:r>
              <a:rPr lang="zh-TW" altLang="en-US" dirty="0"/>
              <a:t>：指定到 </a:t>
            </a:r>
            <a:r>
              <a:rPr lang="en-US" altLang="zh-TW" dirty="0">
                <a:solidFill>
                  <a:srgbClr val="FFC000"/>
                </a:solidFill>
              </a:rPr>
              <a:t>bin</a:t>
            </a:r>
            <a:r>
              <a:rPr lang="zh-TW" altLang="en-US" dirty="0"/>
              <a:t> 資料夾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EE4F13-E269-4769-B051-4109012B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74" y="1690688"/>
            <a:ext cx="6099329" cy="43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確認開發環境：</a:t>
            </a:r>
            <a:r>
              <a:rPr lang="en-US" altLang="zh-TW" dirty="0">
                <a:solidFill>
                  <a:srgbClr val="FFC000"/>
                </a:solidFill>
              </a:rPr>
              <a:t>flutter doctor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FBC2DD-5208-4A4D-A2FA-14AFF08F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1761710"/>
            <a:ext cx="9753272" cy="27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6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flutter doctor --android-licenses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B71791-6832-44F3-B953-B6D06879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27" y="1690688"/>
            <a:ext cx="9901815" cy="36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Studio</a:t>
            </a:r>
            <a:r>
              <a:rPr lang="zh-TW" altLang="en-US" dirty="0"/>
              <a:t>：</a:t>
            </a:r>
            <a:r>
              <a:rPr lang="en-US" altLang="zh-TW" dirty="0"/>
              <a:t>Flutter plugin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C0E161-BB30-46BA-8B71-CCB93BD5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3" y="1690688"/>
            <a:ext cx="9682219" cy="35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1AA9-DC28-4218-BE73-B8A44D8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 Code </a:t>
            </a:r>
            <a:r>
              <a:rPr lang="zh-TW" altLang="en-US" dirty="0"/>
              <a:t>擴充功能：</a:t>
            </a:r>
            <a:r>
              <a:rPr lang="en-US" altLang="zh-TW" dirty="0"/>
              <a:t>Flutter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26C855-695E-4858-8B2B-8A3C11FA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626"/>
            <a:ext cx="8974493" cy="47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精細單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485</Words>
  <Application>Microsoft Office PowerPoint</Application>
  <PresentationFormat>寬螢幕</PresentationFormat>
  <Paragraphs>60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Flutter 起手式 </vt:lpstr>
      <vt:lpstr>安裝：</vt:lpstr>
      <vt:lpstr>Git：選項改了</vt:lpstr>
      <vt:lpstr>環境變數：ANDROID_HOME</vt:lpstr>
      <vt:lpstr>Flutter SDK：指定到 bin 資料夾</vt:lpstr>
      <vt:lpstr>確認開發環境：flutter doctor</vt:lpstr>
      <vt:lpstr>flutter doctor --android-licenses</vt:lpstr>
      <vt:lpstr>Android Studio：Flutter plugin</vt:lpstr>
      <vt:lpstr>VS Code 擴充功能：Flutter</vt:lpstr>
      <vt:lpstr>升級 SDK：flutter upgrade</vt:lpstr>
      <vt:lpstr>隨時可以切換 SDK 版本  flutter --version</vt:lpstr>
      <vt:lpstr>建立專案：flutter create &lt;output directory&gt;</vt:lpstr>
      <vt:lpstr>專案結構</vt:lpstr>
      <vt:lpstr>pubspec.yaml：Packages</vt:lpstr>
      <vt:lpstr>Dependencies：sqflite </vt:lpstr>
      <vt:lpstr>dev_dependencies：flutter_launcher_icons </vt:lpstr>
      <vt:lpstr>下載 Packages：flutter packages get</vt:lpstr>
      <vt:lpstr>Package 儲存路徑：SDK/.pub-cache</vt:lpstr>
      <vt:lpstr>不同電腦 SDK 路徑可能不同</vt:lpstr>
      <vt:lpstr>用 Git 版控</vt:lpstr>
      <vt:lpstr>pubspec.yaml：Assets and Images</vt:lpstr>
      <vt:lpstr>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炫哲 黃</dc:creator>
  <cp:lastModifiedBy>炫哲 黃</cp:lastModifiedBy>
  <cp:revision>30</cp:revision>
  <dcterms:created xsi:type="dcterms:W3CDTF">2019-01-07T17:45:09Z</dcterms:created>
  <dcterms:modified xsi:type="dcterms:W3CDTF">2019-01-09T10:37:05Z</dcterms:modified>
</cp:coreProperties>
</file>