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Playfair Display"/>
      <p:regular r:id="rId37"/>
      <p:bold r:id="rId38"/>
      <p:italic r:id="rId39"/>
      <p:boldItalic r:id="rId40"/>
    </p:embeddedFont>
    <p:embeddedFont>
      <p:font typeface="Lato" panose="02020500000000000000" charset="0"/>
      <p:regular r:id="rId41"/>
      <p:bold r:id="rId42"/>
      <p:italic r:id="rId43"/>
      <p:boldItalic r:id="rId44"/>
    </p:embeddedFont>
    <p:embeddedFont>
      <p:font typeface="DFKai-SB" panose="03000509000000000000" pitchFamily="65" charset="-12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專案代號為主鍵，內容包含專案名稱及費用，根據不同的需求有不同的費用可以使用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帳單代號為主鍵，以客戶代號後兩碼+該月份為帳單代號，帳單日期為帳單該月份截止時間及寄發時間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提供查詢專案與其基本電話費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提供查詢專案與其基本電話費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提供查詢單支手機號碼每個月的總費用，包括基本費用與額外費用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提供查詢單支手機號碼每個月的總費用，包括基本費用與額外費用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可以查詢欲知的單個客戶之詳細資料，需要先輸入其客戶代碼以查詢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可以查詢欲知的單個客戶之詳細資料，需要先輸入其客戶代碼以查詢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協助電信公司查詢每個月所收的帳單費用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我們設立一個資料庫系統管理一家電信2016年的門號狀況，如同遠傳電信讓用戶可以查詢自己手機費率、使用的專案，除此之外我們亦統計出各支手機號碼的使用狀況，每個月費率總金額，讓用戶可以知道自己每個月的電話費，而公司可以知道使用者分屬於那些縣市，在該縣市中使用費率又是多少加以分析。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協助電信公司查詢每個月所收的帳單費用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透過交叉查詢，可以清楚指出每支電話號碼在該月的電話費用為何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透過交叉查詢，可以清楚指出每支電話號碼在該月的電話費用為何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單獨以某一地區為目標，做該地區的客戶統計或搜尋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單獨以某一地區為目標，做該地區的客戶統計或搜尋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可以查詢未使用的電話號碼，在擁有新客戶的時候，可以迅速找尋空的號碼使用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可以查詢未使用的電話號碼，在擁有新客戶的時候，可以迅速找尋空的號碼使用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客戶的資料，可以了解其連絡方式，下方的帳單明細能夠得知該用戶的各之手機的帳單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zh-TW" sz="1200">
                <a:latin typeface="DFKai-SB"/>
                <a:ea typeface="DFKai-SB"/>
                <a:cs typeface="DFKai-SB"/>
                <a:sym typeface="DFKai-SB"/>
              </a:rPr>
              <a:t>設立長庚電信公司2016年的資料庫系統包含客戶資料、手機號碼資料、帳單資料、手機費率專案資料，一個用戶允許有多支手機同時使用，專案為一年有效期限，當一隻手機號碼未使用該手機號碼可以轉讓給其他用戶使用，若手機用戶有額外加值(例如:網路使用量、通話費、國際漫遊費用等)則會將費用計入在額外金額中。資料庫可協助手機用戶查詢自己各月份的帳單及使用的專案費率，提供該公司的專案資料，該公司亦可分別檢視某一月份的電話費總額，手機號碼一次為單一用戶可用，但若不使用則可以轉讓，一個用戶可允許有多支手機號碼。在表單部分，就如同我們打電話去給電信公司查詢自己的資料，只要告訴客服人員客戶代號，客服人員就可以幫你找尋你的所有資訊，包含客戶詳細資料、使用中的門號費率，及所有的帳單明細等等，若非用戶我們亦可請客服人員幫您建立一個客戶的資料。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單筆帳單的明細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提供每筆帳單的詳細資料，包括用戶、電話與月份費用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尋找客戶資料，可藉由上方的客戶代號識別碼加速尋找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增加客戶時，新增資料用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客戶代號為主鍵，客戶名稱及客戶地址為必填項目，現在多為電子化帳單因此增加一個E-mail為可以填寫項目，該用戶的帳單可以有e-mail收發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手機號碼為主鍵，手機號碼可以根據當下是否有用戶使用而比對客戶代號，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Font typeface="Lato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96362" y="3266930"/>
            <a:ext cx="2951400" cy="701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 lang="zh-TW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zh-TW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3096300" y="1592225"/>
            <a:ext cx="2951400" cy="158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長庚電信2016年資料庫系統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49800" y="4293275"/>
            <a:ext cx="8444400" cy="701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000000"/>
                </a:solidFill>
              </a:rPr>
              <a:t>組員:B0221128 張孟婷、B0444201林亞璇、B0444239黃瑋晟(組長)、B0444243張世虹、B0444253高瑋廷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3125750" y="3452325"/>
            <a:ext cx="2822400" cy="56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1800">
                <a:solidFill>
                  <a:srgbClr val="FFFFFF"/>
                </a:solidFill>
                <a:latin typeface="DFKai-SB"/>
                <a:ea typeface="DFKai-SB"/>
                <a:cs typeface="DFKai-SB"/>
                <a:sym typeface="DFKai-SB"/>
              </a:rPr>
              <a:t>報告日期:2017/06/22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專案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50" y="1659625"/>
            <a:ext cx="5246699" cy="240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帳單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12" y="1668437"/>
            <a:ext cx="8297974" cy="23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查詢需求簡介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專案費率查詢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手機號碼個月帳單查詢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客戶詳細資料查詢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電信業每個月帳單查詢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個人每月電話費總金額查詢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新北市客戶查詢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未使用之手機號碼查詢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專案費率查詢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3">
            <a:alphaModFix/>
          </a:blip>
          <a:srcRect l="-6210" t="-3180" r="6210" b="3180"/>
          <a:stretch/>
        </p:blipFill>
        <p:spPr>
          <a:xfrm>
            <a:off x="2197648" y="1533475"/>
            <a:ext cx="3673075" cy="239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專案費率查詢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r="19846" b="16036"/>
          <a:stretch/>
        </p:blipFill>
        <p:spPr>
          <a:xfrm>
            <a:off x="2156025" y="1152475"/>
            <a:ext cx="40794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手機號碼每個月帳單查詢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975" y="1724025"/>
            <a:ext cx="6693999" cy="24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手機號碼每個月帳單查詢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 r="7054" b="22970"/>
          <a:stretch/>
        </p:blipFill>
        <p:spPr>
          <a:xfrm>
            <a:off x="1716625" y="1156573"/>
            <a:ext cx="5034875" cy="33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客戶詳細資料查詢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535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3" y="1321500"/>
            <a:ext cx="2829978" cy="157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950" y="3203530"/>
            <a:ext cx="6814644" cy="12001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 rot="5400000">
            <a:off x="3763625" y="2067350"/>
            <a:ext cx="834900" cy="6261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客戶詳細資料查詢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35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r="7054" b="20716"/>
          <a:stretch/>
        </p:blipFill>
        <p:spPr>
          <a:xfrm>
            <a:off x="1800825" y="1101298"/>
            <a:ext cx="5159675" cy="351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電信業者每個月帳單查詢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900" y="1672075"/>
            <a:ext cx="5182625" cy="248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Target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3" y="1423314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我們設立一個資料庫系統管理一家電信2016年的門號狀況，如同遠傳電信讓用戶可以查詢自己手機費率、使用的專案，除此之外我們亦統計出各支手機號碼的使用狀況，每個月費率總金額，讓用戶可以知道自己每個月的電話費，而公司可以知道使用者分屬於那些縣市，在該縣市中使用費率又是多少加以分析。</a:t>
            </a:r>
          </a:p>
          <a:p>
            <a: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電信業者每個月帳單查詢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r="24511" b="29725"/>
          <a:stretch/>
        </p:blipFill>
        <p:spPr>
          <a:xfrm>
            <a:off x="2041725" y="1152474"/>
            <a:ext cx="459048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個人每月電話費總金額查詢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99" name="Shape 1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82" y="1928666"/>
            <a:ext cx="8599218" cy="184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個人每月電話費總金額查詢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r="12595" b="27818"/>
          <a:stretch/>
        </p:blipFill>
        <p:spPr>
          <a:xfrm>
            <a:off x="1722067" y="1152474"/>
            <a:ext cx="517460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新北市客戶查詢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650" y="1983275"/>
            <a:ext cx="5802375" cy="1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新北市客戶查詢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0" name="Shape 220"/>
          <p:cNvPicPr preferRelativeResize="0"/>
          <p:nvPr/>
        </p:nvPicPr>
        <p:blipFill rotWithShape="1">
          <a:blip r:embed="rId3">
            <a:alphaModFix/>
          </a:blip>
          <a:srcRect r="26589" b="30420"/>
          <a:stretch/>
        </p:blipFill>
        <p:spPr>
          <a:xfrm>
            <a:off x="1943659" y="1152475"/>
            <a:ext cx="45086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未使用之手機號碼查詢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838" y="2035088"/>
            <a:ext cx="6067499" cy="165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未使用之手機號碼查詢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34" name="Shape 234"/>
          <p:cNvPicPr preferRelativeResize="0"/>
          <p:nvPr/>
        </p:nvPicPr>
        <p:blipFill rotWithShape="1">
          <a:blip r:embed="rId3">
            <a:alphaModFix/>
          </a:blip>
          <a:srcRect r="13292" b="25914"/>
          <a:stretch/>
        </p:blipFill>
        <p:spPr>
          <a:xfrm>
            <a:off x="2027924" y="1152475"/>
            <a:ext cx="500146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表單需求簡介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客戶資料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帳單明細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帳單查詢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尋找客戶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新增客戶資料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表單之間連結圖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240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62" y="1946275"/>
            <a:ext cx="74580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客戶資料</a:t>
            </a:r>
          </a:p>
        </p:txBody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049" y="1152475"/>
            <a:ext cx="469824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系統簡介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客戶資料、手機號碼資料、帳單資料、手機費率專案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一個用戶允許多支手機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允許號碼轉移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額外加值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用戶查詢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長庚電信查詢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0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表單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帳單明細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774" y="1152475"/>
            <a:ext cx="204549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帳單查詢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68" name="Shape 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087" y="1244250"/>
            <a:ext cx="54197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尋找客戶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375" y="1622425"/>
            <a:ext cx="53530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新增客戶資料</a:t>
            </a:r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82" name="Shape 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662" y="1132750"/>
            <a:ext cx="53244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311700" y="1534850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zh-TW"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以上是我們的資料庫報告</a:t>
            </a:r>
          </a:p>
          <a:p>
            <a:pPr lvl="0" algn="ctr">
              <a:spcBef>
                <a:spcPts val="0"/>
              </a:spcBef>
              <a:buNone/>
            </a:pPr>
            <a:r>
              <a:rPr lang="zh-TW"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謝謝大家!!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概念資料庫設計-ERD圖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100" y="1843737"/>
            <a:ext cx="7465799" cy="20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資料庫關聯圖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000" y="994725"/>
            <a:ext cx="5669999" cy="373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第三正規劃形式檢驗結果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300" y="1398587"/>
            <a:ext cx="54292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資料表內容簡介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客戶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手機號碼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專案</a:t>
            </a:r>
          </a:p>
          <a:p>
            <a:pPr marL="457200" lvl="0" indent="-381000">
              <a:spcBef>
                <a:spcPts val="0"/>
              </a:spcBef>
              <a:buClr>
                <a:srgbClr val="000000"/>
              </a:buClr>
              <a:buSzPct val="100000"/>
              <a:buFont typeface="DFKai-SB"/>
            </a:pPr>
            <a:r>
              <a:rPr lang="zh-TW" sz="240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帳單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客戶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325" y="1686834"/>
            <a:ext cx="7009350" cy="23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手機號碼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8" y="1489550"/>
            <a:ext cx="5534024" cy="27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Microsoft Office PowerPoint</Application>
  <PresentationFormat>如螢幕大小 (16:9)</PresentationFormat>
  <Paragraphs>86</Paragraphs>
  <Slides>34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Playfair Display</vt:lpstr>
      <vt:lpstr>新細明體</vt:lpstr>
      <vt:lpstr>Arial</vt:lpstr>
      <vt:lpstr>Lato</vt:lpstr>
      <vt:lpstr>DFKai-SB</vt:lpstr>
      <vt:lpstr>coral</vt:lpstr>
      <vt:lpstr>長庚電信2016年資料庫系統</vt:lpstr>
      <vt:lpstr>Target</vt:lpstr>
      <vt:lpstr>系統簡介</vt:lpstr>
      <vt:lpstr>概念資料庫設計-ERD圖</vt:lpstr>
      <vt:lpstr>資料庫關聯圖</vt:lpstr>
      <vt:lpstr>第三正規劃形式檢驗結果</vt:lpstr>
      <vt:lpstr>資料表內容簡介</vt:lpstr>
      <vt:lpstr>客戶</vt:lpstr>
      <vt:lpstr>手機號碼</vt:lpstr>
      <vt:lpstr>專案</vt:lpstr>
      <vt:lpstr>帳單</vt:lpstr>
      <vt:lpstr>查詢需求簡介</vt:lpstr>
      <vt:lpstr>專案費率查詢</vt:lpstr>
      <vt:lpstr>專案費率查詢</vt:lpstr>
      <vt:lpstr>手機號碼每個月帳單查詢</vt:lpstr>
      <vt:lpstr>手機號碼每個月帳單查詢</vt:lpstr>
      <vt:lpstr>客戶詳細資料查詢</vt:lpstr>
      <vt:lpstr>客戶詳細資料查詢</vt:lpstr>
      <vt:lpstr>電信業者每個月帳單查詢</vt:lpstr>
      <vt:lpstr>電信業者每個月帳單查詢</vt:lpstr>
      <vt:lpstr>個人每月電話費總金額查詢</vt:lpstr>
      <vt:lpstr>個人每月電話費總金額查詢</vt:lpstr>
      <vt:lpstr>新北市客戶查詢</vt:lpstr>
      <vt:lpstr>新北市客戶查詢</vt:lpstr>
      <vt:lpstr>未使用之手機號碼查詢</vt:lpstr>
      <vt:lpstr>未使用之手機號碼查詢</vt:lpstr>
      <vt:lpstr>表單需求簡介</vt:lpstr>
      <vt:lpstr>表單之間連結圖</vt:lpstr>
      <vt:lpstr>客戶資料</vt:lpstr>
      <vt:lpstr>帳單明細</vt:lpstr>
      <vt:lpstr>帳單查詢</vt:lpstr>
      <vt:lpstr>尋找客戶</vt:lpstr>
      <vt:lpstr>新增客戶資料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長庚電信2016年資料庫系統</dc:title>
  <cp:lastModifiedBy>user</cp:lastModifiedBy>
  <cp:revision>1</cp:revision>
  <dcterms:modified xsi:type="dcterms:W3CDTF">2017-06-22T01:49:45Z</dcterms:modified>
</cp:coreProperties>
</file>