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43" r:id="rId2"/>
    <p:sldId id="283" r:id="rId3"/>
    <p:sldId id="271" r:id="rId4"/>
    <p:sldId id="261" r:id="rId5"/>
    <p:sldId id="262" r:id="rId6"/>
    <p:sldId id="263" r:id="rId7"/>
    <p:sldId id="291" r:id="rId8"/>
    <p:sldId id="292" r:id="rId9"/>
    <p:sldId id="293" r:id="rId10"/>
    <p:sldId id="294" r:id="rId11"/>
    <p:sldId id="295" r:id="rId12"/>
    <p:sldId id="259" r:id="rId13"/>
    <p:sldId id="282" r:id="rId14"/>
    <p:sldId id="285" r:id="rId15"/>
    <p:sldId id="284" r:id="rId16"/>
    <p:sldId id="264" r:id="rId17"/>
    <p:sldId id="265" r:id="rId18"/>
    <p:sldId id="267" r:id="rId19"/>
    <p:sldId id="286" r:id="rId20"/>
    <p:sldId id="266" r:id="rId21"/>
    <p:sldId id="268" r:id="rId22"/>
    <p:sldId id="269" r:id="rId23"/>
    <p:sldId id="270" r:id="rId24"/>
    <p:sldId id="338" r:id="rId25"/>
    <p:sldId id="297" r:id="rId26"/>
    <p:sldId id="289" r:id="rId27"/>
    <p:sldId id="290" r:id="rId28"/>
    <p:sldId id="339" r:id="rId29"/>
    <p:sldId id="340" r:id="rId30"/>
    <p:sldId id="272" r:id="rId31"/>
    <p:sldId id="288" r:id="rId32"/>
    <p:sldId id="273" r:id="rId33"/>
    <p:sldId id="274" r:id="rId34"/>
    <p:sldId id="275" r:id="rId35"/>
    <p:sldId id="344" r:id="rId36"/>
    <p:sldId id="276" r:id="rId37"/>
    <p:sldId id="277" r:id="rId38"/>
    <p:sldId id="278" r:id="rId39"/>
    <p:sldId id="279" r:id="rId40"/>
    <p:sldId id="280" r:id="rId41"/>
    <p:sldId id="337" r:id="rId42"/>
    <p:sldId id="301" r:id="rId43"/>
    <p:sldId id="298" r:id="rId44"/>
    <p:sldId id="299" r:id="rId45"/>
    <p:sldId id="300" r:id="rId46"/>
    <p:sldId id="302" r:id="rId47"/>
    <p:sldId id="341" r:id="rId48"/>
    <p:sldId id="342" r:id="rId4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3223B-EFDA-420E-9B39-C62C020FC5E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D4622317-99CC-4F76-8D8B-CB8A7EAE579E}">
      <dgm:prSet phldrT="[文字]"/>
      <dgm:spPr/>
      <dgm:t>
        <a:bodyPr/>
        <a:lstStyle/>
        <a:p>
          <a:r>
            <a:rPr lang="zh-TW" altLang="en-US" dirty="0"/>
            <a:t>刑法基本原理</a:t>
          </a:r>
        </a:p>
      </dgm:t>
    </dgm:pt>
    <dgm:pt modelId="{B7AB6F17-C7E3-4B10-8C46-9F633E406FED}" type="parTrans" cxnId="{9A5D1B35-3D00-4BE5-A634-FBD6C0D1A94E}">
      <dgm:prSet/>
      <dgm:spPr/>
      <dgm:t>
        <a:bodyPr/>
        <a:lstStyle/>
        <a:p>
          <a:endParaRPr lang="zh-TW" altLang="en-US"/>
        </a:p>
      </dgm:t>
    </dgm:pt>
    <dgm:pt modelId="{E94AA84D-F472-4994-8AD5-60B36EE3E9DC}" type="sibTrans" cxnId="{9A5D1B35-3D00-4BE5-A634-FBD6C0D1A94E}">
      <dgm:prSet/>
      <dgm:spPr/>
      <dgm:t>
        <a:bodyPr/>
        <a:lstStyle/>
        <a:p>
          <a:endParaRPr lang="zh-TW" altLang="en-US"/>
        </a:p>
      </dgm:t>
    </dgm:pt>
    <dgm:pt modelId="{6E4548A8-9CE4-4661-93C4-6B5D9C9F36F1}">
      <dgm:prSet phldrT="[文字]"/>
      <dgm:spPr/>
      <dgm:t>
        <a:bodyPr/>
        <a:lstStyle/>
        <a:p>
          <a:r>
            <a:rPr lang="zh-TW" altLang="en-US" dirty="0"/>
            <a:t>罪刑法定主義</a:t>
          </a:r>
        </a:p>
      </dgm:t>
    </dgm:pt>
    <dgm:pt modelId="{C35FF256-882D-4B0C-8842-94483941694F}" type="parTrans" cxnId="{A186EB8E-CF3D-4959-9F7E-6D3358EDD31B}">
      <dgm:prSet/>
      <dgm:spPr/>
      <dgm:t>
        <a:bodyPr/>
        <a:lstStyle/>
        <a:p>
          <a:endParaRPr lang="zh-TW" altLang="en-US"/>
        </a:p>
      </dgm:t>
    </dgm:pt>
    <dgm:pt modelId="{85AF8B1F-2BAD-4AE7-A055-61797AD2F6F4}" type="sibTrans" cxnId="{A186EB8E-CF3D-4959-9F7E-6D3358EDD31B}">
      <dgm:prSet/>
      <dgm:spPr/>
      <dgm:t>
        <a:bodyPr/>
        <a:lstStyle/>
        <a:p>
          <a:endParaRPr lang="zh-TW" altLang="en-US"/>
        </a:p>
      </dgm:t>
    </dgm:pt>
    <dgm:pt modelId="{4E47CDC1-9CDF-43D3-8447-C1E5A5A7778A}">
      <dgm:prSet phldrT="[文字]"/>
      <dgm:spPr/>
      <dgm:t>
        <a:bodyPr/>
        <a:lstStyle/>
        <a:p>
          <a:r>
            <a:rPr lang="zh-TW" altLang="en-US" dirty="0"/>
            <a:t>無法律則無犯罪</a:t>
          </a:r>
        </a:p>
      </dgm:t>
    </dgm:pt>
    <dgm:pt modelId="{F1116023-1061-4F18-BBA5-09F49E486487}" type="parTrans" cxnId="{6BAF6756-10C4-40BA-94FD-94A5B7D32093}">
      <dgm:prSet/>
      <dgm:spPr/>
      <dgm:t>
        <a:bodyPr/>
        <a:lstStyle/>
        <a:p>
          <a:endParaRPr lang="zh-TW" altLang="en-US"/>
        </a:p>
      </dgm:t>
    </dgm:pt>
    <dgm:pt modelId="{884966E1-5AC1-4535-9093-FB5DA0B13B9D}" type="sibTrans" cxnId="{6BAF6756-10C4-40BA-94FD-94A5B7D32093}">
      <dgm:prSet/>
      <dgm:spPr/>
      <dgm:t>
        <a:bodyPr/>
        <a:lstStyle/>
        <a:p>
          <a:endParaRPr lang="zh-TW" altLang="en-US"/>
        </a:p>
      </dgm:t>
    </dgm:pt>
    <dgm:pt modelId="{B870EDAB-7138-4F9D-AA4D-9A55643BC58E}">
      <dgm:prSet phldrT="[文字]"/>
      <dgm:spPr/>
      <dgm:t>
        <a:bodyPr/>
        <a:lstStyle/>
        <a:p>
          <a:r>
            <a:rPr lang="zh-TW" altLang="en-US" dirty="0"/>
            <a:t>禁止類推適用、排斥習慣法、不得溯及既往</a:t>
          </a:r>
        </a:p>
      </dgm:t>
    </dgm:pt>
    <dgm:pt modelId="{2F755408-9DD8-4E40-9BF7-600357D96D19}" type="parTrans" cxnId="{0C0A0E11-0F3A-44CD-A223-0C8F88628A5E}">
      <dgm:prSet/>
      <dgm:spPr/>
      <dgm:t>
        <a:bodyPr/>
        <a:lstStyle/>
        <a:p>
          <a:endParaRPr lang="zh-TW" altLang="en-US"/>
        </a:p>
      </dgm:t>
    </dgm:pt>
    <dgm:pt modelId="{59898FC1-64C2-498C-B556-EADE70B737C3}" type="sibTrans" cxnId="{0C0A0E11-0F3A-44CD-A223-0C8F88628A5E}">
      <dgm:prSet/>
      <dgm:spPr/>
      <dgm:t>
        <a:bodyPr/>
        <a:lstStyle/>
        <a:p>
          <a:endParaRPr lang="zh-TW" altLang="en-US"/>
        </a:p>
      </dgm:t>
    </dgm:pt>
    <dgm:pt modelId="{AD15864A-5967-4372-93B3-AA9BA1528910}">
      <dgm:prSet phldrT="[文字]"/>
      <dgm:spPr/>
      <dgm:t>
        <a:bodyPr/>
        <a:lstStyle/>
        <a:p>
          <a:r>
            <a:rPr lang="zh-TW" altLang="en-US" dirty="0"/>
            <a:t>從舊從輕原則</a:t>
          </a:r>
        </a:p>
      </dgm:t>
    </dgm:pt>
    <dgm:pt modelId="{AA24DD96-B994-41B7-B779-F8C12F7B960F}" type="parTrans" cxnId="{742B7620-8D60-401A-B4DB-25934D59E388}">
      <dgm:prSet/>
      <dgm:spPr/>
      <dgm:t>
        <a:bodyPr/>
        <a:lstStyle/>
        <a:p>
          <a:endParaRPr lang="zh-TW" altLang="en-US"/>
        </a:p>
      </dgm:t>
    </dgm:pt>
    <dgm:pt modelId="{6C96FE92-59BC-4D73-A649-8B9697B2F7EF}" type="sibTrans" cxnId="{742B7620-8D60-401A-B4DB-25934D59E388}">
      <dgm:prSet/>
      <dgm:spPr/>
      <dgm:t>
        <a:bodyPr/>
        <a:lstStyle/>
        <a:p>
          <a:endParaRPr lang="zh-TW" altLang="en-US"/>
        </a:p>
      </dgm:t>
    </dgm:pt>
    <dgm:pt modelId="{DFCF92AD-8E4D-49CE-A721-0DDEA4AD4F41}">
      <dgm:prSet phldrT="[文字]"/>
      <dgm:spPr/>
      <dgm:t>
        <a:bodyPr/>
        <a:lstStyle/>
        <a:p>
          <a:r>
            <a:rPr lang="zh-TW" altLang="en-US" dirty="0"/>
            <a:t>最終結論就是從輕原則</a:t>
          </a:r>
        </a:p>
      </dgm:t>
    </dgm:pt>
    <dgm:pt modelId="{263C2F76-43BA-4C2E-82E0-B69BFBF3B774}" type="parTrans" cxnId="{3D3B4F6E-E3DE-4D21-8553-E1304AC14063}">
      <dgm:prSet/>
      <dgm:spPr/>
      <dgm:t>
        <a:bodyPr/>
        <a:lstStyle/>
        <a:p>
          <a:endParaRPr lang="zh-TW" altLang="en-US"/>
        </a:p>
      </dgm:t>
    </dgm:pt>
    <dgm:pt modelId="{5BCF408F-4993-411D-A4B6-5179682182A4}" type="sibTrans" cxnId="{3D3B4F6E-E3DE-4D21-8553-E1304AC14063}">
      <dgm:prSet/>
      <dgm:spPr/>
      <dgm:t>
        <a:bodyPr/>
        <a:lstStyle/>
        <a:p>
          <a:endParaRPr lang="zh-TW" altLang="en-US"/>
        </a:p>
      </dgm:t>
    </dgm:pt>
    <dgm:pt modelId="{8BC43CA0-8CCF-4830-A3D0-7A4A95EB68A8}" type="pres">
      <dgm:prSet presAssocID="{4AA3223B-EFDA-420E-9B39-C62C020FC5E9}" presName="diagram" presStyleCnt="0">
        <dgm:presLayoutVars>
          <dgm:chPref val="1"/>
          <dgm:dir/>
          <dgm:animOne val="branch"/>
          <dgm:animLvl val="lvl"/>
          <dgm:resizeHandles val="exact"/>
        </dgm:presLayoutVars>
      </dgm:prSet>
      <dgm:spPr/>
    </dgm:pt>
    <dgm:pt modelId="{7E440CD7-D9C7-45A2-8607-7700EBD48AE6}" type="pres">
      <dgm:prSet presAssocID="{D4622317-99CC-4F76-8D8B-CB8A7EAE579E}" presName="root1" presStyleCnt="0"/>
      <dgm:spPr/>
    </dgm:pt>
    <dgm:pt modelId="{A9AA98F9-532A-4868-9041-B71261DDF152}" type="pres">
      <dgm:prSet presAssocID="{D4622317-99CC-4F76-8D8B-CB8A7EAE579E}" presName="LevelOneTextNode" presStyleLbl="node0" presStyleIdx="0" presStyleCnt="1">
        <dgm:presLayoutVars>
          <dgm:chPref val="3"/>
        </dgm:presLayoutVars>
      </dgm:prSet>
      <dgm:spPr/>
    </dgm:pt>
    <dgm:pt modelId="{4B8B1990-231C-45FF-A22B-C3273FA7C35B}" type="pres">
      <dgm:prSet presAssocID="{D4622317-99CC-4F76-8D8B-CB8A7EAE579E}" presName="level2hierChild" presStyleCnt="0"/>
      <dgm:spPr/>
    </dgm:pt>
    <dgm:pt modelId="{4F6D8B85-DF23-48CC-AC8D-A75F3CA7F262}" type="pres">
      <dgm:prSet presAssocID="{C35FF256-882D-4B0C-8842-94483941694F}" presName="conn2-1" presStyleLbl="parChTrans1D2" presStyleIdx="0" presStyleCnt="2"/>
      <dgm:spPr/>
    </dgm:pt>
    <dgm:pt modelId="{FF15E5F9-DEB3-4EB1-903A-328C0A628DF6}" type="pres">
      <dgm:prSet presAssocID="{C35FF256-882D-4B0C-8842-94483941694F}" presName="connTx" presStyleLbl="parChTrans1D2" presStyleIdx="0" presStyleCnt="2"/>
      <dgm:spPr/>
    </dgm:pt>
    <dgm:pt modelId="{5AD76139-97E3-4ADF-A4A2-354BA54D049A}" type="pres">
      <dgm:prSet presAssocID="{6E4548A8-9CE4-4661-93C4-6B5D9C9F36F1}" presName="root2" presStyleCnt="0"/>
      <dgm:spPr/>
    </dgm:pt>
    <dgm:pt modelId="{AEF7F0EC-803C-41E5-96DC-A09B81532B50}" type="pres">
      <dgm:prSet presAssocID="{6E4548A8-9CE4-4661-93C4-6B5D9C9F36F1}" presName="LevelTwoTextNode" presStyleLbl="node2" presStyleIdx="0" presStyleCnt="2">
        <dgm:presLayoutVars>
          <dgm:chPref val="3"/>
        </dgm:presLayoutVars>
      </dgm:prSet>
      <dgm:spPr/>
    </dgm:pt>
    <dgm:pt modelId="{7E764E8D-0D3C-4957-9845-62067A93E9FE}" type="pres">
      <dgm:prSet presAssocID="{6E4548A8-9CE4-4661-93C4-6B5D9C9F36F1}" presName="level3hierChild" presStyleCnt="0"/>
      <dgm:spPr/>
    </dgm:pt>
    <dgm:pt modelId="{4D0C6C36-2BEE-416F-BFE9-63F3C34EFE0B}" type="pres">
      <dgm:prSet presAssocID="{F1116023-1061-4F18-BBA5-09F49E486487}" presName="conn2-1" presStyleLbl="parChTrans1D3" presStyleIdx="0" presStyleCnt="3"/>
      <dgm:spPr/>
    </dgm:pt>
    <dgm:pt modelId="{BF5127E1-4C32-45FC-B8BB-F59823127932}" type="pres">
      <dgm:prSet presAssocID="{F1116023-1061-4F18-BBA5-09F49E486487}" presName="connTx" presStyleLbl="parChTrans1D3" presStyleIdx="0" presStyleCnt="3"/>
      <dgm:spPr/>
    </dgm:pt>
    <dgm:pt modelId="{249D02D1-C543-4E36-90EA-9EABFD9B5B9D}" type="pres">
      <dgm:prSet presAssocID="{4E47CDC1-9CDF-43D3-8447-C1E5A5A7778A}" presName="root2" presStyleCnt="0"/>
      <dgm:spPr/>
    </dgm:pt>
    <dgm:pt modelId="{4A9BEAE4-8736-4A3C-8D97-A728C1EA639C}" type="pres">
      <dgm:prSet presAssocID="{4E47CDC1-9CDF-43D3-8447-C1E5A5A7778A}" presName="LevelTwoTextNode" presStyleLbl="node3" presStyleIdx="0" presStyleCnt="3">
        <dgm:presLayoutVars>
          <dgm:chPref val="3"/>
        </dgm:presLayoutVars>
      </dgm:prSet>
      <dgm:spPr/>
    </dgm:pt>
    <dgm:pt modelId="{4399844C-4CAA-45A4-A2E2-D76C894AF77A}" type="pres">
      <dgm:prSet presAssocID="{4E47CDC1-9CDF-43D3-8447-C1E5A5A7778A}" presName="level3hierChild" presStyleCnt="0"/>
      <dgm:spPr/>
    </dgm:pt>
    <dgm:pt modelId="{00CC41A0-37E7-47F4-AC16-8ED368A9B1DE}" type="pres">
      <dgm:prSet presAssocID="{2F755408-9DD8-4E40-9BF7-600357D96D19}" presName="conn2-1" presStyleLbl="parChTrans1D3" presStyleIdx="1" presStyleCnt="3"/>
      <dgm:spPr/>
    </dgm:pt>
    <dgm:pt modelId="{51B69656-44DA-41BD-AC1F-E06F68A7C9EC}" type="pres">
      <dgm:prSet presAssocID="{2F755408-9DD8-4E40-9BF7-600357D96D19}" presName="connTx" presStyleLbl="parChTrans1D3" presStyleIdx="1" presStyleCnt="3"/>
      <dgm:spPr/>
    </dgm:pt>
    <dgm:pt modelId="{87596C76-F186-4815-B382-467BF735A504}" type="pres">
      <dgm:prSet presAssocID="{B870EDAB-7138-4F9D-AA4D-9A55643BC58E}" presName="root2" presStyleCnt="0"/>
      <dgm:spPr/>
    </dgm:pt>
    <dgm:pt modelId="{19B9E62B-E2BE-4C64-B193-BC2397329664}" type="pres">
      <dgm:prSet presAssocID="{B870EDAB-7138-4F9D-AA4D-9A55643BC58E}" presName="LevelTwoTextNode" presStyleLbl="node3" presStyleIdx="1" presStyleCnt="3">
        <dgm:presLayoutVars>
          <dgm:chPref val="3"/>
        </dgm:presLayoutVars>
      </dgm:prSet>
      <dgm:spPr/>
    </dgm:pt>
    <dgm:pt modelId="{A13F7364-7B63-45F2-8203-4C3BA85E0DA8}" type="pres">
      <dgm:prSet presAssocID="{B870EDAB-7138-4F9D-AA4D-9A55643BC58E}" presName="level3hierChild" presStyleCnt="0"/>
      <dgm:spPr/>
    </dgm:pt>
    <dgm:pt modelId="{306D7932-76E9-4788-989A-7642BCBB1AC5}" type="pres">
      <dgm:prSet presAssocID="{AA24DD96-B994-41B7-B779-F8C12F7B960F}" presName="conn2-1" presStyleLbl="parChTrans1D2" presStyleIdx="1" presStyleCnt="2"/>
      <dgm:spPr/>
    </dgm:pt>
    <dgm:pt modelId="{9474BF0C-D247-49EE-82D8-705622504BBE}" type="pres">
      <dgm:prSet presAssocID="{AA24DD96-B994-41B7-B779-F8C12F7B960F}" presName="connTx" presStyleLbl="parChTrans1D2" presStyleIdx="1" presStyleCnt="2"/>
      <dgm:spPr/>
    </dgm:pt>
    <dgm:pt modelId="{C6BA9260-A051-49A3-9DEF-E6FBDB94D943}" type="pres">
      <dgm:prSet presAssocID="{AD15864A-5967-4372-93B3-AA9BA1528910}" presName="root2" presStyleCnt="0"/>
      <dgm:spPr/>
    </dgm:pt>
    <dgm:pt modelId="{16768E0F-6044-4076-8D00-C9C63958A2DD}" type="pres">
      <dgm:prSet presAssocID="{AD15864A-5967-4372-93B3-AA9BA1528910}" presName="LevelTwoTextNode" presStyleLbl="node2" presStyleIdx="1" presStyleCnt="2">
        <dgm:presLayoutVars>
          <dgm:chPref val="3"/>
        </dgm:presLayoutVars>
      </dgm:prSet>
      <dgm:spPr/>
    </dgm:pt>
    <dgm:pt modelId="{F298B349-E3E8-4F94-89B6-41205F5953B7}" type="pres">
      <dgm:prSet presAssocID="{AD15864A-5967-4372-93B3-AA9BA1528910}" presName="level3hierChild" presStyleCnt="0"/>
      <dgm:spPr/>
    </dgm:pt>
    <dgm:pt modelId="{F0E1957D-8293-4AC4-A205-2ED68D2142B4}" type="pres">
      <dgm:prSet presAssocID="{263C2F76-43BA-4C2E-82E0-B69BFBF3B774}" presName="conn2-1" presStyleLbl="parChTrans1D3" presStyleIdx="2" presStyleCnt="3"/>
      <dgm:spPr/>
    </dgm:pt>
    <dgm:pt modelId="{0FB8C63E-89EB-4BCA-8DE5-8202B6CC79A4}" type="pres">
      <dgm:prSet presAssocID="{263C2F76-43BA-4C2E-82E0-B69BFBF3B774}" presName="connTx" presStyleLbl="parChTrans1D3" presStyleIdx="2" presStyleCnt="3"/>
      <dgm:spPr/>
    </dgm:pt>
    <dgm:pt modelId="{E8304E64-8BE4-4534-B451-D8F8D4E91C42}" type="pres">
      <dgm:prSet presAssocID="{DFCF92AD-8E4D-49CE-A721-0DDEA4AD4F41}" presName="root2" presStyleCnt="0"/>
      <dgm:spPr/>
    </dgm:pt>
    <dgm:pt modelId="{05B53C97-2744-4807-8CD5-A035C19F30DB}" type="pres">
      <dgm:prSet presAssocID="{DFCF92AD-8E4D-49CE-A721-0DDEA4AD4F41}" presName="LevelTwoTextNode" presStyleLbl="node3" presStyleIdx="2" presStyleCnt="3">
        <dgm:presLayoutVars>
          <dgm:chPref val="3"/>
        </dgm:presLayoutVars>
      </dgm:prSet>
      <dgm:spPr/>
    </dgm:pt>
    <dgm:pt modelId="{76DD4051-9023-442A-818A-EE6EEF136E6A}" type="pres">
      <dgm:prSet presAssocID="{DFCF92AD-8E4D-49CE-A721-0DDEA4AD4F41}" presName="level3hierChild" presStyleCnt="0"/>
      <dgm:spPr/>
    </dgm:pt>
  </dgm:ptLst>
  <dgm:cxnLst>
    <dgm:cxn modelId="{36E7CC06-1B10-4894-B710-41B3E8647C7F}" type="presOf" srcId="{2F755408-9DD8-4E40-9BF7-600357D96D19}" destId="{51B69656-44DA-41BD-AC1F-E06F68A7C9EC}" srcOrd="1" destOrd="0" presId="urn:microsoft.com/office/officeart/2005/8/layout/hierarchy2"/>
    <dgm:cxn modelId="{C09DAC08-96C4-4C96-905B-0E9852266371}" type="presOf" srcId="{4E47CDC1-9CDF-43D3-8447-C1E5A5A7778A}" destId="{4A9BEAE4-8736-4A3C-8D97-A728C1EA639C}" srcOrd="0" destOrd="0" presId="urn:microsoft.com/office/officeart/2005/8/layout/hierarchy2"/>
    <dgm:cxn modelId="{6DB74109-E118-4A20-95D3-49F87722F224}" type="presOf" srcId="{4AA3223B-EFDA-420E-9B39-C62C020FC5E9}" destId="{8BC43CA0-8CCF-4830-A3D0-7A4A95EB68A8}" srcOrd="0" destOrd="0" presId="urn:microsoft.com/office/officeart/2005/8/layout/hierarchy2"/>
    <dgm:cxn modelId="{0C0A0E11-0F3A-44CD-A223-0C8F88628A5E}" srcId="{6E4548A8-9CE4-4661-93C4-6B5D9C9F36F1}" destId="{B870EDAB-7138-4F9D-AA4D-9A55643BC58E}" srcOrd="1" destOrd="0" parTransId="{2F755408-9DD8-4E40-9BF7-600357D96D19}" sibTransId="{59898FC1-64C2-498C-B556-EADE70B737C3}"/>
    <dgm:cxn modelId="{CC661C16-8759-400C-9D9D-EA57B9118470}" type="presOf" srcId="{AD15864A-5967-4372-93B3-AA9BA1528910}" destId="{16768E0F-6044-4076-8D00-C9C63958A2DD}" srcOrd="0" destOrd="0" presId="urn:microsoft.com/office/officeart/2005/8/layout/hierarchy2"/>
    <dgm:cxn modelId="{742B7620-8D60-401A-B4DB-25934D59E388}" srcId="{D4622317-99CC-4F76-8D8B-CB8A7EAE579E}" destId="{AD15864A-5967-4372-93B3-AA9BA1528910}" srcOrd="1" destOrd="0" parTransId="{AA24DD96-B994-41B7-B779-F8C12F7B960F}" sibTransId="{6C96FE92-59BC-4D73-A649-8B9697B2F7EF}"/>
    <dgm:cxn modelId="{8382D22A-793C-4A26-809A-E324F94DCB23}" type="presOf" srcId="{F1116023-1061-4F18-BBA5-09F49E486487}" destId="{4D0C6C36-2BEE-416F-BFE9-63F3C34EFE0B}" srcOrd="0" destOrd="0" presId="urn:microsoft.com/office/officeart/2005/8/layout/hierarchy2"/>
    <dgm:cxn modelId="{9A5D1B35-3D00-4BE5-A634-FBD6C0D1A94E}" srcId="{4AA3223B-EFDA-420E-9B39-C62C020FC5E9}" destId="{D4622317-99CC-4F76-8D8B-CB8A7EAE579E}" srcOrd="0" destOrd="0" parTransId="{B7AB6F17-C7E3-4B10-8C46-9F633E406FED}" sibTransId="{E94AA84D-F472-4994-8AD5-60B36EE3E9DC}"/>
    <dgm:cxn modelId="{3FCD9E5D-4A48-4235-8754-4DC8490B9845}" type="presOf" srcId="{263C2F76-43BA-4C2E-82E0-B69BFBF3B774}" destId="{F0E1957D-8293-4AC4-A205-2ED68D2142B4}" srcOrd="0" destOrd="0" presId="urn:microsoft.com/office/officeart/2005/8/layout/hierarchy2"/>
    <dgm:cxn modelId="{BF4FC161-D805-4ACA-8E72-537CDDEEDA79}" type="presOf" srcId="{AA24DD96-B994-41B7-B779-F8C12F7B960F}" destId="{9474BF0C-D247-49EE-82D8-705622504BBE}" srcOrd="1" destOrd="0" presId="urn:microsoft.com/office/officeart/2005/8/layout/hierarchy2"/>
    <dgm:cxn modelId="{3D3B4F6E-E3DE-4D21-8553-E1304AC14063}" srcId="{AD15864A-5967-4372-93B3-AA9BA1528910}" destId="{DFCF92AD-8E4D-49CE-A721-0DDEA4AD4F41}" srcOrd="0" destOrd="0" parTransId="{263C2F76-43BA-4C2E-82E0-B69BFBF3B774}" sibTransId="{5BCF408F-4993-411D-A4B6-5179682182A4}"/>
    <dgm:cxn modelId="{58A97650-3298-4353-87AF-4CE57DECBDAE}" type="presOf" srcId="{C35FF256-882D-4B0C-8842-94483941694F}" destId="{FF15E5F9-DEB3-4EB1-903A-328C0A628DF6}" srcOrd="1" destOrd="0" presId="urn:microsoft.com/office/officeart/2005/8/layout/hierarchy2"/>
    <dgm:cxn modelId="{6BAF6756-10C4-40BA-94FD-94A5B7D32093}" srcId="{6E4548A8-9CE4-4661-93C4-6B5D9C9F36F1}" destId="{4E47CDC1-9CDF-43D3-8447-C1E5A5A7778A}" srcOrd="0" destOrd="0" parTransId="{F1116023-1061-4F18-BBA5-09F49E486487}" sibTransId="{884966E1-5AC1-4535-9093-FB5DA0B13B9D}"/>
    <dgm:cxn modelId="{D103D87C-57A1-4F82-BDDE-EF553FF2D842}" type="presOf" srcId="{F1116023-1061-4F18-BBA5-09F49E486487}" destId="{BF5127E1-4C32-45FC-B8BB-F59823127932}" srcOrd="1" destOrd="0" presId="urn:microsoft.com/office/officeart/2005/8/layout/hierarchy2"/>
    <dgm:cxn modelId="{37F84B85-8DD6-457E-8E6A-65789B0F42FE}" type="presOf" srcId="{2F755408-9DD8-4E40-9BF7-600357D96D19}" destId="{00CC41A0-37E7-47F4-AC16-8ED368A9B1DE}" srcOrd="0" destOrd="0" presId="urn:microsoft.com/office/officeart/2005/8/layout/hierarchy2"/>
    <dgm:cxn modelId="{78881B87-D3BD-40A0-9518-7BF40E40F3A7}" type="presOf" srcId="{D4622317-99CC-4F76-8D8B-CB8A7EAE579E}" destId="{A9AA98F9-532A-4868-9041-B71261DDF152}" srcOrd="0" destOrd="0" presId="urn:microsoft.com/office/officeart/2005/8/layout/hierarchy2"/>
    <dgm:cxn modelId="{EA3B848A-6CD5-408A-9875-A6B411D1CCAA}" type="presOf" srcId="{AA24DD96-B994-41B7-B779-F8C12F7B960F}" destId="{306D7932-76E9-4788-989A-7642BCBB1AC5}" srcOrd="0" destOrd="0" presId="urn:microsoft.com/office/officeart/2005/8/layout/hierarchy2"/>
    <dgm:cxn modelId="{A186EB8E-CF3D-4959-9F7E-6D3358EDD31B}" srcId="{D4622317-99CC-4F76-8D8B-CB8A7EAE579E}" destId="{6E4548A8-9CE4-4661-93C4-6B5D9C9F36F1}" srcOrd="0" destOrd="0" parTransId="{C35FF256-882D-4B0C-8842-94483941694F}" sibTransId="{85AF8B1F-2BAD-4AE7-A055-61797AD2F6F4}"/>
    <dgm:cxn modelId="{8DC12F95-99CA-404D-B3FF-9E5F8ED23304}" type="presOf" srcId="{DFCF92AD-8E4D-49CE-A721-0DDEA4AD4F41}" destId="{05B53C97-2744-4807-8CD5-A035C19F30DB}" srcOrd="0" destOrd="0" presId="urn:microsoft.com/office/officeart/2005/8/layout/hierarchy2"/>
    <dgm:cxn modelId="{9909F896-BA25-4552-819C-5702C82D0023}" type="presOf" srcId="{B870EDAB-7138-4F9D-AA4D-9A55643BC58E}" destId="{19B9E62B-E2BE-4C64-B193-BC2397329664}" srcOrd="0" destOrd="0" presId="urn:microsoft.com/office/officeart/2005/8/layout/hierarchy2"/>
    <dgm:cxn modelId="{9C53BBBD-4D2A-4DB8-8E8F-D7124D3B7F2A}" type="presOf" srcId="{6E4548A8-9CE4-4661-93C4-6B5D9C9F36F1}" destId="{AEF7F0EC-803C-41E5-96DC-A09B81532B50}" srcOrd="0" destOrd="0" presId="urn:microsoft.com/office/officeart/2005/8/layout/hierarchy2"/>
    <dgm:cxn modelId="{5F5E35EC-5E82-42B4-91F1-51B56455D3EF}" type="presOf" srcId="{263C2F76-43BA-4C2E-82E0-B69BFBF3B774}" destId="{0FB8C63E-89EB-4BCA-8DE5-8202B6CC79A4}" srcOrd="1" destOrd="0" presId="urn:microsoft.com/office/officeart/2005/8/layout/hierarchy2"/>
    <dgm:cxn modelId="{DE2059FA-0A4E-4B6B-A205-7BE7DB8FF6B1}" type="presOf" srcId="{C35FF256-882D-4B0C-8842-94483941694F}" destId="{4F6D8B85-DF23-48CC-AC8D-A75F3CA7F262}" srcOrd="0" destOrd="0" presId="urn:microsoft.com/office/officeart/2005/8/layout/hierarchy2"/>
    <dgm:cxn modelId="{0A7F7B43-6EE1-492D-A4D4-28179FFAEAF2}" type="presParOf" srcId="{8BC43CA0-8CCF-4830-A3D0-7A4A95EB68A8}" destId="{7E440CD7-D9C7-45A2-8607-7700EBD48AE6}" srcOrd="0" destOrd="0" presId="urn:microsoft.com/office/officeart/2005/8/layout/hierarchy2"/>
    <dgm:cxn modelId="{E1A027B8-5451-4F0B-A579-889B2B30A133}" type="presParOf" srcId="{7E440CD7-D9C7-45A2-8607-7700EBD48AE6}" destId="{A9AA98F9-532A-4868-9041-B71261DDF152}" srcOrd="0" destOrd="0" presId="urn:microsoft.com/office/officeart/2005/8/layout/hierarchy2"/>
    <dgm:cxn modelId="{F021FBF6-4398-4513-B533-B5703F3FE4A3}" type="presParOf" srcId="{7E440CD7-D9C7-45A2-8607-7700EBD48AE6}" destId="{4B8B1990-231C-45FF-A22B-C3273FA7C35B}" srcOrd="1" destOrd="0" presId="urn:microsoft.com/office/officeart/2005/8/layout/hierarchy2"/>
    <dgm:cxn modelId="{9FD02C16-38BC-4F68-84B7-CEBDCC3E6851}" type="presParOf" srcId="{4B8B1990-231C-45FF-A22B-C3273FA7C35B}" destId="{4F6D8B85-DF23-48CC-AC8D-A75F3CA7F262}" srcOrd="0" destOrd="0" presId="urn:microsoft.com/office/officeart/2005/8/layout/hierarchy2"/>
    <dgm:cxn modelId="{B5C0FCE7-DF97-448A-B2A2-AE5CEDBD9127}" type="presParOf" srcId="{4F6D8B85-DF23-48CC-AC8D-A75F3CA7F262}" destId="{FF15E5F9-DEB3-4EB1-903A-328C0A628DF6}" srcOrd="0" destOrd="0" presId="urn:microsoft.com/office/officeart/2005/8/layout/hierarchy2"/>
    <dgm:cxn modelId="{A4D37589-431D-4F92-8E3F-9608FC29C031}" type="presParOf" srcId="{4B8B1990-231C-45FF-A22B-C3273FA7C35B}" destId="{5AD76139-97E3-4ADF-A4A2-354BA54D049A}" srcOrd="1" destOrd="0" presId="urn:microsoft.com/office/officeart/2005/8/layout/hierarchy2"/>
    <dgm:cxn modelId="{0D8A927B-36EB-45BD-A584-5B152C80A9D9}" type="presParOf" srcId="{5AD76139-97E3-4ADF-A4A2-354BA54D049A}" destId="{AEF7F0EC-803C-41E5-96DC-A09B81532B50}" srcOrd="0" destOrd="0" presId="urn:microsoft.com/office/officeart/2005/8/layout/hierarchy2"/>
    <dgm:cxn modelId="{C9E9C863-A7CC-434D-A12C-6568F18E4A0D}" type="presParOf" srcId="{5AD76139-97E3-4ADF-A4A2-354BA54D049A}" destId="{7E764E8D-0D3C-4957-9845-62067A93E9FE}" srcOrd="1" destOrd="0" presId="urn:microsoft.com/office/officeart/2005/8/layout/hierarchy2"/>
    <dgm:cxn modelId="{61C90143-F6F7-4184-B82C-20092DFA0427}" type="presParOf" srcId="{7E764E8D-0D3C-4957-9845-62067A93E9FE}" destId="{4D0C6C36-2BEE-416F-BFE9-63F3C34EFE0B}" srcOrd="0" destOrd="0" presId="urn:microsoft.com/office/officeart/2005/8/layout/hierarchy2"/>
    <dgm:cxn modelId="{E410B3C9-5529-4C50-B2EB-FB963C3C82E8}" type="presParOf" srcId="{4D0C6C36-2BEE-416F-BFE9-63F3C34EFE0B}" destId="{BF5127E1-4C32-45FC-B8BB-F59823127932}" srcOrd="0" destOrd="0" presId="urn:microsoft.com/office/officeart/2005/8/layout/hierarchy2"/>
    <dgm:cxn modelId="{6711FBCB-1338-4280-9F90-39FA05CFF17D}" type="presParOf" srcId="{7E764E8D-0D3C-4957-9845-62067A93E9FE}" destId="{249D02D1-C543-4E36-90EA-9EABFD9B5B9D}" srcOrd="1" destOrd="0" presId="urn:microsoft.com/office/officeart/2005/8/layout/hierarchy2"/>
    <dgm:cxn modelId="{5915C0B2-3DE2-419B-84D2-21A99B02CC1D}" type="presParOf" srcId="{249D02D1-C543-4E36-90EA-9EABFD9B5B9D}" destId="{4A9BEAE4-8736-4A3C-8D97-A728C1EA639C}" srcOrd="0" destOrd="0" presId="urn:microsoft.com/office/officeart/2005/8/layout/hierarchy2"/>
    <dgm:cxn modelId="{C409B2EC-B625-4627-B55B-DC52994FF756}" type="presParOf" srcId="{249D02D1-C543-4E36-90EA-9EABFD9B5B9D}" destId="{4399844C-4CAA-45A4-A2E2-D76C894AF77A}" srcOrd="1" destOrd="0" presId="urn:microsoft.com/office/officeart/2005/8/layout/hierarchy2"/>
    <dgm:cxn modelId="{C242BAA0-7925-4F19-8BA4-14AE265F3518}" type="presParOf" srcId="{7E764E8D-0D3C-4957-9845-62067A93E9FE}" destId="{00CC41A0-37E7-47F4-AC16-8ED368A9B1DE}" srcOrd="2" destOrd="0" presId="urn:microsoft.com/office/officeart/2005/8/layout/hierarchy2"/>
    <dgm:cxn modelId="{8C82EF5D-24AB-4BD3-A85E-6D96853C6A17}" type="presParOf" srcId="{00CC41A0-37E7-47F4-AC16-8ED368A9B1DE}" destId="{51B69656-44DA-41BD-AC1F-E06F68A7C9EC}" srcOrd="0" destOrd="0" presId="urn:microsoft.com/office/officeart/2005/8/layout/hierarchy2"/>
    <dgm:cxn modelId="{D755C05B-DFF3-4A63-841C-2DECE9995A6B}" type="presParOf" srcId="{7E764E8D-0D3C-4957-9845-62067A93E9FE}" destId="{87596C76-F186-4815-B382-467BF735A504}" srcOrd="3" destOrd="0" presId="urn:microsoft.com/office/officeart/2005/8/layout/hierarchy2"/>
    <dgm:cxn modelId="{1E7F6EE2-1C8B-4F7F-9684-D5055BA9AC9D}" type="presParOf" srcId="{87596C76-F186-4815-B382-467BF735A504}" destId="{19B9E62B-E2BE-4C64-B193-BC2397329664}" srcOrd="0" destOrd="0" presId="urn:microsoft.com/office/officeart/2005/8/layout/hierarchy2"/>
    <dgm:cxn modelId="{38C777E6-5C71-473A-9EA3-E598C5010503}" type="presParOf" srcId="{87596C76-F186-4815-B382-467BF735A504}" destId="{A13F7364-7B63-45F2-8203-4C3BA85E0DA8}" srcOrd="1" destOrd="0" presId="urn:microsoft.com/office/officeart/2005/8/layout/hierarchy2"/>
    <dgm:cxn modelId="{CEA2AA97-877A-4DE9-9318-A0EEE277E6B2}" type="presParOf" srcId="{4B8B1990-231C-45FF-A22B-C3273FA7C35B}" destId="{306D7932-76E9-4788-989A-7642BCBB1AC5}" srcOrd="2" destOrd="0" presId="urn:microsoft.com/office/officeart/2005/8/layout/hierarchy2"/>
    <dgm:cxn modelId="{280527B3-C20C-41D9-8483-F4A96CF27C5B}" type="presParOf" srcId="{306D7932-76E9-4788-989A-7642BCBB1AC5}" destId="{9474BF0C-D247-49EE-82D8-705622504BBE}" srcOrd="0" destOrd="0" presId="urn:microsoft.com/office/officeart/2005/8/layout/hierarchy2"/>
    <dgm:cxn modelId="{F962DE36-C8B2-4FB0-B4E8-2EAD093CEEBF}" type="presParOf" srcId="{4B8B1990-231C-45FF-A22B-C3273FA7C35B}" destId="{C6BA9260-A051-49A3-9DEF-E6FBDB94D943}" srcOrd="3" destOrd="0" presId="urn:microsoft.com/office/officeart/2005/8/layout/hierarchy2"/>
    <dgm:cxn modelId="{B7BEECDD-3EC7-4CCD-89E8-C5015E0EA63B}" type="presParOf" srcId="{C6BA9260-A051-49A3-9DEF-E6FBDB94D943}" destId="{16768E0F-6044-4076-8D00-C9C63958A2DD}" srcOrd="0" destOrd="0" presId="urn:microsoft.com/office/officeart/2005/8/layout/hierarchy2"/>
    <dgm:cxn modelId="{0A50FA74-219A-4A30-B232-B8CAFDEF163E}" type="presParOf" srcId="{C6BA9260-A051-49A3-9DEF-E6FBDB94D943}" destId="{F298B349-E3E8-4F94-89B6-41205F5953B7}" srcOrd="1" destOrd="0" presId="urn:microsoft.com/office/officeart/2005/8/layout/hierarchy2"/>
    <dgm:cxn modelId="{5F19CE34-AADC-4410-9BEC-6C2058434B33}" type="presParOf" srcId="{F298B349-E3E8-4F94-89B6-41205F5953B7}" destId="{F0E1957D-8293-4AC4-A205-2ED68D2142B4}" srcOrd="0" destOrd="0" presId="urn:microsoft.com/office/officeart/2005/8/layout/hierarchy2"/>
    <dgm:cxn modelId="{5B22AB40-EA68-4B09-9A66-679675F4C02F}" type="presParOf" srcId="{F0E1957D-8293-4AC4-A205-2ED68D2142B4}" destId="{0FB8C63E-89EB-4BCA-8DE5-8202B6CC79A4}" srcOrd="0" destOrd="0" presId="urn:microsoft.com/office/officeart/2005/8/layout/hierarchy2"/>
    <dgm:cxn modelId="{9C84B1BC-6A63-40A3-AC2F-E7E14219A643}" type="presParOf" srcId="{F298B349-E3E8-4F94-89B6-41205F5953B7}" destId="{E8304E64-8BE4-4534-B451-D8F8D4E91C42}" srcOrd="1" destOrd="0" presId="urn:microsoft.com/office/officeart/2005/8/layout/hierarchy2"/>
    <dgm:cxn modelId="{E8E69984-1D0C-4127-85E8-680F41CC92ED}" type="presParOf" srcId="{E8304E64-8BE4-4534-B451-D8F8D4E91C42}" destId="{05B53C97-2744-4807-8CD5-A035C19F30DB}" srcOrd="0" destOrd="0" presId="urn:microsoft.com/office/officeart/2005/8/layout/hierarchy2"/>
    <dgm:cxn modelId="{D824F0B5-567E-4EB4-860A-C7DDD8B27AB8}" type="presParOf" srcId="{E8304E64-8BE4-4534-B451-D8F8D4E91C42}" destId="{76DD4051-9023-442A-818A-EE6EEF136E6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4F35-7EEE-442D-9B01-51EBD69381B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F2C05D5E-E511-497F-8854-6BBE9D953119}">
      <dgm:prSet phldrT="[文字]"/>
      <dgm:spPr/>
      <dgm:t>
        <a:bodyPr/>
        <a:lstStyle/>
        <a:p>
          <a:r>
            <a:rPr lang="zh-TW" altLang="en-US" dirty="0"/>
            <a:t>犯罪</a:t>
          </a:r>
        </a:p>
      </dgm:t>
    </dgm:pt>
    <dgm:pt modelId="{480010E2-E301-41E7-B6D8-F5E96DA69583}" type="parTrans" cxnId="{4D3DBED8-82B1-401D-AFBD-9930F83BDFC8}">
      <dgm:prSet/>
      <dgm:spPr/>
      <dgm:t>
        <a:bodyPr/>
        <a:lstStyle/>
        <a:p>
          <a:endParaRPr lang="zh-TW" altLang="en-US"/>
        </a:p>
      </dgm:t>
    </dgm:pt>
    <dgm:pt modelId="{8A346B6F-81AC-46FF-A9EB-6A672EDFE7C2}" type="sibTrans" cxnId="{4D3DBED8-82B1-401D-AFBD-9930F83BDFC8}">
      <dgm:prSet/>
      <dgm:spPr/>
      <dgm:t>
        <a:bodyPr/>
        <a:lstStyle/>
        <a:p>
          <a:endParaRPr lang="zh-TW" altLang="en-US"/>
        </a:p>
      </dgm:t>
    </dgm:pt>
    <dgm:pt modelId="{E9633438-B6EE-456D-8C05-2F0272841066}">
      <dgm:prSet phldrT="[文字]"/>
      <dgm:spPr/>
      <dgm:t>
        <a:bodyPr/>
        <a:lstStyle/>
        <a:p>
          <a:r>
            <a:rPr lang="zh-TW" altLang="en-US" dirty="0"/>
            <a:t>構成要件</a:t>
          </a:r>
        </a:p>
      </dgm:t>
    </dgm:pt>
    <dgm:pt modelId="{296E2EE9-B2D3-4F9C-B4B5-64610B1D462B}" type="parTrans" cxnId="{F0BE082F-9BB1-492A-91CF-B234A9021373}">
      <dgm:prSet/>
      <dgm:spPr/>
      <dgm:t>
        <a:bodyPr/>
        <a:lstStyle/>
        <a:p>
          <a:endParaRPr lang="zh-TW" altLang="en-US"/>
        </a:p>
      </dgm:t>
    </dgm:pt>
    <dgm:pt modelId="{1EB916EE-FF80-45D6-BE02-803EAAAAB3A8}" type="sibTrans" cxnId="{F0BE082F-9BB1-492A-91CF-B234A9021373}">
      <dgm:prSet/>
      <dgm:spPr/>
      <dgm:t>
        <a:bodyPr/>
        <a:lstStyle/>
        <a:p>
          <a:endParaRPr lang="zh-TW" altLang="en-US"/>
        </a:p>
      </dgm:t>
    </dgm:pt>
    <dgm:pt modelId="{77B8BB17-154B-4F61-97F8-A73BDAEDF1E4}">
      <dgm:prSet phldrT="[文字]"/>
      <dgm:spPr/>
      <dgm:t>
        <a:bodyPr/>
        <a:lstStyle/>
        <a:p>
          <a:r>
            <a:rPr lang="zh-TW" altLang="en-US" dirty="0"/>
            <a:t>客觀構成要件</a:t>
          </a:r>
        </a:p>
      </dgm:t>
    </dgm:pt>
    <dgm:pt modelId="{F6C02847-F76C-4AE3-943A-1C6B8AFB8C1D}" type="parTrans" cxnId="{3C4C4D7F-93A5-47E2-A89B-272BA32B0273}">
      <dgm:prSet/>
      <dgm:spPr/>
      <dgm:t>
        <a:bodyPr/>
        <a:lstStyle/>
        <a:p>
          <a:endParaRPr lang="zh-TW" altLang="en-US"/>
        </a:p>
      </dgm:t>
    </dgm:pt>
    <dgm:pt modelId="{BF5EBD42-6CC4-4F48-98F2-76CB2363DF20}" type="sibTrans" cxnId="{3C4C4D7F-93A5-47E2-A89B-272BA32B0273}">
      <dgm:prSet/>
      <dgm:spPr/>
      <dgm:t>
        <a:bodyPr/>
        <a:lstStyle/>
        <a:p>
          <a:endParaRPr lang="zh-TW" altLang="en-US"/>
        </a:p>
      </dgm:t>
    </dgm:pt>
    <dgm:pt modelId="{4A57F050-1A38-48BF-A129-CAF4894CBBB8}">
      <dgm:prSet phldrT="[文字]"/>
      <dgm:spPr/>
      <dgm:t>
        <a:bodyPr/>
        <a:lstStyle/>
        <a:p>
          <a:r>
            <a:rPr lang="zh-TW" altLang="en-US" dirty="0"/>
            <a:t>主觀構成要件</a:t>
          </a:r>
        </a:p>
      </dgm:t>
    </dgm:pt>
    <dgm:pt modelId="{7EB363CB-5E2E-4A77-95F2-CBC92843B0A8}" type="parTrans" cxnId="{2409CDC3-8EBA-4FBA-BF0F-3F58F83EC244}">
      <dgm:prSet/>
      <dgm:spPr/>
      <dgm:t>
        <a:bodyPr/>
        <a:lstStyle/>
        <a:p>
          <a:endParaRPr lang="zh-TW" altLang="en-US"/>
        </a:p>
      </dgm:t>
    </dgm:pt>
    <dgm:pt modelId="{51843D1B-EDF4-452E-B4A9-A7BB5993D2A6}" type="sibTrans" cxnId="{2409CDC3-8EBA-4FBA-BF0F-3F58F83EC244}">
      <dgm:prSet/>
      <dgm:spPr/>
      <dgm:t>
        <a:bodyPr/>
        <a:lstStyle/>
        <a:p>
          <a:endParaRPr lang="zh-TW" altLang="en-US"/>
        </a:p>
      </dgm:t>
    </dgm:pt>
    <dgm:pt modelId="{548CFD94-1528-4384-8B51-22416BB4DBD1}">
      <dgm:prSet phldrT="[文字]"/>
      <dgm:spPr/>
      <dgm:t>
        <a:bodyPr/>
        <a:lstStyle/>
        <a:p>
          <a:r>
            <a:rPr lang="zh-TW" altLang="en-US" dirty="0"/>
            <a:t>違法性</a:t>
          </a:r>
        </a:p>
      </dgm:t>
    </dgm:pt>
    <dgm:pt modelId="{229C949E-E85C-4B23-A65F-6B626AEAF594}" type="parTrans" cxnId="{14A9D4CA-E9E1-4756-8429-EA58DE65F66F}">
      <dgm:prSet/>
      <dgm:spPr/>
      <dgm:t>
        <a:bodyPr/>
        <a:lstStyle/>
        <a:p>
          <a:endParaRPr lang="zh-TW" altLang="en-US"/>
        </a:p>
      </dgm:t>
    </dgm:pt>
    <dgm:pt modelId="{CC9435CB-6A54-4F4A-86E7-FAFAA23DF457}" type="sibTrans" cxnId="{14A9D4CA-E9E1-4756-8429-EA58DE65F66F}">
      <dgm:prSet/>
      <dgm:spPr/>
      <dgm:t>
        <a:bodyPr/>
        <a:lstStyle/>
        <a:p>
          <a:endParaRPr lang="zh-TW" altLang="en-US"/>
        </a:p>
      </dgm:t>
    </dgm:pt>
    <dgm:pt modelId="{564B7CF4-632D-4B4A-B89A-15C5FC90B43D}">
      <dgm:prSet phldrT="[文字]"/>
      <dgm:spPr/>
      <dgm:t>
        <a:bodyPr/>
        <a:lstStyle/>
        <a:p>
          <a:r>
            <a:rPr lang="zh-TW" altLang="en-US" dirty="0"/>
            <a:t>年齡</a:t>
          </a:r>
        </a:p>
      </dgm:t>
    </dgm:pt>
    <dgm:pt modelId="{00956392-ECBE-4D88-93EA-A6AC4C110F0E}" type="parTrans" cxnId="{32BA25D4-9DF0-411A-881C-0C8E4D3F1FE1}">
      <dgm:prSet/>
      <dgm:spPr/>
      <dgm:t>
        <a:bodyPr/>
        <a:lstStyle/>
        <a:p>
          <a:endParaRPr lang="zh-TW" altLang="en-US"/>
        </a:p>
      </dgm:t>
    </dgm:pt>
    <dgm:pt modelId="{44F84130-CDC4-4D25-8F4A-9B8FA93F06AB}" type="sibTrans" cxnId="{32BA25D4-9DF0-411A-881C-0C8E4D3F1FE1}">
      <dgm:prSet/>
      <dgm:spPr/>
      <dgm:t>
        <a:bodyPr/>
        <a:lstStyle/>
        <a:p>
          <a:endParaRPr lang="zh-TW" altLang="en-US"/>
        </a:p>
      </dgm:t>
    </dgm:pt>
    <dgm:pt modelId="{31BE1A0B-C67E-4E3E-8510-892C8F9D39A0}">
      <dgm:prSet phldrT="[文字]"/>
      <dgm:spPr/>
      <dgm:t>
        <a:bodyPr/>
        <a:lstStyle/>
        <a:p>
          <a:r>
            <a:rPr lang="zh-TW" altLang="en-US" dirty="0"/>
            <a:t>有責性</a:t>
          </a:r>
        </a:p>
      </dgm:t>
    </dgm:pt>
    <dgm:pt modelId="{64FF555D-7B8B-4147-92ED-65FACC82ED9A}" type="parTrans" cxnId="{1553E830-798F-44B8-8A1E-84AC8211B122}">
      <dgm:prSet/>
      <dgm:spPr/>
      <dgm:t>
        <a:bodyPr/>
        <a:lstStyle/>
        <a:p>
          <a:endParaRPr lang="zh-TW" altLang="en-US"/>
        </a:p>
      </dgm:t>
    </dgm:pt>
    <dgm:pt modelId="{57929E6E-5555-4D89-B5FD-65BF87C01DBE}" type="sibTrans" cxnId="{1553E830-798F-44B8-8A1E-84AC8211B122}">
      <dgm:prSet/>
      <dgm:spPr/>
      <dgm:t>
        <a:bodyPr/>
        <a:lstStyle/>
        <a:p>
          <a:endParaRPr lang="zh-TW" altLang="en-US"/>
        </a:p>
      </dgm:t>
    </dgm:pt>
    <dgm:pt modelId="{9A0A55A2-D550-4934-A8B1-123858A28BC9}">
      <dgm:prSet phldrT="[文字]"/>
      <dgm:spPr/>
      <dgm:t>
        <a:bodyPr/>
        <a:lstStyle/>
        <a:p>
          <a:r>
            <a:rPr lang="zh-TW" altLang="en-US" dirty="0"/>
            <a:t>精神狀態</a:t>
          </a:r>
        </a:p>
      </dgm:t>
    </dgm:pt>
    <dgm:pt modelId="{3B3375DA-09E2-4483-A37F-1FA618959EB6}" type="parTrans" cxnId="{75B989C0-DEEF-4370-A80E-AF2E1761DC34}">
      <dgm:prSet/>
      <dgm:spPr/>
      <dgm:t>
        <a:bodyPr/>
        <a:lstStyle/>
        <a:p>
          <a:endParaRPr lang="zh-TW" altLang="en-US"/>
        </a:p>
      </dgm:t>
    </dgm:pt>
    <dgm:pt modelId="{C2796934-9D4F-45BA-8DD2-6FCA713D5C46}" type="sibTrans" cxnId="{75B989C0-DEEF-4370-A80E-AF2E1761DC34}">
      <dgm:prSet/>
      <dgm:spPr/>
      <dgm:t>
        <a:bodyPr/>
        <a:lstStyle/>
        <a:p>
          <a:endParaRPr lang="zh-TW" altLang="en-US"/>
        </a:p>
      </dgm:t>
    </dgm:pt>
    <dgm:pt modelId="{121FCA77-ADDB-4574-9BC3-9FC7545AAE1A}">
      <dgm:prSet phldrT="[文字]"/>
      <dgm:spPr/>
      <dgm:t>
        <a:bodyPr/>
        <a:lstStyle/>
        <a:p>
          <a:r>
            <a:rPr lang="zh-TW" altLang="en-US" dirty="0"/>
            <a:t>正當防衛等等</a:t>
          </a:r>
        </a:p>
      </dgm:t>
    </dgm:pt>
    <dgm:pt modelId="{76680962-490B-48F2-A04E-ACBD6B03DCB0}" type="parTrans" cxnId="{5CFA25E8-A2E2-4621-A333-1F8BEC93929A}">
      <dgm:prSet/>
      <dgm:spPr/>
      <dgm:t>
        <a:bodyPr/>
        <a:lstStyle/>
        <a:p>
          <a:endParaRPr lang="zh-TW" altLang="en-US"/>
        </a:p>
      </dgm:t>
    </dgm:pt>
    <dgm:pt modelId="{F7C06B23-7832-47D8-BA7B-2A5391A55629}" type="sibTrans" cxnId="{5CFA25E8-A2E2-4621-A333-1F8BEC93929A}">
      <dgm:prSet/>
      <dgm:spPr/>
      <dgm:t>
        <a:bodyPr/>
        <a:lstStyle/>
        <a:p>
          <a:endParaRPr lang="zh-TW" altLang="en-US"/>
        </a:p>
      </dgm:t>
    </dgm:pt>
    <dgm:pt modelId="{135704D3-89B6-4EE2-ABE2-DBDC1DE4664F}">
      <dgm:prSet phldrT="[文字]"/>
      <dgm:spPr/>
      <dgm:t>
        <a:bodyPr/>
        <a:lstStyle/>
        <a:p>
          <a:r>
            <a:rPr lang="zh-TW" altLang="en-US" dirty="0"/>
            <a:t>違法性認識</a:t>
          </a:r>
        </a:p>
      </dgm:t>
    </dgm:pt>
    <dgm:pt modelId="{4DF24F79-E52B-4BCE-A307-90B7E80AD3B9}" type="parTrans" cxnId="{4F83BC02-E1DB-43A7-AB0D-4E046B31E720}">
      <dgm:prSet/>
      <dgm:spPr/>
      <dgm:t>
        <a:bodyPr/>
        <a:lstStyle/>
        <a:p>
          <a:endParaRPr lang="zh-TW" altLang="en-US"/>
        </a:p>
      </dgm:t>
    </dgm:pt>
    <dgm:pt modelId="{D896CF76-C2A1-468A-9B5E-C0EF96CA2B00}" type="sibTrans" cxnId="{4F83BC02-E1DB-43A7-AB0D-4E046B31E720}">
      <dgm:prSet/>
      <dgm:spPr/>
    </dgm:pt>
    <dgm:pt modelId="{2DFCFD3B-649D-4528-922F-078EFC67651C}" type="pres">
      <dgm:prSet presAssocID="{F6824F35-7EEE-442D-9B01-51EBD69381BC}" presName="diagram" presStyleCnt="0">
        <dgm:presLayoutVars>
          <dgm:chPref val="1"/>
          <dgm:dir/>
          <dgm:animOne val="branch"/>
          <dgm:animLvl val="lvl"/>
          <dgm:resizeHandles val="exact"/>
        </dgm:presLayoutVars>
      </dgm:prSet>
      <dgm:spPr/>
    </dgm:pt>
    <dgm:pt modelId="{D4ACFFAB-D1B7-4E45-B843-C7E4C2A86A97}" type="pres">
      <dgm:prSet presAssocID="{F2C05D5E-E511-497F-8854-6BBE9D953119}" presName="root1" presStyleCnt="0"/>
      <dgm:spPr/>
    </dgm:pt>
    <dgm:pt modelId="{7D730F41-C203-4B90-9AFE-90A97442B535}" type="pres">
      <dgm:prSet presAssocID="{F2C05D5E-E511-497F-8854-6BBE9D953119}" presName="LevelOneTextNode" presStyleLbl="node0" presStyleIdx="0" presStyleCnt="1">
        <dgm:presLayoutVars>
          <dgm:chPref val="3"/>
        </dgm:presLayoutVars>
      </dgm:prSet>
      <dgm:spPr/>
    </dgm:pt>
    <dgm:pt modelId="{8C67BF4B-6118-4623-950F-499CBFB1C6F7}" type="pres">
      <dgm:prSet presAssocID="{F2C05D5E-E511-497F-8854-6BBE9D953119}" presName="level2hierChild" presStyleCnt="0"/>
      <dgm:spPr/>
    </dgm:pt>
    <dgm:pt modelId="{91FDC676-2FBF-4C1D-B7A0-C3332CE6E969}" type="pres">
      <dgm:prSet presAssocID="{296E2EE9-B2D3-4F9C-B4B5-64610B1D462B}" presName="conn2-1" presStyleLbl="parChTrans1D2" presStyleIdx="0" presStyleCnt="3"/>
      <dgm:spPr/>
    </dgm:pt>
    <dgm:pt modelId="{80F1E98F-1CB0-441D-AAA4-59C8879BA82D}" type="pres">
      <dgm:prSet presAssocID="{296E2EE9-B2D3-4F9C-B4B5-64610B1D462B}" presName="connTx" presStyleLbl="parChTrans1D2" presStyleIdx="0" presStyleCnt="3"/>
      <dgm:spPr/>
    </dgm:pt>
    <dgm:pt modelId="{FBEBB595-1F10-4CD9-AAD3-D409D6A9E47A}" type="pres">
      <dgm:prSet presAssocID="{E9633438-B6EE-456D-8C05-2F0272841066}" presName="root2" presStyleCnt="0"/>
      <dgm:spPr/>
    </dgm:pt>
    <dgm:pt modelId="{49641809-1945-4504-AE9B-983445A3BB4B}" type="pres">
      <dgm:prSet presAssocID="{E9633438-B6EE-456D-8C05-2F0272841066}" presName="LevelTwoTextNode" presStyleLbl="node2" presStyleIdx="0" presStyleCnt="3">
        <dgm:presLayoutVars>
          <dgm:chPref val="3"/>
        </dgm:presLayoutVars>
      </dgm:prSet>
      <dgm:spPr/>
    </dgm:pt>
    <dgm:pt modelId="{BD61CB2E-A77A-49C3-BC67-0422967D95DF}" type="pres">
      <dgm:prSet presAssocID="{E9633438-B6EE-456D-8C05-2F0272841066}" presName="level3hierChild" presStyleCnt="0"/>
      <dgm:spPr/>
    </dgm:pt>
    <dgm:pt modelId="{076D56F4-48EA-44A8-B360-AE502D7DD779}" type="pres">
      <dgm:prSet presAssocID="{F6C02847-F76C-4AE3-943A-1C6B8AFB8C1D}" presName="conn2-1" presStyleLbl="parChTrans1D3" presStyleIdx="0" presStyleCnt="6"/>
      <dgm:spPr/>
    </dgm:pt>
    <dgm:pt modelId="{FFECBF45-6EA9-4F0E-AEC5-020984C47B5A}" type="pres">
      <dgm:prSet presAssocID="{F6C02847-F76C-4AE3-943A-1C6B8AFB8C1D}" presName="connTx" presStyleLbl="parChTrans1D3" presStyleIdx="0" presStyleCnt="6"/>
      <dgm:spPr/>
    </dgm:pt>
    <dgm:pt modelId="{2982DF04-985A-48A6-A31B-FED84AE198DB}" type="pres">
      <dgm:prSet presAssocID="{77B8BB17-154B-4F61-97F8-A73BDAEDF1E4}" presName="root2" presStyleCnt="0"/>
      <dgm:spPr/>
    </dgm:pt>
    <dgm:pt modelId="{4595457E-E841-4713-879F-43A097EF2121}" type="pres">
      <dgm:prSet presAssocID="{77B8BB17-154B-4F61-97F8-A73BDAEDF1E4}" presName="LevelTwoTextNode" presStyleLbl="node3" presStyleIdx="0" presStyleCnt="6">
        <dgm:presLayoutVars>
          <dgm:chPref val="3"/>
        </dgm:presLayoutVars>
      </dgm:prSet>
      <dgm:spPr/>
    </dgm:pt>
    <dgm:pt modelId="{E960C360-6FCB-4C18-82E5-96B3705EE3A8}" type="pres">
      <dgm:prSet presAssocID="{77B8BB17-154B-4F61-97F8-A73BDAEDF1E4}" presName="level3hierChild" presStyleCnt="0"/>
      <dgm:spPr/>
    </dgm:pt>
    <dgm:pt modelId="{0045293B-3FD5-493C-A22C-00DC25609FAA}" type="pres">
      <dgm:prSet presAssocID="{7EB363CB-5E2E-4A77-95F2-CBC92843B0A8}" presName="conn2-1" presStyleLbl="parChTrans1D3" presStyleIdx="1" presStyleCnt="6"/>
      <dgm:spPr/>
    </dgm:pt>
    <dgm:pt modelId="{902276F2-A176-4F3B-AD98-B7541AC02D4B}" type="pres">
      <dgm:prSet presAssocID="{7EB363CB-5E2E-4A77-95F2-CBC92843B0A8}" presName="connTx" presStyleLbl="parChTrans1D3" presStyleIdx="1" presStyleCnt="6"/>
      <dgm:spPr/>
    </dgm:pt>
    <dgm:pt modelId="{44502979-0E1D-40EE-9974-1C91DA5FF868}" type="pres">
      <dgm:prSet presAssocID="{4A57F050-1A38-48BF-A129-CAF4894CBBB8}" presName="root2" presStyleCnt="0"/>
      <dgm:spPr/>
    </dgm:pt>
    <dgm:pt modelId="{1352356F-C684-4F18-9D5D-80A1BF1BA886}" type="pres">
      <dgm:prSet presAssocID="{4A57F050-1A38-48BF-A129-CAF4894CBBB8}" presName="LevelTwoTextNode" presStyleLbl="node3" presStyleIdx="1" presStyleCnt="6">
        <dgm:presLayoutVars>
          <dgm:chPref val="3"/>
        </dgm:presLayoutVars>
      </dgm:prSet>
      <dgm:spPr/>
    </dgm:pt>
    <dgm:pt modelId="{D17AAFAF-0024-4914-BD5C-D5BAC44C69C7}" type="pres">
      <dgm:prSet presAssocID="{4A57F050-1A38-48BF-A129-CAF4894CBBB8}" presName="level3hierChild" presStyleCnt="0"/>
      <dgm:spPr/>
    </dgm:pt>
    <dgm:pt modelId="{930527CB-4673-41F8-A223-A887FBCE02EF}" type="pres">
      <dgm:prSet presAssocID="{229C949E-E85C-4B23-A65F-6B626AEAF594}" presName="conn2-1" presStyleLbl="parChTrans1D2" presStyleIdx="1" presStyleCnt="3"/>
      <dgm:spPr/>
    </dgm:pt>
    <dgm:pt modelId="{1B7B8281-627A-4A83-ADBB-6DFE11BD8BC4}" type="pres">
      <dgm:prSet presAssocID="{229C949E-E85C-4B23-A65F-6B626AEAF594}" presName="connTx" presStyleLbl="parChTrans1D2" presStyleIdx="1" presStyleCnt="3"/>
      <dgm:spPr/>
    </dgm:pt>
    <dgm:pt modelId="{ABCB4EE0-5196-4814-B8AA-56E76337CAA9}" type="pres">
      <dgm:prSet presAssocID="{548CFD94-1528-4384-8B51-22416BB4DBD1}" presName="root2" presStyleCnt="0"/>
      <dgm:spPr/>
    </dgm:pt>
    <dgm:pt modelId="{AE723B5B-03C8-4BB9-9194-B06B185C7B5F}" type="pres">
      <dgm:prSet presAssocID="{548CFD94-1528-4384-8B51-22416BB4DBD1}" presName="LevelTwoTextNode" presStyleLbl="node2" presStyleIdx="1" presStyleCnt="3">
        <dgm:presLayoutVars>
          <dgm:chPref val="3"/>
        </dgm:presLayoutVars>
      </dgm:prSet>
      <dgm:spPr/>
    </dgm:pt>
    <dgm:pt modelId="{707BE0E8-9AFB-4DF0-AAD0-4C9B64EE73DA}" type="pres">
      <dgm:prSet presAssocID="{548CFD94-1528-4384-8B51-22416BB4DBD1}" presName="level3hierChild" presStyleCnt="0"/>
      <dgm:spPr/>
    </dgm:pt>
    <dgm:pt modelId="{4E0AB31E-73CC-4B37-A707-6153E3C725FD}" type="pres">
      <dgm:prSet presAssocID="{76680962-490B-48F2-A04E-ACBD6B03DCB0}" presName="conn2-1" presStyleLbl="parChTrans1D3" presStyleIdx="2" presStyleCnt="6"/>
      <dgm:spPr/>
    </dgm:pt>
    <dgm:pt modelId="{C4775CFB-9554-439A-B165-E72CC3B4FBF1}" type="pres">
      <dgm:prSet presAssocID="{76680962-490B-48F2-A04E-ACBD6B03DCB0}" presName="connTx" presStyleLbl="parChTrans1D3" presStyleIdx="2" presStyleCnt="6"/>
      <dgm:spPr/>
    </dgm:pt>
    <dgm:pt modelId="{84D51F17-F467-46F8-8D2D-877CBF81862B}" type="pres">
      <dgm:prSet presAssocID="{121FCA77-ADDB-4574-9BC3-9FC7545AAE1A}" presName="root2" presStyleCnt="0"/>
      <dgm:spPr/>
    </dgm:pt>
    <dgm:pt modelId="{4FB5A054-F677-4487-9A5D-765473776F09}" type="pres">
      <dgm:prSet presAssocID="{121FCA77-ADDB-4574-9BC3-9FC7545AAE1A}" presName="LevelTwoTextNode" presStyleLbl="node3" presStyleIdx="2" presStyleCnt="6">
        <dgm:presLayoutVars>
          <dgm:chPref val="3"/>
        </dgm:presLayoutVars>
      </dgm:prSet>
      <dgm:spPr/>
    </dgm:pt>
    <dgm:pt modelId="{1BB1F880-B459-4DCA-B140-6543A2D45C6B}" type="pres">
      <dgm:prSet presAssocID="{121FCA77-ADDB-4574-9BC3-9FC7545AAE1A}" presName="level3hierChild" presStyleCnt="0"/>
      <dgm:spPr/>
    </dgm:pt>
    <dgm:pt modelId="{0F7CC6AD-A66A-4D3E-8ECC-053D41482E6A}" type="pres">
      <dgm:prSet presAssocID="{64FF555D-7B8B-4147-92ED-65FACC82ED9A}" presName="conn2-1" presStyleLbl="parChTrans1D2" presStyleIdx="2" presStyleCnt="3"/>
      <dgm:spPr/>
    </dgm:pt>
    <dgm:pt modelId="{56698536-4129-41BA-91E5-CF71CD7A87C6}" type="pres">
      <dgm:prSet presAssocID="{64FF555D-7B8B-4147-92ED-65FACC82ED9A}" presName="connTx" presStyleLbl="parChTrans1D2" presStyleIdx="2" presStyleCnt="3"/>
      <dgm:spPr/>
    </dgm:pt>
    <dgm:pt modelId="{BF4DF8BA-5085-4CB5-968B-D24A97E342D8}" type="pres">
      <dgm:prSet presAssocID="{31BE1A0B-C67E-4E3E-8510-892C8F9D39A0}" presName="root2" presStyleCnt="0"/>
      <dgm:spPr/>
    </dgm:pt>
    <dgm:pt modelId="{C68BCEE0-A17F-472C-9405-EB72DFAF32D0}" type="pres">
      <dgm:prSet presAssocID="{31BE1A0B-C67E-4E3E-8510-892C8F9D39A0}" presName="LevelTwoTextNode" presStyleLbl="node2" presStyleIdx="2" presStyleCnt="3">
        <dgm:presLayoutVars>
          <dgm:chPref val="3"/>
        </dgm:presLayoutVars>
      </dgm:prSet>
      <dgm:spPr/>
    </dgm:pt>
    <dgm:pt modelId="{801FF45D-6E14-48A8-BC4C-ED4BC2AF3ACE}" type="pres">
      <dgm:prSet presAssocID="{31BE1A0B-C67E-4E3E-8510-892C8F9D39A0}" presName="level3hierChild" presStyleCnt="0"/>
      <dgm:spPr/>
    </dgm:pt>
    <dgm:pt modelId="{71896A83-1BF5-4669-9A96-43AD47EA4110}" type="pres">
      <dgm:prSet presAssocID="{00956392-ECBE-4D88-93EA-A6AC4C110F0E}" presName="conn2-1" presStyleLbl="parChTrans1D3" presStyleIdx="3" presStyleCnt="6"/>
      <dgm:spPr/>
    </dgm:pt>
    <dgm:pt modelId="{3369A428-8809-431F-88E1-A56295A9B634}" type="pres">
      <dgm:prSet presAssocID="{00956392-ECBE-4D88-93EA-A6AC4C110F0E}" presName="connTx" presStyleLbl="parChTrans1D3" presStyleIdx="3" presStyleCnt="6"/>
      <dgm:spPr/>
    </dgm:pt>
    <dgm:pt modelId="{80C571BB-FA2D-4181-9B51-25D52F542746}" type="pres">
      <dgm:prSet presAssocID="{564B7CF4-632D-4B4A-B89A-15C5FC90B43D}" presName="root2" presStyleCnt="0"/>
      <dgm:spPr/>
    </dgm:pt>
    <dgm:pt modelId="{617C06E5-1192-4A56-8377-AF36C99A1E62}" type="pres">
      <dgm:prSet presAssocID="{564B7CF4-632D-4B4A-B89A-15C5FC90B43D}" presName="LevelTwoTextNode" presStyleLbl="node3" presStyleIdx="3" presStyleCnt="6">
        <dgm:presLayoutVars>
          <dgm:chPref val="3"/>
        </dgm:presLayoutVars>
      </dgm:prSet>
      <dgm:spPr/>
    </dgm:pt>
    <dgm:pt modelId="{5BFC3139-C224-4A70-A1D5-8C96ECC29055}" type="pres">
      <dgm:prSet presAssocID="{564B7CF4-632D-4B4A-B89A-15C5FC90B43D}" presName="level3hierChild" presStyleCnt="0"/>
      <dgm:spPr/>
    </dgm:pt>
    <dgm:pt modelId="{8E263AED-8FD6-423B-BEAC-7338C583B411}" type="pres">
      <dgm:prSet presAssocID="{3B3375DA-09E2-4483-A37F-1FA618959EB6}" presName="conn2-1" presStyleLbl="parChTrans1D3" presStyleIdx="4" presStyleCnt="6"/>
      <dgm:spPr/>
    </dgm:pt>
    <dgm:pt modelId="{0DA04F48-0B13-4A6A-AB4B-4F143822D539}" type="pres">
      <dgm:prSet presAssocID="{3B3375DA-09E2-4483-A37F-1FA618959EB6}" presName="connTx" presStyleLbl="parChTrans1D3" presStyleIdx="4" presStyleCnt="6"/>
      <dgm:spPr/>
    </dgm:pt>
    <dgm:pt modelId="{56A12EE7-6DAB-4644-BB8E-8FF987B11322}" type="pres">
      <dgm:prSet presAssocID="{9A0A55A2-D550-4934-A8B1-123858A28BC9}" presName="root2" presStyleCnt="0"/>
      <dgm:spPr/>
    </dgm:pt>
    <dgm:pt modelId="{B18C2B9B-D6B4-4F79-A2DC-C4BDAA4DA083}" type="pres">
      <dgm:prSet presAssocID="{9A0A55A2-D550-4934-A8B1-123858A28BC9}" presName="LevelTwoTextNode" presStyleLbl="node3" presStyleIdx="4" presStyleCnt="6">
        <dgm:presLayoutVars>
          <dgm:chPref val="3"/>
        </dgm:presLayoutVars>
      </dgm:prSet>
      <dgm:spPr/>
    </dgm:pt>
    <dgm:pt modelId="{58F6D460-1995-4096-9092-2A11AA44E620}" type="pres">
      <dgm:prSet presAssocID="{9A0A55A2-D550-4934-A8B1-123858A28BC9}" presName="level3hierChild" presStyleCnt="0"/>
      <dgm:spPr/>
    </dgm:pt>
    <dgm:pt modelId="{D7F23330-1505-45F2-A7E4-67B3F23F206E}" type="pres">
      <dgm:prSet presAssocID="{4DF24F79-E52B-4BCE-A307-90B7E80AD3B9}" presName="conn2-1" presStyleLbl="parChTrans1D3" presStyleIdx="5" presStyleCnt="6"/>
      <dgm:spPr/>
    </dgm:pt>
    <dgm:pt modelId="{B742BD0B-364F-4F66-A5F0-76B2EBC7DF53}" type="pres">
      <dgm:prSet presAssocID="{4DF24F79-E52B-4BCE-A307-90B7E80AD3B9}" presName="connTx" presStyleLbl="parChTrans1D3" presStyleIdx="5" presStyleCnt="6"/>
      <dgm:spPr/>
    </dgm:pt>
    <dgm:pt modelId="{9DB02E1D-9F79-4D5B-8D3F-7005EDCD2716}" type="pres">
      <dgm:prSet presAssocID="{135704D3-89B6-4EE2-ABE2-DBDC1DE4664F}" presName="root2" presStyleCnt="0"/>
      <dgm:spPr/>
    </dgm:pt>
    <dgm:pt modelId="{B3853939-392B-4BD7-B987-EBA9D4E8B655}" type="pres">
      <dgm:prSet presAssocID="{135704D3-89B6-4EE2-ABE2-DBDC1DE4664F}" presName="LevelTwoTextNode" presStyleLbl="node3" presStyleIdx="5" presStyleCnt="6">
        <dgm:presLayoutVars>
          <dgm:chPref val="3"/>
        </dgm:presLayoutVars>
      </dgm:prSet>
      <dgm:spPr/>
    </dgm:pt>
    <dgm:pt modelId="{A922B503-F821-4709-8981-1665A9F30180}" type="pres">
      <dgm:prSet presAssocID="{135704D3-89B6-4EE2-ABE2-DBDC1DE4664F}" presName="level3hierChild" presStyleCnt="0"/>
      <dgm:spPr/>
    </dgm:pt>
  </dgm:ptLst>
  <dgm:cxnLst>
    <dgm:cxn modelId="{57E2E201-70EF-4FA6-A10D-1FBE2088662C}" type="presOf" srcId="{77B8BB17-154B-4F61-97F8-A73BDAEDF1E4}" destId="{4595457E-E841-4713-879F-43A097EF2121}" srcOrd="0" destOrd="0" presId="urn:microsoft.com/office/officeart/2005/8/layout/hierarchy2"/>
    <dgm:cxn modelId="{4F83BC02-E1DB-43A7-AB0D-4E046B31E720}" srcId="{31BE1A0B-C67E-4E3E-8510-892C8F9D39A0}" destId="{135704D3-89B6-4EE2-ABE2-DBDC1DE4664F}" srcOrd="2" destOrd="0" parTransId="{4DF24F79-E52B-4BCE-A307-90B7E80AD3B9}" sibTransId="{D896CF76-C2A1-468A-9B5E-C0EF96CA2B00}"/>
    <dgm:cxn modelId="{40D5000D-C145-4744-B4F4-376537A33265}" type="presOf" srcId="{76680962-490B-48F2-A04E-ACBD6B03DCB0}" destId="{C4775CFB-9554-439A-B165-E72CC3B4FBF1}" srcOrd="1" destOrd="0" presId="urn:microsoft.com/office/officeart/2005/8/layout/hierarchy2"/>
    <dgm:cxn modelId="{93B61617-FAB6-4FAD-AA62-ABC824CEAC2F}" type="presOf" srcId="{4DF24F79-E52B-4BCE-A307-90B7E80AD3B9}" destId="{B742BD0B-364F-4F66-A5F0-76B2EBC7DF53}" srcOrd="1" destOrd="0" presId="urn:microsoft.com/office/officeart/2005/8/layout/hierarchy2"/>
    <dgm:cxn modelId="{F715D918-75B1-46DD-82BA-4BB93FEED9D1}" type="presOf" srcId="{7EB363CB-5E2E-4A77-95F2-CBC92843B0A8}" destId="{902276F2-A176-4F3B-AD98-B7541AC02D4B}" srcOrd="1" destOrd="0" presId="urn:microsoft.com/office/officeart/2005/8/layout/hierarchy2"/>
    <dgm:cxn modelId="{97764923-189C-44EC-A351-90995D531849}" type="presOf" srcId="{229C949E-E85C-4B23-A65F-6B626AEAF594}" destId="{1B7B8281-627A-4A83-ADBB-6DFE11BD8BC4}" srcOrd="1" destOrd="0" presId="urn:microsoft.com/office/officeart/2005/8/layout/hierarchy2"/>
    <dgm:cxn modelId="{BEDD6B2B-A6C6-470A-BC57-4B67244B13A1}" type="presOf" srcId="{9A0A55A2-D550-4934-A8B1-123858A28BC9}" destId="{B18C2B9B-D6B4-4F79-A2DC-C4BDAA4DA083}" srcOrd="0" destOrd="0" presId="urn:microsoft.com/office/officeart/2005/8/layout/hierarchy2"/>
    <dgm:cxn modelId="{F0BE082F-9BB1-492A-91CF-B234A9021373}" srcId="{F2C05D5E-E511-497F-8854-6BBE9D953119}" destId="{E9633438-B6EE-456D-8C05-2F0272841066}" srcOrd="0" destOrd="0" parTransId="{296E2EE9-B2D3-4F9C-B4B5-64610B1D462B}" sibTransId="{1EB916EE-FF80-45D6-BE02-803EAAAAB3A8}"/>
    <dgm:cxn modelId="{1553E830-798F-44B8-8A1E-84AC8211B122}" srcId="{F2C05D5E-E511-497F-8854-6BBE9D953119}" destId="{31BE1A0B-C67E-4E3E-8510-892C8F9D39A0}" srcOrd="2" destOrd="0" parTransId="{64FF555D-7B8B-4147-92ED-65FACC82ED9A}" sibTransId="{57929E6E-5555-4D89-B5FD-65BF87C01DBE}"/>
    <dgm:cxn modelId="{F32E3761-C761-4FA5-A4F3-2C5123E5139F}" type="presOf" srcId="{F6824F35-7EEE-442D-9B01-51EBD69381BC}" destId="{2DFCFD3B-649D-4528-922F-078EFC67651C}" srcOrd="0" destOrd="0" presId="urn:microsoft.com/office/officeart/2005/8/layout/hierarchy2"/>
    <dgm:cxn modelId="{1D440C47-192B-4E44-9EAB-EF56E82935F4}" type="presOf" srcId="{135704D3-89B6-4EE2-ABE2-DBDC1DE4664F}" destId="{B3853939-392B-4BD7-B987-EBA9D4E8B655}" srcOrd="0" destOrd="0" presId="urn:microsoft.com/office/officeart/2005/8/layout/hierarchy2"/>
    <dgm:cxn modelId="{6E59C14E-A10A-4CB1-9792-9E62FDD79CFF}" type="presOf" srcId="{64FF555D-7B8B-4147-92ED-65FACC82ED9A}" destId="{56698536-4129-41BA-91E5-CF71CD7A87C6}" srcOrd="1" destOrd="0" presId="urn:microsoft.com/office/officeart/2005/8/layout/hierarchy2"/>
    <dgm:cxn modelId="{21985A73-0CA0-4548-9749-9950DF330EBF}" type="presOf" srcId="{4A57F050-1A38-48BF-A129-CAF4894CBBB8}" destId="{1352356F-C684-4F18-9D5D-80A1BF1BA886}" srcOrd="0" destOrd="0" presId="urn:microsoft.com/office/officeart/2005/8/layout/hierarchy2"/>
    <dgm:cxn modelId="{02441B75-9BCB-49A2-8591-56DA7E39DA41}" type="presOf" srcId="{00956392-ECBE-4D88-93EA-A6AC4C110F0E}" destId="{71896A83-1BF5-4669-9A96-43AD47EA4110}" srcOrd="0" destOrd="0" presId="urn:microsoft.com/office/officeart/2005/8/layout/hierarchy2"/>
    <dgm:cxn modelId="{A5640F7E-D532-4F2D-8C19-DBC185759B23}" type="presOf" srcId="{76680962-490B-48F2-A04E-ACBD6B03DCB0}" destId="{4E0AB31E-73CC-4B37-A707-6153E3C725FD}" srcOrd="0" destOrd="0" presId="urn:microsoft.com/office/officeart/2005/8/layout/hierarchy2"/>
    <dgm:cxn modelId="{3C4C4D7F-93A5-47E2-A89B-272BA32B0273}" srcId="{E9633438-B6EE-456D-8C05-2F0272841066}" destId="{77B8BB17-154B-4F61-97F8-A73BDAEDF1E4}" srcOrd="0" destOrd="0" parTransId="{F6C02847-F76C-4AE3-943A-1C6B8AFB8C1D}" sibTransId="{BF5EBD42-6CC4-4F48-98F2-76CB2363DF20}"/>
    <dgm:cxn modelId="{7A454B89-A65F-4F1D-8BC4-69E27817B84D}" type="presOf" srcId="{564B7CF4-632D-4B4A-B89A-15C5FC90B43D}" destId="{617C06E5-1192-4A56-8377-AF36C99A1E62}" srcOrd="0" destOrd="0" presId="urn:microsoft.com/office/officeart/2005/8/layout/hierarchy2"/>
    <dgm:cxn modelId="{E32B1390-447E-42BD-B8A7-27D6E1B25D4B}" type="presOf" srcId="{F2C05D5E-E511-497F-8854-6BBE9D953119}" destId="{7D730F41-C203-4B90-9AFE-90A97442B535}" srcOrd="0" destOrd="0" presId="urn:microsoft.com/office/officeart/2005/8/layout/hierarchy2"/>
    <dgm:cxn modelId="{FB365698-E84D-44CE-BA23-6ED0A785861B}" type="presOf" srcId="{121FCA77-ADDB-4574-9BC3-9FC7545AAE1A}" destId="{4FB5A054-F677-4487-9A5D-765473776F09}" srcOrd="0" destOrd="0" presId="urn:microsoft.com/office/officeart/2005/8/layout/hierarchy2"/>
    <dgm:cxn modelId="{CB2228A0-4005-4CC9-BE91-7CE0D4DB56D4}" type="presOf" srcId="{229C949E-E85C-4B23-A65F-6B626AEAF594}" destId="{930527CB-4673-41F8-A223-A887FBCE02EF}" srcOrd="0" destOrd="0" presId="urn:microsoft.com/office/officeart/2005/8/layout/hierarchy2"/>
    <dgm:cxn modelId="{3665A0A0-B4CC-4E80-A676-57AEC8908EAA}" type="presOf" srcId="{548CFD94-1528-4384-8B51-22416BB4DBD1}" destId="{AE723B5B-03C8-4BB9-9194-B06B185C7B5F}" srcOrd="0" destOrd="0" presId="urn:microsoft.com/office/officeart/2005/8/layout/hierarchy2"/>
    <dgm:cxn modelId="{0A9DAFA3-AD16-4852-98B5-15C96C0809C9}" type="presOf" srcId="{F6C02847-F76C-4AE3-943A-1C6B8AFB8C1D}" destId="{076D56F4-48EA-44A8-B360-AE502D7DD779}" srcOrd="0" destOrd="0" presId="urn:microsoft.com/office/officeart/2005/8/layout/hierarchy2"/>
    <dgm:cxn modelId="{901D69AC-5414-4F32-8491-B66444302198}" type="presOf" srcId="{3B3375DA-09E2-4483-A37F-1FA618959EB6}" destId="{0DA04F48-0B13-4A6A-AB4B-4F143822D539}" srcOrd="1" destOrd="0" presId="urn:microsoft.com/office/officeart/2005/8/layout/hierarchy2"/>
    <dgm:cxn modelId="{42DAE6B1-E8D4-460B-ACDD-7CC60B8EDDEC}" type="presOf" srcId="{296E2EE9-B2D3-4F9C-B4B5-64610B1D462B}" destId="{91FDC676-2FBF-4C1D-B7A0-C3332CE6E969}" srcOrd="0" destOrd="0" presId="urn:microsoft.com/office/officeart/2005/8/layout/hierarchy2"/>
    <dgm:cxn modelId="{433FFCB4-FF18-4B4B-AC80-789D687392F0}" type="presOf" srcId="{E9633438-B6EE-456D-8C05-2F0272841066}" destId="{49641809-1945-4504-AE9B-983445A3BB4B}" srcOrd="0" destOrd="0" presId="urn:microsoft.com/office/officeart/2005/8/layout/hierarchy2"/>
    <dgm:cxn modelId="{75B989C0-DEEF-4370-A80E-AF2E1761DC34}" srcId="{31BE1A0B-C67E-4E3E-8510-892C8F9D39A0}" destId="{9A0A55A2-D550-4934-A8B1-123858A28BC9}" srcOrd="1" destOrd="0" parTransId="{3B3375DA-09E2-4483-A37F-1FA618959EB6}" sibTransId="{C2796934-9D4F-45BA-8DD2-6FCA713D5C46}"/>
    <dgm:cxn modelId="{E441A7C1-5418-4BD6-919C-71EBDEDF67ED}" type="presOf" srcId="{4DF24F79-E52B-4BCE-A307-90B7E80AD3B9}" destId="{D7F23330-1505-45F2-A7E4-67B3F23F206E}" srcOrd="0" destOrd="0" presId="urn:microsoft.com/office/officeart/2005/8/layout/hierarchy2"/>
    <dgm:cxn modelId="{C9D636C3-5B77-4FB0-8088-612DEE4CDEEE}" type="presOf" srcId="{00956392-ECBE-4D88-93EA-A6AC4C110F0E}" destId="{3369A428-8809-431F-88E1-A56295A9B634}" srcOrd="1" destOrd="0" presId="urn:microsoft.com/office/officeart/2005/8/layout/hierarchy2"/>
    <dgm:cxn modelId="{2409CDC3-8EBA-4FBA-BF0F-3F58F83EC244}" srcId="{E9633438-B6EE-456D-8C05-2F0272841066}" destId="{4A57F050-1A38-48BF-A129-CAF4894CBBB8}" srcOrd="1" destOrd="0" parTransId="{7EB363CB-5E2E-4A77-95F2-CBC92843B0A8}" sibTransId="{51843D1B-EDF4-452E-B4A9-A7BB5993D2A6}"/>
    <dgm:cxn modelId="{667E3EC8-C558-4605-8374-AB176CFF0D3A}" type="presOf" srcId="{31BE1A0B-C67E-4E3E-8510-892C8F9D39A0}" destId="{C68BCEE0-A17F-472C-9405-EB72DFAF32D0}" srcOrd="0" destOrd="0" presId="urn:microsoft.com/office/officeart/2005/8/layout/hierarchy2"/>
    <dgm:cxn modelId="{14A9D4CA-E9E1-4756-8429-EA58DE65F66F}" srcId="{F2C05D5E-E511-497F-8854-6BBE9D953119}" destId="{548CFD94-1528-4384-8B51-22416BB4DBD1}" srcOrd="1" destOrd="0" parTransId="{229C949E-E85C-4B23-A65F-6B626AEAF594}" sibTransId="{CC9435CB-6A54-4F4A-86E7-FAFAA23DF457}"/>
    <dgm:cxn modelId="{527114CB-1422-4C8A-B46C-FABF17F5B1D4}" type="presOf" srcId="{F6C02847-F76C-4AE3-943A-1C6B8AFB8C1D}" destId="{FFECBF45-6EA9-4F0E-AEC5-020984C47B5A}" srcOrd="1" destOrd="0" presId="urn:microsoft.com/office/officeart/2005/8/layout/hierarchy2"/>
    <dgm:cxn modelId="{32BA25D4-9DF0-411A-881C-0C8E4D3F1FE1}" srcId="{31BE1A0B-C67E-4E3E-8510-892C8F9D39A0}" destId="{564B7CF4-632D-4B4A-B89A-15C5FC90B43D}" srcOrd="0" destOrd="0" parTransId="{00956392-ECBE-4D88-93EA-A6AC4C110F0E}" sibTransId="{44F84130-CDC4-4D25-8F4A-9B8FA93F06AB}"/>
    <dgm:cxn modelId="{771354D8-5493-405D-AFD1-AA7EE1408452}" type="presOf" srcId="{3B3375DA-09E2-4483-A37F-1FA618959EB6}" destId="{8E263AED-8FD6-423B-BEAC-7338C583B411}" srcOrd="0" destOrd="0" presId="urn:microsoft.com/office/officeart/2005/8/layout/hierarchy2"/>
    <dgm:cxn modelId="{4D3DBED8-82B1-401D-AFBD-9930F83BDFC8}" srcId="{F6824F35-7EEE-442D-9B01-51EBD69381BC}" destId="{F2C05D5E-E511-497F-8854-6BBE9D953119}" srcOrd="0" destOrd="0" parTransId="{480010E2-E301-41E7-B6D8-F5E96DA69583}" sibTransId="{8A346B6F-81AC-46FF-A9EB-6A672EDFE7C2}"/>
    <dgm:cxn modelId="{6E133DE3-68EC-43AB-8444-28742569C946}" type="presOf" srcId="{64FF555D-7B8B-4147-92ED-65FACC82ED9A}" destId="{0F7CC6AD-A66A-4D3E-8ECC-053D41482E6A}" srcOrd="0" destOrd="0" presId="urn:microsoft.com/office/officeart/2005/8/layout/hierarchy2"/>
    <dgm:cxn modelId="{5CFA25E8-A2E2-4621-A333-1F8BEC93929A}" srcId="{548CFD94-1528-4384-8B51-22416BB4DBD1}" destId="{121FCA77-ADDB-4574-9BC3-9FC7545AAE1A}" srcOrd="0" destOrd="0" parTransId="{76680962-490B-48F2-A04E-ACBD6B03DCB0}" sibTransId="{F7C06B23-7832-47D8-BA7B-2A5391A55629}"/>
    <dgm:cxn modelId="{859A92F2-4B0A-4935-A30D-91B7AE9B4627}" type="presOf" srcId="{296E2EE9-B2D3-4F9C-B4B5-64610B1D462B}" destId="{80F1E98F-1CB0-441D-AAA4-59C8879BA82D}" srcOrd="1" destOrd="0" presId="urn:microsoft.com/office/officeart/2005/8/layout/hierarchy2"/>
    <dgm:cxn modelId="{AF3F96F9-83F3-4DF2-A4D7-AC15DACC52FA}" type="presOf" srcId="{7EB363CB-5E2E-4A77-95F2-CBC92843B0A8}" destId="{0045293B-3FD5-493C-A22C-00DC25609FAA}" srcOrd="0" destOrd="0" presId="urn:microsoft.com/office/officeart/2005/8/layout/hierarchy2"/>
    <dgm:cxn modelId="{9178770D-5706-4511-B133-2A50B0E9E7BE}" type="presParOf" srcId="{2DFCFD3B-649D-4528-922F-078EFC67651C}" destId="{D4ACFFAB-D1B7-4E45-B843-C7E4C2A86A97}" srcOrd="0" destOrd="0" presId="urn:microsoft.com/office/officeart/2005/8/layout/hierarchy2"/>
    <dgm:cxn modelId="{A6077649-503E-4D2E-B9B5-8BD3895BD2A0}" type="presParOf" srcId="{D4ACFFAB-D1B7-4E45-B843-C7E4C2A86A97}" destId="{7D730F41-C203-4B90-9AFE-90A97442B535}" srcOrd="0" destOrd="0" presId="urn:microsoft.com/office/officeart/2005/8/layout/hierarchy2"/>
    <dgm:cxn modelId="{FBD4AF1E-2006-4A20-A8F7-F32228B6AB01}" type="presParOf" srcId="{D4ACFFAB-D1B7-4E45-B843-C7E4C2A86A97}" destId="{8C67BF4B-6118-4623-950F-499CBFB1C6F7}" srcOrd="1" destOrd="0" presId="urn:microsoft.com/office/officeart/2005/8/layout/hierarchy2"/>
    <dgm:cxn modelId="{3EEECAD0-A742-41BE-B4EC-03F01B6813C5}" type="presParOf" srcId="{8C67BF4B-6118-4623-950F-499CBFB1C6F7}" destId="{91FDC676-2FBF-4C1D-B7A0-C3332CE6E969}" srcOrd="0" destOrd="0" presId="urn:microsoft.com/office/officeart/2005/8/layout/hierarchy2"/>
    <dgm:cxn modelId="{C5B8232E-1D92-4D30-941E-03ECF399DE1D}" type="presParOf" srcId="{91FDC676-2FBF-4C1D-B7A0-C3332CE6E969}" destId="{80F1E98F-1CB0-441D-AAA4-59C8879BA82D}" srcOrd="0" destOrd="0" presId="urn:microsoft.com/office/officeart/2005/8/layout/hierarchy2"/>
    <dgm:cxn modelId="{091734F5-A222-4699-98A8-332A1F0440EC}" type="presParOf" srcId="{8C67BF4B-6118-4623-950F-499CBFB1C6F7}" destId="{FBEBB595-1F10-4CD9-AAD3-D409D6A9E47A}" srcOrd="1" destOrd="0" presId="urn:microsoft.com/office/officeart/2005/8/layout/hierarchy2"/>
    <dgm:cxn modelId="{A51C2D9B-D7D9-45DA-A0B0-5E596D75E830}" type="presParOf" srcId="{FBEBB595-1F10-4CD9-AAD3-D409D6A9E47A}" destId="{49641809-1945-4504-AE9B-983445A3BB4B}" srcOrd="0" destOrd="0" presId="urn:microsoft.com/office/officeart/2005/8/layout/hierarchy2"/>
    <dgm:cxn modelId="{BFEA1966-F0BA-4AE3-8B96-6EE6E3ECEB17}" type="presParOf" srcId="{FBEBB595-1F10-4CD9-AAD3-D409D6A9E47A}" destId="{BD61CB2E-A77A-49C3-BC67-0422967D95DF}" srcOrd="1" destOrd="0" presId="urn:microsoft.com/office/officeart/2005/8/layout/hierarchy2"/>
    <dgm:cxn modelId="{4DAD6D70-9D63-492F-BD20-F206903CCE7E}" type="presParOf" srcId="{BD61CB2E-A77A-49C3-BC67-0422967D95DF}" destId="{076D56F4-48EA-44A8-B360-AE502D7DD779}" srcOrd="0" destOrd="0" presId="urn:microsoft.com/office/officeart/2005/8/layout/hierarchy2"/>
    <dgm:cxn modelId="{1D76DE74-4E30-4402-991D-372AED42D398}" type="presParOf" srcId="{076D56F4-48EA-44A8-B360-AE502D7DD779}" destId="{FFECBF45-6EA9-4F0E-AEC5-020984C47B5A}" srcOrd="0" destOrd="0" presId="urn:microsoft.com/office/officeart/2005/8/layout/hierarchy2"/>
    <dgm:cxn modelId="{7DCCADEE-3DF2-4528-A170-7B29A60457D8}" type="presParOf" srcId="{BD61CB2E-A77A-49C3-BC67-0422967D95DF}" destId="{2982DF04-985A-48A6-A31B-FED84AE198DB}" srcOrd="1" destOrd="0" presId="urn:microsoft.com/office/officeart/2005/8/layout/hierarchy2"/>
    <dgm:cxn modelId="{C53E9A9B-3920-401D-83B0-208AA3394EBC}" type="presParOf" srcId="{2982DF04-985A-48A6-A31B-FED84AE198DB}" destId="{4595457E-E841-4713-879F-43A097EF2121}" srcOrd="0" destOrd="0" presId="urn:microsoft.com/office/officeart/2005/8/layout/hierarchy2"/>
    <dgm:cxn modelId="{20FD33C1-BFAD-4F45-9545-637123834E40}" type="presParOf" srcId="{2982DF04-985A-48A6-A31B-FED84AE198DB}" destId="{E960C360-6FCB-4C18-82E5-96B3705EE3A8}" srcOrd="1" destOrd="0" presId="urn:microsoft.com/office/officeart/2005/8/layout/hierarchy2"/>
    <dgm:cxn modelId="{B6674350-5CA5-4D1F-A8B5-A243BE3F0CB0}" type="presParOf" srcId="{BD61CB2E-A77A-49C3-BC67-0422967D95DF}" destId="{0045293B-3FD5-493C-A22C-00DC25609FAA}" srcOrd="2" destOrd="0" presId="urn:microsoft.com/office/officeart/2005/8/layout/hierarchy2"/>
    <dgm:cxn modelId="{72468F21-38D7-40E6-91E4-3B0661581C27}" type="presParOf" srcId="{0045293B-3FD5-493C-A22C-00DC25609FAA}" destId="{902276F2-A176-4F3B-AD98-B7541AC02D4B}" srcOrd="0" destOrd="0" presId="urn:microsoft.com/office/officeart/2005/8/layout/hierarchy2"/>
    <dgm:cxn modelId="{47453BD4-F711-407F-8491-14E30AF08769}" type="presParOf" srcId="{BD61CB2E-A77A-49C3-BC67-0422967D95DF}" destId="{44502979-0E1D-40EE-9974-1C91DA5FF868}" srcOrd="3" destOrd="0" presId="urn:microsoft.com/office/officeart/2005/8/layout/hierarchy2"/>
    <dgm:cxn modelId="{D27D5C83-76B9-491E-9756-601A6CC7469B}" type="presParOf" srcId="{44502979-0E1D-40EE-9974-1C91DA5FF868}" destId="{1352356F-C684-4F18-9D5D-80A1BF1BA886}" srcOrd="0" destOrd="0" presId="urn:microsoft.com/office/officeart/2005/8/layout/hierarchy2"/>
    <dgm:cxn modelId="{47CE12BC-918E-49CB-B82B-744051BE73E1}" type="presParOf" srcId="{44502979-0E1D-40EE-9974-1C91DA5FF868}" destId="{D17AAFAF-0024-4914-BD5C-D5BAC44C69C7}" srcOrd="1" destOrd="0" presId="urn:microsoft.com/office/officeart/2005/8/layout/hierarchy2"/>
    <dgm:cxn modelId="{45B01412-193A-418C-B15E-D930B3CF44DD}" type="presParOf" srcId="{8C67BF4B-6118-4623-950F-499CBFB1C6F7}" destId="{930527CB-4673-41F8-A223-A887FBCE02EF}" srcOrd="2" destOrd="0" presId="urn:microsoft.com/office/officeart/2005/8/layout/hierarchy2"/>
    <dgm:cxn modelId="{31337D37-5812-450C-B136-99CB7084164D}" type="presParOf" srcId="{930527CB-4673-41F8-A223-A887FBCE02EF}" destId="{1B7B8281-627A-4A83-ADBB-6DFE11BD8BC4}" srcOrd="0" destOrd="0" presId="urn:microsoft.com/office/officeart/2005/8/layout/hierarchy2"/>
    <dgm:cxn modelId="{7F76C04B-11A3-44FD-AB81-C3FC99395303}" type="presParOf" srcId="{8C67BF4B-6118-4623-950F-499CBFB1C6F7}" destId="{ABCB4EE0-5196-4814-B8AA-56E76337CAA9}" srcOrd="3" destOrd="0" presId="urn:microsoft.com/office/officeart/2005/8/layout/hierarchy2"/>
    <dgm:cxn modelId="{241AF997-83E3-4565-82A9-039A1902789A}" type="presParOf" srcId="{ABCB4EE0-5196-4814-B8AA-56E76337CAA9}" destId="{AE723B5B-03C8-4BB9-9194-B06B185C7B5F}" srcOrd="0" destOrd="0" presId="urn:microsoft.com/office/officeart/2005/8/layout/hierarchy2"/>
    <dgm:cxn modelId="{931DA15F-B250-4C9C-BB5A-300001CF7540}" type="presParOf" srcId="{ABCB4EE0-5196-4814-B8AA-56E76337CAA9}" destId="{707BE0E8-9AFB-4DF0-AAD0-4C9B64EE73DA}" srcOrd="1" destOrd="0" presId="urn:microsoft.com/office/officeart/2005/8/layout/hierarchy2"/>
    <dgm:cxn modelId="{35882E80-D49F-49B2-92EE-C43A7A9E3A62}" type="presParOf" srcId="{707BE0E8-9AFB-4DF0-AAD0-4C9B64EE73DA}" destId="{4E0AB31E-73CC-4B37-A707-6153E3C725FD}" srcOrd="0" destOrd="0" presId="urn:microsoft.com/office/officeart/2005/8/layout/hierarchy2"/>
    <dgm:cxn modelId="{CB2E1985-B9E1-46AD-BF34-3A8376975401}" type="presParOf" srcId="{4E0AB31E-73CC-4B37-A707-6153E3C725FD}" destId="{C4775CFB-9554-439A-B165-E72CC3B4FBF1}" srcOrd="0" destOrd="0" presId="urn:microsoft.com/office/officeart/2005/8/layout/hierarchy2"/>
    <dgm:cxn modelId="{8634FD5D-9649-4E88-94A2-B3C26C781934}" type="presParOf" srcId="{707BE0E8-9AFB-4DF0-AAD0-4C9B64EE73DA}" destId="{84D51F17-F467-46F8-8D2D-877CBF81862B}" srcOrd="1" destOrd="0" presId="urn:microsoft.com/office/officeart/2005/8/layout/hierarchy2"/>
    <dgm:cxn modelId="{5B725D58-2A57-4341-939B-D177DED49569}" type="presParOf" srcId="{84D51F17-F467-46F8-8D2D-877CBF81862B}" destId="{4FB5A054-F677-4487-9A5D-765473776F09}" srcOrd="0" destOrd="0" presId="urn:microsoft.com/office/officeart/2005/8/layout/hierarchy2"/>
    <dgm:cxn modelId="{3E6E4B19-843D-4418-8B7A-BC3F103E2C56}" type="presParOf" srcId="{84D51F17-F467-46F8-8D2D-877CBF81862B}" destId="{1BB1F880-B459-4DCA-B140-6543A2D45C6B}" srcOrd="1" destOrd="0" presId="urn:microsoft.com/office/officeart/2005/8/layout/hierarchy2"/>
    <dgm:cxn modelId="{6054688C-07FB-4678-9068-33DDEF58A5DD}" type="presParOf" srcId="{8C67BF4B-6118-4623-950F-499CBFB1C6F7}" destId="{0F7CC6AD-A66A-4D3E-8ECC-053D41482E6A}" srcOrd="4" destOrd="0" presId="urn:microsoft.com/office/officeart/2005/8/layout/hierarchy2"/>
    <dgm:cxn modelId="{6F7A88D7-DA7D-4B9C-8035-A720FC38A0AC}" type="presParOf" srcId="{0F7CC6AD-A66A-4D3E-8ECC-053D41482E6A}" destId="{56698536-4129-41BA-91E5-CF71CD7A87C6}" srcOrd="0" destOrd="0" presId="urn:microsoft.com/office/officeart/2005/8/layout/hierarchy2"/>
    <dgm:cxn modelId="{6B5427BD-9D79-4AA7-979A-104C64FF2D9B}" type="presParOf" srcId="{8C67BF4B-6118-4623-950F-499CBFB1C6F7}" destId="{BF4DF8BA-5085-4CB5-968B-D24A97E342D8}" srcOrd="5" destOrd="0" presId="urn:microsoft.com/office/officeart/2005/8/layout/hierarchy2"/>
    <dgm:cxn modelId="{41B80F19-CA1F-4F00-9ED7-8D151E79AA44}" type="presParOf" srcId="{BF4DF8BA-5085-4CB5-968B-D24A97E342D8}" destId="{C68BCEE0-A17F-472C-9405-EB72DFAF32D0}" srcOrd="0" destOrd="0" presId="urn:microsoft.com/office/officeart/2005/8/layout/hierarchy2"/>
    <dgm:cxn modelId="{34FEBA5F-7781-4D6B-A8F5-11AE082E043D}" type="presParOf" srcId="{BF4DF8BA-5085-4CB5-968B-D24A97E342D8}" destId="{801FF45D-6E14-48A8-BC4C-ED4BC2AF3ACE}" srcOrd="1" destOrd="0" presId="urn:microsoft.com/office/officeart/2005/8/layout/hierarchy2"/>
    <dgm:cxn modelId="{D9F05090-6587-45DC-88A6-149B78DB8056}" type="presParOf" srcId="{801FF45D-6E14-48A8-BC4C-ED4BC2AF3ACE}" destId="{71896A83-1BF5-4669-9A96-43AD47EA4110}" srcOrd="0" destOrd="0" presId="urn:microsoft.com/office/officeart/2005/8/layout/hierarchy2"/>
    <dgm:cxn modelId="{CAFA4667-1636-4414-BAA1-F997145DB7AF}" type="presParOf" srcId="{71896A83-1BF5-4669-9A96-43AD47EA4110}" destId="{3369A428-8809-431F-88E1-A56295A9B634}" srcOrd="0" destOrd="0" presId="urn:microsoft.com/office/officeart/2005/8/layout/hierarchy2"/>
    <dgm:cxn modelId="{0E06A304-EE80-4E48-9FEE-16EF44FE85AC}" type="presParOf" srcId="{801FF45D-6E14-48A8-BC4C-ED4BC2AF3ACE}" destId="{80C571BB-FA2D-4181-9B51-25D52F542746}" srcOrd="1" destOrd="0" presId="urn:microsoft.com/office/officeart/2005/8/layout/hierarchy2"/>
    <dgm:cxn modelId="{B7E3D6B2-C57E-4D23-AADB-30335BC4A7C6}" type="presParOf" srcId="{80C571BB-FA2D-4181-9B51-25D52F542746}" destId="{617C06E5-1192-4A56-8377-AF36C99A1E62}" srcOrd="0" destOrd="0" presId="urn:microsoft.com/office/officeart/2005/8/layout/hierarchy2"/>
    <dgm:cxn modelId="{F3C426CD-5461-4DF8-B05D-E8C154001C7A}" type="presParOf" srcId="{80C571BB-FA2D-4181-9B51-25D52F542746}" destId="{5BFC3139-C224-4A70-A1D5-8C96ECC29055}" srcOrd="1" destOrd="0" presId="urn:microsoft.com/office/officeart/2005/8/layout/hierarchy2"/>
    <dgm:cxn modelId="{BCD73296-454C-40C2-B91A-A721E13E4AD6}" type="presParOf" srcId="{801FF45D-6E14-48A8-BC4C-ED4BC2AF3ACE}" destId="{8E263AED-8FD6-423B-BEAC-7338C583B411}" srcOrd="2" destOrd="0" presId="urn:microsoft.com/office/officeart/2005/8/layout/hierarchy2"/>
    <dgm:cxn modelId="{0805F209-B38B-48FA-A3AA-3CDD4CAD4A48}" type="presParOf" srcId="{8E263AED-8FD6-423B-BEAC-7338C583B411}" destId="{0DA04F48-0B13-4A6A-AB4B-4F143822D539}" srcOrd="0" destOrd="0" presId="urn:microsoft.com/office/officeart/2005/8/layout/hierarchy2"/>
    <dgm:cxn modelId="{CFC2A4B2-6547-4E44-8CFF-4B3DA71878CB}" type="presParOf" srcId="{801FF45D-6E14-48A8-BC4C-ED4BC2AF3ACE}" destId="{56A12EE7-6DAB-4644-BB8E-8FF987B11322}" srcOrd="3" destOrd="0" presId="urn:microsoft.com/office/officeart/2005/8/layout/hierarchy2"/>
    <dgm:cxn modelId="{23B6423C-A0A0-447C-9355-38604698FAEC}" type="presParOf" srcId="{56A12EE7-6DAB-4644-BB8E-8FF987B11322}" destId="{B18C2B9B-D6B4-4F79-A2DC-C4BDAA4DA083}" srcOrd="0" destOrd="0" presId="urn:microsoft.com/office/officeart/2005/8/layout/hierarchy2"/>
    <dgm:cxn modelId="{5FB4263A-6933-4AE2-AE4E-45855B0F0348}" type="presParOf" srcId="{56A12EE7-6DAB-4644-BB8E-8FF987B11322}" destId="{58F6D460-1995-4096-9092-2A11AA44E620}" srcOrd="1" destOrd="0" presId="urn:microsoft.com/office/officeart/2005/8/layout/hierarchy2"/>
    <dgm:cxn modelId="{02554374-EE99-41CF-8859-AC2F5B2FD859}" type="presParOf" srcId="{801FF45D-6E14-48A8-BC4C-ED4BC2AF3ACE}" destId="{D7F23330-1505-45F2-A7E4-67B3F23F206E}" srcOrd="4" destOrd="0" presId="urn:microsoft.com/office/officeart/2005/8/layout/hierarchy2"/>
    <dgm:cxn modelId="{DC05CB58-027D-4D9B-A732-E4142F1B648A}" type="presParOf" srcId="{D7F23330-1505-45F2-A7E4-67B3F23F206E}" destId="{B742BD0B-364F-4F66-A5F0-76B2EBC7DF53}" srcOrd="0" destOrd="0" presId="urn:microsoft.com/office/officeart/2005/8/layout/hierarchy2"/>
    <dgm:cxn modelId="{94CEF9A8-099D-42BF-9033-16627D6B74CB}" type="presParOf" srcId="{801FF45D-6E14-48A8-BC4C-ED4BC2AF3ACE}" destId="{9DB02E1D-9F79-4D5B-8D3F-7005EDCD2716}" srcOrd="5" destOrd="0" presId="urn:microsoft.com/office/officeart/2005/8/layout/hierarchy2"/>
    <dgm:cxn modelId="{E8BF1DA7-7CA6-47AA-AD01-495DD3ED2857}" type="presParOf" srcId="{9DB02E1D-9F79-4D5B-8D3F-7005EDCD2716}" destId="{B3853939-392B-4BD7-B987-EBA9D4E8B655}" srcOrd="0" destOrd="0" presId="urn:microsoft.com/office/officeart/2005/8/layout/hierarchy2"/>
    <dgm:cxn modelId="{56212F80-C130-4636-B3D1-722F0FA6FA35}" type="presParOf" srcId="{9DB02E1D-9F79-4D5B-8D3F-7005EDCD2716}" destId="{A922B503-F821-4709-8981-1665A9F301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7AA9BB-4B8B-47C2-9065-E9F838EC90FB}"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zh-TW" altLang="en-US"/>
        </a:p>
      </dgm:t>
    </dgm:pt>
    <dgm:pt modelId="{DADE6F69-DE1D-4EB5-97BE-159DF46A5DF5}">
      <dgm:prSet phldrT="[文字]"/>
      <dgm:spPr/>
      <dgm:t>
        <a:bodyPr/>
        <a:lstStyle/>
        <a:p>
          <a:r>
            <a:rPr lang="zh-TW" altLang="en-US" dirty="0"/>
            <a:t>客觀構成要件</a:t>
          </a:r>
        </a:p>
      </dgm:t>
    </dgm:pt>
    <dgm:pt modelId="{87678B4D-97F1-427A-A680-47CDEB87A702}" type="parTrans" cxnId="{BA5F6374-1D7F-4A07-8495-92DBE46F6E79}">
      <dgm:prSet/>
      <dgm:spPr/>
      <dgm:t>
        <a:bodyPr/>
        <a:lstStyle/>
        <a:p>
          <a:endParaRPr lang="zh-TW" altLang="en-US"/>
        </a:p>
      </dgm:t>
    </dgm:pt>
    <dgm:pt modelId="{3E4D968B-E234-4AB3-B047-DFC581489F6F}" type="sibTrans" cxnId="{BA5F6374-1D7F-4A07-8495-92DBE46F6E79}">
      <dgm:prSet/>
      <dgm:spPr/>
      <dgm:t>
        <a:bodyPr/>
        <a:lstStyle/>
        <a:p>
          <a:endParaRPr lang="zh-TW" altLang="en-US"/>
        </a:p>
      </dgm:t>
    </dgm:pt>
    <dgm:pt modelId="{7054BD69-AE3E-4A4D-B275-0FDAD595F5E2}">
      <dgm:prSet phldrT="[文字]"/>
      <dgm:spPr/>
      <dgm:t>
        <a:bodyPr/>
        <a:lstStyle/>
        <a:p>
          <a:r>
            <a:rPr lang="zh-TW" altLang="en-US" dirty="0"/>
            <a:t>行為</a:t>
          </a:r>
        </a:p>
      </dgm:t>
    </dgm:pt>
    <dgm:pt modelId="{8DF54556-15E0-4125-B382-95EC096EEA3D}" type="parTrans" cxnId="{D6CCE40E-3E06-4C70-B390-BEC7F55BFA9F}">
      <dgm:prSet/>
      <dgm:spPr/>
      <dgm:t>
        <a:bodyPr/>
        <a:lstStyle/>
        <a:p>
          <a:endParaRPr lang="zh-TW" altLang="en-US"/>
        </a:p>
      </dgm:t>
    </dgm:pt>
    <dgm:pt modelId="{61B198C5-A64C-482C-89C8-9443240B3354}" type="sibTrans" cxnId="{D6CCE40E-3E06-4C70-B390-BEC7F55BFA9F}">
      <dgm:prSet/>
      <dgm:spPr/>
      <dgm:t>
        <a:bodyPr/>
        <a:lstStyle/>
        <a:p>
          <a:endParaRPr lang="zh-TW" altLang="en-US"/>
        </a:p>
      </dgm:t>
    </dgm:pt>
    <dgm:pt modelId="{6953B43E-75D1-4165-938F-53ED2BB9AD8D}">
      <dgm:prSet phldrT="[文字]"/>
      <dgm:spPr/>
      <dgm:t>
        <a:bodyPr/>
        <a:lstStyle/>
        <a:p>
          <a:r>
            <a:rPr lang="zh-TW" altLang="en-US" dirty="0"/>
            <a:t>結果</a:t>
          </a:r>
        </a:p>
      </dgm:t>
    </dgm:pt>
    <dgm:pt modelId="{77170711-4E9B-47A9-83C9-2DE3E378765D}" type="parTrans" cxnId="{C000DF19-89D6-458C-A953-FDEA7761912A}">
      <dgm:prSet/>
      <dgm:spPr/>
      <dgm:t>
        <a:bodyPr/>
        <a:lstStyle/>
        <a:p>
          <a:endParaRPr lang="zh-TW" altLang="en-US"/>
        </a:p>
      </dgm:t>
    </dgm:pt>
    <dgm:pt modelId="{1D8BE76D-8D02-41E8-B087-0B39621C0B83}" type="sibTrans" cxnId="{C000DF19-89D6-458C-A953-FDEA7761912A}">
      <dgm:prSet/>
      <dgm:spPr/>
      <dgm:t>
        <a:bodyPr/>
        <a:lstStyle/>
        <a:p>
          <a:endParaRPr lang="zh-TW" altLang="en-US"/>
        </a:p>
      </dgm:t>
    </dgm:pt>
    <dgm:pt modelId="{75F45856-D39C-484E-AD26-2A3D6310B988}">
      <dgm:prSet phldrT="[文字]"/>
      <dgm:spPr/>
      <dgm:t>
        <a:bodyPr/>
        <a:lstStyle/>
        <a:p>
          <a:r>
            <a:rPr lang="zh-TW" altLang="en-US" dirty="0"/>
            <a:t>因果關係</a:t>
          </a:r>
        </a:p>
      </dgm:t>
    </dgm:pt>
    <dgm:pt modelId="{4841909E-9F35-4633-BA57-A7BC446D165F}" type="parTrans" cxnId="{18787B4F-7AC2-4DCF-950A-4A04C2728F74}">
      <dgm:prSet/>
      <dgm:spPr/>
      <dgm:t>
        <a:bodyPr/>
        <a:lstStyle/>
        <a:p>
          <a:endParaRPr lang="zh-TW" altLang="en-US"/>
        </a:p>
      </dgm:t>
    </dgm:pt>
    <dgm:pt modelId="{13780B5C-D9E4-4C15-9278-D17B51EC58FE}" type="sibTrans" cxnId="{18787B4F-7AC2-4DCF-950A-4A04C2728F74}">
      <dgm:prSet/>
      <dgm:spPr/>
      <dgm:t>
        <a:bodyPr/>
        <a:lstStyle/>
        <a:p>
          <a:endParaRPr lang="zh-TW" altLang="en-US"/>
        </a:p>
      </dgm:t>
    </dgm:pt>
    <dgm:pt modelId="{56B31B85-81E2-4760-B2B0-3BA02D110278}">
      <dgm:prSet phldrT="[文字]"/>
      <dgm:spPr/>
      <dgm:t>
        <a:bodyPr/>
        <a:lstStyle/>
        <a:p>
          <a:r>
            <a:rPr lang="zh-TW" altLang="en-US" dirty="0"/>
            <a:t>其他</a:t>
          </a:r>
        </a:p>
      </dgm:t>
    </dgm:pt>
    <dgm:pt modelId="{1D2380F2-32BD-4948-B9F6-B5C52AF11B38}" type="parTrans" cxnId="{7B43BBBB-FB56-46F7-826A-7942A1BE097F}">
      <dgm:prSet/>
      <dgm:spPr/>
      <dgm:t>
        <a:bodyPr/>
        <a:lstStyle/>
        <a:p>
          <a:endParaRPr lang="zh-TW" altLang="en-US"/>
        </a:p>
      </dgm:t>
    </dgm:pt>
    <dgm:pt modelId="{418E6F6E-880D-4220-8C12-4DBA0367561B}" type="sibTrans" cxnId="{7B43BBBB-FB56-46F7-826A-7942A1BE097F}">
      <dgm:prSet/>
      <dgm:spPr/>
      <dgm:t>
        <a:bodyPr/>
        <a:lstStyle/>
        <a:p>
          <a:endParaRPr lang="zh-TW" altLang="en-US"/>
        </a:p>
      </dgm:t>
    </dgm:pt>
    <dgm:pt modelId="{4819BCDA-EC8B-4AAB-86D1-7BFF7E794F0E}" type="pres">
      <dgm:prSet presAssocID="{6B7AA9BB-4B8B-47C2-9065-E9F838EC90FB}" presName="diagram" presStyleCnt="0">
        <dgm:presLayoutVars>
          <dgm:chPref val="1"/>
          <dgm:dir/>
          <dgm:animOne val="branch"/>
          <dgm:animLvl val="lvl"/>
          <dgm:resizeHandles val="exact"/>
        </dgm:presLayoutVars>
      </dgm:prSet>
      <dgm:spPr/>
    </dgm:pt>
    <dgm:pt modelId="{FA130746-97D9-4838-8CA2-0047D1CCDE75}" type="pres">
      <dgm:prSet presAssocID="{DADE6F69-DE1D-4EB5-97BE-159DF46A5DF5}" presName="root1" presStyleCnt="0"/>
      <dgm:spPr/>
    </dgm:pt>
    <dgm:pt modelId="{66CE669F-86DA-4538-B9E2-1B4F3C1782CA}" type="pres">
      <dgm:prSet presAssocID="{DADE6F69-DE1D-4EB5-97BE-159DF46A5DF5}" presName="LevelOneTextNode" presStyleLbl="node0" presStyleIdx="0" presStyleCnt="1">
        <dgm:presLayoutVars>
          <dgm:chPref val="3"/>
        </dgm:presLayoutVars>
      </dgm:prSet>
      <dgm:spPr/>
    </dgm:pt>
    <dgm:pt modelId="{5246A378-EFD2-4659-8048-BB0B31A61EFE}" type="pres">
      <dgm:prSet presAssocID="{DADE6F69-DE1D-4EB5-97BE-159DF46A5DF5}" presName="level2hierChild" presStyleCnt="0"/>
      <dgm:spPr/>
    </dgm:pt>
    <dgm:pt modelId="{0BD564BC-8699-4569-91C8-F1799553AD9D}" type="pres">
      <dgm:prSet presAssocID="{8DF54556-15E0-4125-B382-95EC096EEA3D}" presName="conn2-1" presStyleLbl="parChTrans1D2" presStyleIdx="0" presStyleCnt="4"/>
      <dgm:spPr/>
    </dgm:pt>
    <dgm:pt modelId="{DC4637B7-1328-4F6C-B5C8-7F4CDB6E5D28}" type="pres">
      <dgm:prSet presAssocID="{8DF54556-15E0-4125-B382-95EC096EEA3D}" presName="connTx" presStyleLbl="parChTrans1D2" presStyleIdx="0" presStyleCnt="4"/>
      <dgm:spPr/>
    </dgm:pt>
    <dgm:pt modelId="{B6957955-0190-4667-B996-F3990AFA10B1}" type="pres">
      <dgm:prSet presAssocID="{7054BD69-AE3E-4A4D-B275-0FDAD595F5E2}" presName="root2" presStyleCnt="0"/>
      <dgm:spPr/>
    </dgm:pt>
    <dgm:pt modelId="{6D88C3D9-589F-489E-A6D7-3EF3855C8E1B}" type="pres">
      <dgm:prSet presAssocID="{7054BD69-AE3E-4A4D-B275-0FDAD595F5E2}" presName="LevelTwoTextNode" presStyleLbl="node2" presStyleIdx="0" presStyleCnt="4">
        <dgm:presLayoutVars>
          <dgm:chPref val="3"/>
        </dgm:presLayoutVars>
      </dgm:prSet>
      <dgm:spPr/>
    </dgm:pt>
    <dgm:pt modelId="{6B656202-E3D7-41AE-ABA0-B7BEC6C5E902}" type="pres">
      <dgm:prSet presAssocID="{7054BD69-AE3E-4A4D-B275-0FDAD595F5E2}" presName="level3hierChild" presStyleCnt="0"/>
      <dgm:spPr/>
    </dgm:pt>
    <dgm:pt modelId="{E1D715B8-BED1-4220-BC16-96AFC0D68459}" type="pres">
      <dgm:prSet presAssocID="{77170711-4E9B-47A9-83C9-2DE3E378765D}" presName="conn2-1" presStyleLbl="parChTrans1D2" presStyleIdx="1" presStyleCnt="4"/>
      <dgm:spPr/>
    </dgm:pt>
    <dgm:pt modelId="{714E93F2-8A4C-43BD-84BE-E517E5B5C612}" type="pres">
      <dgm:prSet presAssocID="{77170711-4E9B-47A9-83C9-2DE3E378765D}" presName="connTx" presStyleLbl="parChTrans1D2" presStyleIdx="1" presStyleCnt="4"/>
      <dgm:spPr/>
    </dgm:pt>
    <dgm:pt modelId="{BF215ECD-793F-4803-8885-21A60C38A884}" type="pres">
      <dgm:prSet presAssocID="{6953B43E-75D1-4165-938F-53ED2BB9AD8D}" presName="root2" presStyleCnt="0"/>
      <dgm:spPr/>
    </dgm:pt>
    <dgm:pt modelId="{081854F8-AEC8-4535-A582-3285882A389F}" type="pres">
      <dgm:prSet presAssocID="{6953B43E-75D1-4165-938F-53ED2BB9AD8D}" presName="LevelTwoTextNode" presStyleLbl="node2" presStyleIdx="1" presStyleCnt="4">
        <dgm:presLayoutVars>
          <dgm:chPref val="3"/>
        </dgm:presLayoutVars>
      </dgm:prSet>
      <dgm:spPr/>
    </dgm:pt>
    <dgm:pt modelId="{0965E2D6-C2D6-4926-A4A5-8A669CE54863}" type="pres">
      <dgm:prSet presAssocID="{6953B43E-75D1-4165-938F-53ED2BB9AD8D}" presName="level3hierChild" presStyleCnt="0"/>
      <dgm:spPr/>
    </dgm:pt>
    <dgm:pt modelId="{A33A7E5D-68B4-4C24-9A7B-466EEB89B43F}" type="pres">
      <dgm:prSet presAssocID="{4841909E-9F35-4633-BA57-A7BC446D165F}" presName="conn2-1" presStyleLbl="parChTrans1D2" presStyleIdx="2" presStyleCnt="4"/>
      <dgm:spPr/>
    </dgm:pt>
    <dgm:pt modelId="{5C2C7CE2-48E5-4D17-90F7-43EEA91DE7DE}" type="pres">
      <dgm:prSet presAssocID="{4841909E-9F35-4633-BA57-A7BC446D165F}" presName="connTx" presStyleLbl="parChTrans1D2" presStyleIdx="2" presStyleCnt="4"/>
      <dgm:spPr/>
    </dgm:pt>
    <dgm:pt modelId="{47410CD8-EDF8-41D1-A251-8B5F3927F094}" type="pres">
      <dgm:prSet presAssocID="{75F45856-D39C-484E-AD26-2A3D6310B988}" presName="root2" presStyleCnt="0"/>
      <dgm:spPr/>
    </dgm:pt>
    <dgm:pt modelId="{3BB9A114-7C75-4D21-B45B-45915F92A0A4}" type="pres">
      <dgm:prSet presAssocID="{75F45856-D39C-484E-AD26-2A3D6310B988}" presName="LevelTwoTextNode" presStyleLbl="node2" presStyleIdx="2" presStyleCnt="4">
        <dgm:presLayoutVars>
          <dgm:chPref val="3"/>
        </dgm:presLayoutVars>
      </dgm:prSet>
      <dgm:spPr/>
    </dgm:pt>
    <dgm:pt modelId="{400C149F-6FBE-4B7D-98BE-4B487A523B59}" type="pres">
      <dgm:prSet presAssocID="{75F45856-D39C-484E-AD26-2A3D6310B988}" presName="level3hierChild" presStyleCnt="0"/>
      <dgm:spPr/>
    </dgm:pt>
    <dgm:pt modelId="{C7DA27CC-E4E9-4413-8D2F-BDF7B81B8232}" type="pres">
      <dgm:prSet presAssocID="{1D2380F2-32BD-4948-B9F6-B5C52AF11B38}" presName="conn2-1" presStyleLbl="parChTrans1D2" presStyleIdx="3" presStyleCnt="4"/>
      <dgm:spPr/>
    </dgm:pt>
    <dgm:pt modelId="{BDC75442-85EC-4F0F-B75C-7B62FC6D6343}" type="pres">
      <dgm:prSet presAssocID="{1D2380F2-32BD-4948-B9F6-B5C52AF11B38}" presName="connTx" presStyleLbl="parChTrans1D2" presStyleIdx="3" presStyleCnt="4"/>
      <dgm:spPr/>
    </dgm:pt>
    <dgm:pt modelId="{491F5A3A-3C62-44EC-BE45-0B1EDE56F3CE}" type="pres">
      <dgm:prSet presAssocID="{56B31B85-81E2-4760-B2B0-3BA02D110278}" presName="root2" presStyleCnt="0"/>
      <dgm:spPr/>
    </dgm:pt>
    <dgm:pt modelId="{EDFB3429-91A7-4160-B031-004272A7AB18}" type="pres">
      <dgm:prSet presAssocID="{56B31B85-81E2-4760-B2B0-3BA02D110278}" presName="LevelTwoTextNode" presStyleLbl="node2" presStyleIdx="3" presStyleCnt="4">
        <dgm:presLayoutVars>
          <dgm:chPref val="3"/>
        </dgm:presLayoutVars>
      </dgm:prSet>
      <dgm:spPr/>
    </dgm:pt>
    <dgm:pt modelId="{9A3B8177-684B-4FA0-8B26-ECC6E207F8E9}" type="pres">
      <dgm:prSet presAssocID="{56B31B85-81E2-4760-B2B0-3BA02D110278}" presName="level3hierChild" presStyleCnt="0"/>
      <dgm:spPr/>
    </dgm:pt>
  </dgm:ptLst>
  <dgm:cxnLst>
    <dgm:cxn modelId="{A0AEC901-C796-40C4-91C1-ED495B56A294}" type="presOf" srcId="{75F45856-D39C-484E-AD26-2A3D6310B988}" destId="{3BB9A114-7C75-4D21-B45B-45915F92A0A4}" srcOrd="0" destOrd="0" presId="urn:microsoft.com/office/officeart/2005/8/layout/hierarchy2"/>
    <dgm:cxn modelId="{75DAD90A-5746-43D1-A0FF-57B7D84A7207}" type="presOf" srcId="{77170711-4E9B-47A9-83C9-2DE3E378765D}" destId="{714E93F2-8A4C-43BD-84BE-E517E5B5C612}" srcOrd="1" destOrd="0" presId="urn:microsoft.com/office/officeart/2005/8/layout/hierarchy2"/>
    <dgm:cxn modelId="{82D8D00B-5373-4A16-9747-E5D090212AFD}" type="presOf" srcId="{8DF54556-15E0-4125-B382-95EC096EEA3D}" destId="{DC4637B7-1328-4F6C-B5C8-7F4CDB6E5D28}" srcOrd="1" destOrd="0" presId="urn:microsoft.com/office/officeart/2005/8/layout/hierarchy2"/>
    <dgm:cxn modelId="{D6CCE40E-3E06-4C70-B390-BEC7F55BFA9F}" srcId="{DADE6F69-DE1D-4EB5-97BE-159DF46A5DF5}" destId="{7054BD69-AE3E-4A4D-B275-0FDAD595F5E2}" srcOrd="0" destOrd="0" parTransId="{8DF54556-15E0-4125-B382-95EC096EEA3D}" sibTransId="{61B198C5-A64C-482C-89C8-9443240B3354}"/>
    <dgm:cxn modelId="{EB01960F-D81C-4777-AE85-3642E69CA2C9}" type="presOf" srcId="{1D2380F2-32BD-4948-B9F6-B5C52AF11B38}" destId="{C7DA27CC-E4E9-4413-8D2F-BDF7B81B8232}" srcOrd="0" destOrd="0" presId="urn:microsoft.com/office/officeart/2005/8/layout/hierarchy2"/>
    <dgm:cxn modelId="{CBEE6010-6D78-4D1A-A97B-C0E59DCE69C4}" type="presOf" srcId="{77170711-4E9B-47A9-83C9-2DE3E378765D}" destId="{E1D715B8-BED1-4220-BC16-96AFC0D68459}" srcOrd="0" destOrd="0" presId="urn:microsoft.com/office/officeart/2005/8/layout/hierarchy2"/>
    <dgm:cxn modelId="{C000DF19-89D6-458C-A953-FDEA7761912A}" srcId="{DADE6F69-DE1D-4EB5-97BE-159DF46A5DF5}" destId="{6953B43E-75D1-4165-938F-53ED2BB9AD8D}" srcOrd="1" destOrd="0" parTransId="{77170711-4E9B-47A9-83C9-2DE3E378765D}" sibTransId="{1D8BE76D-8D02-41E8-B087-0B39621C0B83}"/>
    <dgm:cxn modelId="{17EE2343-E1FD-49C6-AE30-F49D6457F62C}" type="presOf" srcId="{6953B43E-75D1-4165-938F-53ED2BB9AD8D}" destId="{081854F8-AEC8-4535-A582-3285882A389F}" srcOrd="0" destOrd="0" presId="urn:microsoft.com/office/officeart/2005/8/layout/hierarchy2"/>
    <dgm:cxn modelId="{D45B2A4A-CF86-4C9B-8EED-674A48743D2B}" type="presOf" srcId="{56B31B85-81E2-4760-B2B0-3BA02D110278}" destId="{EDFB3429-91A7-4160-B031-004272A7AB18}" srcOrd="0" destOrd="0" presId="urn:microsoft.com/office/officeart/2005/8/layout/hierarchy2"/>
    <dgm:cxn modelId="{4B28724C-989E-461F-A7F3-19C0DD4160B7}" type="presOf" srcId="{4841909E-9F35-4633-BA57-A7BC446D165F}" destId="{A33A7E5D-68B4-4C24-9A7B-466EEB89B43F}" srcOrd="0" destOrd="0" presId="urn:microsoft.com/office/officeart/2005/8/layout/hierarchy2"/>
    <dgm:cxn modelId="{18787B4F-7AC2-4DCF-950A-4A04C2728F74}" srcId="{DADE6F69-DE1D-4EB5-97BE-159DF46A5DF5}" destId="{75F45856-D39C-484E-AD26-2A3D6310B988}" srcOrd="2" destOrd="0" parTransId="{4841909E-9F35-4633-BA57-A7BC446D165F}" sibTransId="{13780B5C-D9E4-4C15-9278-D17B51EC58FE}"/>
    <dgm:cxn modelId="{6B7E5C54-7B58-4D88-A154-FEEB013DEEB7}" type="presOf" srcId="{6B7AA9BB-4B8B-47C2-9065-E9F838EC90FB}" destId="{4819BCDA-EC8B-4AAB-86D1-7BFF7E794F0E}" srcOrd="0" destOrd="0" presId="urn:microsoft.com/office/officeart/2005/8/layout/hierarchy2"/>
    <dgm:cxn modelId="{BA5F6374-1D7F-4A07-8495-92DBE46F6E79}" srcId="{6B7AA9BB-4B8B-47C2-9065-E9F838EC90FB}" destId="{DADE6F69-DE1D-4EB5-97BE-159DF46A5DF5}" srcOrd="0" destOrd="0" parTransId="{87678B4D-97F1-427A-A680-47CDEB87A702}" sibTransId="{3E4D968B-E234-4AB3-B047-DFC581489F6F}"/>
    <dgm:cxn modelId="{234D9CA1-E3EE-458B-ABDD-4848040D691B}" type="presOf" srcId="{DADE6F69-DE1D-4EB5-97BE-159DF46A5DF5}" destId="{66CE669F-86DA-4538-B9E2-1B4F3C1782CA}" srcOrd="0" destOrd="0" presId="urn:microsoft.com/office/officeart/2005/8/layout/hierarchy2"/>
    <dgm:cxn modelId="{11C67DB4-3A8F-4DC1-B645-3A3FA248D6A5}" type="presOf" srcId="{7054BD69-AE3E-4A4D-B275-0FDAD595F5E2}" destId="{6D88C3D9-589F-489E-A6D7-3EF3855C8E1B}" srcOrd="0" destOrd="0" presId="urn:microsoft.com/office/officeart/2005/8/layout/hierarchy2"/>
    <dgm:cxn modelId="{0190BFB5-0D27-4AE8-BED8-A2F6DD840202}" type="presOf" srcId="{4841909E-9F35-4633-BA57-A7BC446D165F}" destId="{5C2C7CE2-48E5-4D17-90F7-43EEA91DE7DE}" srcOrd="1" destOrd="0" presId="urn:microsoft.com/office/officeart/2005/8/layout/hierarchy2"/>
    <dgm:cxn modelId="{7B43BBBB-FB56-46F7-826A-7942A1BE097F}" srcId="{DADE6F69-DE1D-4EB5-97BE-159DF46A5DF5}" destId="{56B31B85-81E2-4760-B2B0-3BA02D110278}" srcOrd="3" destOrd="0" parTransId="{1D2380F2-32BD-4948-B9F6-B5C52AF11B38}" sibTransId="{418E6F6E-880D-4220-8C12-4DBA0367561B}"/>
    <dgm:cxn modelId="{172695C2-04C1-47F2-A1F3-6312C42A73A9}" type="presOf" srcId="{8DF54556-15E0-4125-B382-95EC096EEA3D}" destId="{0BD564BC-8699-4569-91C8-F1799553AD9D}" srcOrd="0" destOrd="0" presId="urn:microsoft.com/office/officeart/2005/8/layout/hierarchy2"/>
    <dgm:cxn modelId="{4CE73FE6-6AD8-42FA-ADCF-A7459109B1DA}" type="presOf" srcId="{1D2380F2-32BD-4948-B9F6-B5C52AF11B38}" destId="{BDC75442-85EC-4F0F-B75C-7B62FC6D6343}" srcOrd="1" destOrd="0" presId="urn:microsoft.com/office/officeart/2005/8/layout/hierarchy2"/>
    <dgm:cxn modelId="{873CE680-29B9-4859-9416-B552D2B70AEC}" type="presParOf" srcId="{4819BCDA-EC8B-4AAB-86D1-7BFF7E794F0E}" destId="{FA130746-97D9-4838-8CA2-0047D1CCDE75}" srcOrd="0" destOrd="0" presId="urn:microsoft.com/office/officeart/2005/8/layout/hierarchy2"/>
    <dgm:cxn modelId="{777D9888-F33F-47A3-9AC6-F0B466C27C31}" type="presParOf" srcId="{FA130746-97D9-4838-8CA2-0047D1CCDE75}" destId="{66CE669F-86DA-4538-B9E2-1B4F3C1782CA}" srcOrd="0" destOrd="0" presId="urn:microsoft.com/office/officeart/2005/8/layout/hierarchy2"/>
    <dgm:cxn modelId="{FE2F5CA8-5DE5-4024-BD69-3EB7A2CE9167}" type="presParOf" srcId="{FA130746-97D9-4838-8CA2-0047D1CCDE75}" destId="{5246A378-EFD2-4659-8048-BB0B31A61EFE}" srcOrd="1" destOrd="0" presId="urn:microsoft.com/office/officeart/2005/8/layout/hierarchy2"/>
    <dgm:cxn modelId="{DF6CD357-3D65-4136-986E-68A0FBC94912}" type="presParOf" srcId="{5246A378-EFD2-4659-8048-BB0B31A61EFE}" destId="{0BD564BC-8699-4569-91C8-F1799553AD9D}" srcOrd="0" destOrd="0" presId="urn:microsoft.com/office/officeart/2005/8/layout/hierarchy2"/>
    <dgm:cxn modelId="{DECCA90D-F9EE-463A-8702-E6D55CE92FB6}" type="presParOf" srcId="{0BD564BC-8699-4569-91C8-F1799553AD9D}" destId="{DC4637B7-1328-4F6C-B5C8-7F4CDB6E5D28}" srcOrd="0" destOrd="0" presId="urn:microsoft.com/office/officeart/2005/8/layout/hierarchy2"/>
    <dgm:cxn modelId="{7126B9AB-9530-48E2-8640-502BF01E5513}" type="presParOf" srcId="{5246A378-EFD2-4659-8048-BB0B31A61EFE}" destId="{B6957955-0190-4667-B996-F3990AFA10B1}" srcOrd="1" destOrd="0" presId="urn:microsoft.com/office/officeart/2005/8/layout/hierarchy2"/>
    <dgm:cxn modelId="{9EB5E6FA-B226-4CF6-9442-EFB7E3E2D7E1}" type="presParOf" srcId="{B6957955-0190-4667-B996-F3990AFA10B1}" destId="{6D88C3D9-589F-489E-A6D7-3EF3855C8E1B}" srcOrd="0" destOrd="0" presId="urn:microsoft.com/office/officeart/2005/8/layout/hierarchy2"/>
    <dgm:cxn modelId="{0011CE05-ECB5-455C-90DA-B3E697E72BF3}" type="presParOf" srcId="{B6957955-0190-4667-B996-F3990AFA10B1}" destId="{6B656202-E3D7-41AE-ABA0-B7BEC6C5E902}" srcOrd="1" destOrd="0" presId="urn:microsoft.com/office/officeart/2005/8/layout/hierarchy2"/>
    <dgm:cxn modelId="{26EECA7B-246D-44FA-B266-AAB1BB20A11F}" type="presParOf" srcId="{5246A378-EFD2-4659-8048-BB0B31A61EFE}" destId="{E1D715B8-BED1-4220-BC16-96AFC0D68459}" srcOrd="2" destOrd="0" presId="urn:microsoft.com/office/officeart/2005/8/layout/hierarchy2"/>
    <dgm:cxn modelId="{8AC37F3E-F596-476B-953F-9A5F9F6B17CA}" type="presParOf" srcId="{E1D715B8-BED1-4220-BC16-96AFC0D68459}" destId="{714E93F2-8A4C-43BD-84BE-E517E5B5C612}" srcOrd="0" destOrd="0" presId="urn:microsoft.com/office/officeart/2005/8/layout/hierarchy2"/>
    <dgm:cxn modelId="{50DAA847-E831-4936-B421-8A0EC78C6651}" type="presParOf" srcId="{5246A378-EFD2-4659-8048-BB0B31A61EFE}" destId="{BF215ECD-793F-4803-8885-21A60C38A884}" srcOrd="3" destOrd="0" presId="urn:microsoft.com/office/officeart/2005/8/layout/hierarchy2"/>
    <dgm:cxn modelId="{123B5892-35CB-438D-873A-957928A37CD6}" type="presParOf" srcId="{BF215ECD-793F-4803-8885-21A60C38A884}" destId="{081854F8-AEC8-4535-A582-3285882A389F}" srcOrd="0" destOrd="0" presId="urn:microsoft.com/office/officeart/2005/8/layout/hierarchy2"/>
    <dgm:cxn modelId="{A046AFE5-F418-41F5-A298-0B1928671B8E}" type="presParOf" srcId="{BF215ECD-793F-4803-8885-21A60C38A884}" destId="{0965E2D6-C2D6-4926-A4A5-8A669CE54863}" srcOrd="1" destOrd="0" presId="urn:microsoft.com/office/officeart/2005/8/layout/hierarchy2"/>
    <dgm:cxn modelId="{29000748-6356-4392-B592-BBE2C45D93C6}" type="presParOf" srcId="{5246A378-EFD2-4659-8048-BB0B31A61EFE}" destId="{A33A7E5D-68B4-4C24-9A7B-466EEB89B43F}" srcOrd="4" destOrd="0" presId="urn:microsoft.com/office/officeart/2005/8/layout/hierarchy2"/>
    <dgm:cxn modelId="{DFF48C9C-D77D-4493-96C8-57E8417EA77E}" type="presParOf" srcId="{A33A7E5D-68B4-4C24-9A7B-466EEB89B43F}" destId="{5C2C7CE2-48E5-4D17-90F7-43EEA91DE7DE}" srcOrd="0" destOrd="0" presId="urn:microsoft.com/office/officeart/2005/8/layout/hierarchy2"/>
    <dgm:cxn modelId="{C445C70E-3B7E-4EB7-8486-DC8E5E81C104}" type="presParOf" srcId="{5246A378-EFD2-4659-8048-BB0B31A61EFE}" destId="{47410CD8-EDF8-41D1-A251-8B5F3927F094}" srcOrd="5" destOrd="0" presId="urn:microsoft.com/office/officeart/2005/8/layout/hierarchy2"/>
    <dgm:cxn modelId="{72BC0C41-9B64-4C10-8769-B99CBE466691}" type="presParOf" srcId="{47410CD8-EDF8-41D1-A251-8B5F3927F094}" destId="{3BB9A114-7C75-4D21-B45B-45915F92A0A4}" srcOrd="0" destOrd="0" presId="urn:microsoft.com/office/officeart/2005/8/layout/hierarchy2"/>
    <dgm:cxn modelId="{7FB8FFA9-0E1D-4470-877A-E445A22228BC}" type="presParOf" srcId="{47410CD8-EDF8-41D1-A251-8B5F3927F094}" destId="{400C149F-6FBE-4B7D-98BE-4B487A523B59}" srcOrd="1" destOrd="0" presId="urn:microsoft.com/office/officeart/2005/8/layout/hierarchy2"/>
    <dgm:cxn modelId="{4889A0CB-E300-46E3-A446-8B6F08B495D7}" type="presParOf" srcId="{5246A378-EFD2-4659-8048-BB0B31A61EFE}" destId="{C7DA27CC-E4E9-4413-8D2F-BDF7B81B8232}" srcOrd="6" destOrd="0" presId="urn:microsoft.com/office/officeart/2005/8/layout/hierarchy2"/>
    <dgm:cxn modelId="{22DBAC56-EA29-44B3-A210-4D146A3E4345}" type="presParOf" srcId="{C7DA27CC-E4E9-4413-8D2F-BDF7B81B8232}" destId="{BDC75442-85EC-4F0F-B75C-7B62FC6D6343}" srcOrd="0" destOrd="0" presId="urn:microsoft.com/office/officeart/2005/8/layout/hierarchy2"/>
    <dgm:cxn modelId="{FC307296-32CA-4BA1-A6FD-31881CBC0B62}" type="presParOf" srcId="{5246A378-EFD2-4659-8048-BB0B31A61EFE}" destId="{491F5A3A-3C62-44EC-BE45-0B1EDE56F3CE}" srcOrd="7" destOrd="0" presId="urn:microsoft.com/office/officeart/2005/8/layout/hierarchy2"/>
    <dgm:cxn modelId="{65661DB3-094B-4697-9082-EDDC5C39DAEE}" type="presParOf" srcId="{491F5A3A-3C62-44EC-BE45-0B1EDE56F3CE}" destId="{EDFB3429-91A7-4160-B031-004272A7AB18}" srcOrd="0" destOrd="0" presId="urn:microsoft.com/office/officeart/2005/8/layout/hierarchy2"/>
    <dgm:cxn modelId="{4461FA48-D1B7-4E0C-841B-C1F982722A9C}" type="presParOf" srcId="{491F5A3A-3C62-44EC-BE45-0B1EDE56F3CE}" destId="{9A3B8177-684B-4FA0-8B26-ECC6E207F8E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3C6AD1-8C04-401A-BD8A-3B47469B9BE2}"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zh-TW" altLang="en-US"/>
        </a:p>
      </dgm:t>
    </dgm:pt>
    <dgm:pt modelId="{39C2FF93-020C-4FAE-B05B-262F400EC8B6}">
      <dgm:prSet phldrT="[文字]"/>
      <dgm:spPr/>
      <dgm:t>
        <a:bodyPr/>
        <a:lstStyle/>
        <a:p>
          <a:r>
            <a:rPr lang="zh-TW" altLang="en-US" dirty="0"/>
            <a:t>主觀構成要件</a:t>
          </a:r>
        </a:p>
      </dgm:t>
    </dgm:pt>
    <dgm:pt modelId="{0F862E3A-7B45-44C8-9D3E-22E30F66F366}" type="parTrans" cxnId="{FDDFC663-001B-40DB-B86B-FECFA86532ED}">
      <dgm:prSet/>
      <dgm:spPr/>
      <dgm:t>
        <a:bodyPr/>
        <a:lstStyle/>
        <a:p>
          <a:endParaRPr lang="zh-TW" altLang="en-US"/>
        </a:p>
      </dgm:t>
    </dgm:pt>
    <dgm:pt modelId="{F0949F4A-2EE2-48FD-B5A5-E4B3C56D204D}" type="sibTrans" cxnId="{FDDFC663-001B-40DB-B86B-FECFA86532ED}">
      <dgm:prSet/>
      <dgm:spPr/>
      <dgm:t>
        <a:bodyPr/>
        <a:lstStyle/>
        <a:p>
          <a:endParaRPr lang="zh-TW" altLang="en-US"/>
        </a:p>
      </dgm:t>
    </dgm:pt>
    <dgm:pt modelId="{409FEA2E-2DE4-4175-B894-5DC3C11EC734}">
      <dgm:prSet phldrT="[文字]"/>
      <dgm:spPr/>
      <dgm:t>
        <a:bodyPr/>
        <a:lstStyle/>
        <a:p>
          <a:r>
            <a:rPr lang="zh-TW" altLang="en-US" dirty="0"/>
            <a:t>故意</a:t>
          </a:r>
        </a:p>
      </dgm:t>
    </dgm:pt>
    <dgm:pt modelId="{1661E2CC-46A9-4400-8F16-7995D8C3833F}" type="parTrans" cxnId="{C8855B6B-309B-4FEC-A3F1-F6FD86C8489D}">
      <dgm:prSet/>
      <dgm:spPr/>
      <dgm:t>
        <a:bodyPr/>
        <a:lstStyle/>
        <a:p>
          <a:endParaRPr lang="zh-TW" altLang="en-US"/>
        </a:p>
      </dgm:t>
    </dgm:pt>
    <dgm:pt modelId="{0773E64B-7C4D-4EAD-A78D-37FD9D87735D}" type="sibTrans" cxnId="{C8855B6B-309B-4FEC-A3F1-F6FD86C8489D}">
      <dgm:prSet/>
      <dgm:spPr/>
      <dgm:t>
        <a:bodyPr/>
        <a:lstStyle/>
        <a:p>
          <a:endParaRPr lang="zh-TW" altLang="en-US"/>
        </a:p>
      </dgm:t>
    </dgm:pt>
    <dgm:pt modelId="{62161CED-601A-4521-9F36-ACF26AFBDEA7}">
      <dgm:prSet phldrT="[文字]"/>
      <dgm:spPr/>
      <dgm:t>
        <a:bodyPr/>
        <a:lstStyle/>
        <a:p>
          <a:r>
            <a:rPr lang="zh-TW" altLang="en-US" dirty="0"/>
            <a:t>過失</a:t>
          </a:r>
        </a:p>
      </dgm:t>
    </dgm:pt>
    <dgm:pt modelId="{01AEFF4B-B55F-4948-8A59-E4E90E981627}" type="parTrans" cxnId="{45EB50EB-0BA7-424A-96F9-46CBABB1E343}">
      <dgm:prSet/>
      <dgm:spPr/>
      <dgm:t>
        <a:bodyPr/>
        <a:lstStyle/>
        <a:p>
          <a:endParaRPr lang="zh-TW" altLang="en-US"/>
        </a:p>
      </dgm:t>
    </dgm:pt>
    <dgm:pt modelId="{48A3FA1E-491E-4378-9B0C-35E781E63B95}" type="sibTrans" cxnId="{45EB50EB-0BA7-424A-96F9-46CBABB1E343}">
      <dgm:prSet/>
      <dgm:spPr/>
      <dgm:t>
        <a:bodyPr/>
        <a:lstStyle/>
        <a:p>
          <a:endParaRPr lang="zh-TW" altLang="en-US"/>
        </a:p>
      </dgm:t>
    </dgm:pt>
    <dgm:pt modelId="{312B3BB3-91D1-4B50-BDD5-17A895084AAC}" type="pres">
      <dgm:prSet presAssocID="{EE3C6AD1-8C04-401A-BD8A-3B47469B9BE2}" presName="diagram" presStyleCnt="0">
        <dgm:presLayoutVars>
          <dgm:chPref val="1"/>
          <dgm:dir/>
          <dgm:animOne val="branch"/>
          <dgm:animLvl val="lvl"/>
          <dgm:resizeHandles val="exact"/>
        </dgm:presLayoutVars>
      </dgm:prSet>
      <dgm:spPr/>
    </dgm:pt>
    <dgm:pt modelId="{0EA8DE93-C826-4C3F-BDB5-A81A956768B5}" type="pres">
      <dgm:prSet presAssocID="{39C2FF93-020C-4FAE-B05B-262F400EC8B6}" presName="root1" presStyleCnt="0"/>
      <dgm:spPr/>
    </dgm:pt>
    <dgm:pt modelId="{869D1817-87A7-40DE-AE34-0D09040A3654}" type="pres">
      <dgm:prSet presAssocID="{39C2FF93-020C-4FAE-B05B-262F400EC8B6}" presName="LevelOneTextNode" presStyleLbl="node0" presStyleIdx="0" presStyleCnt="1">
        <dgm:presLayoutVars>
          <dgm:chPref val="3"/>
        </dgm:presLayoutVars>
      </dgm:prSet>
      <dgm:spPr/>
    </dgm:pt>
    <dgm:pt modelId="{D603310A-BE33-420B-9B8D-530B360213E7}" type="pres">
      <dgm:prSet presAssocID="{39C2FF93-020C-4FAE-B05B-262F400EC8B6}" presName="level2hierChild" presStyleCnt="0"/>
      <dgm:spPr/>
    </dgm:pt>
    <dgm:pt modelId="{089AF17D-FB57-42C6-93D0-6D0C12291DD3}" type="pres">
      <dgm:prSet presAssocID="{1661E2CC-46A9-4400-8F16-7995D8C3833F}" presName="conn2-1" presStyleLbl="parChTrans1D2" presStyleIdx="0" presStyleCnt="2"/>
      <dgm:spPr/>
    </dgm:pt>
    <dgm:pt modelId="{C3D640E6-65D5-47BD-8841-53392ED457B7}" type="pres">
      <dgm:prSet presAssocID="{1661E2CC-46A9-4400-8F16-7995D8C3833F}" presName="connTx" presStyleLbl="parChTrans1D2" presStyleIdx="0" presStyleCnt="2"/>
      <dgm:spPr/>
    </dgm:pt>
    <dgm:pt modelId="{AA58E01E-7297-4822-A57A-208B27F74B2F}" type="pres">
      <dgm:prSet presAssocID="{409FEA2E-2DE4-4175-B894-5DC3C11EC734}" presName="root2" presStyleCnt="0"/>
      <dgm:spPr/>
    </dgm:pt>
    <dgm:pt modelId="{EF2F60B8-8B17-49AA-A4BC-06CFF0DB8814}" type="pres">
      <dgm:prSet presAssocID="{409FEA2E-2DE4-4175-B894-5DC3C11EC734}" presName="LevelTwoTextNode" presStyleLbl="node2" presStyleIdx="0" presStyleCnt="2">
        <dgm:presLayoutVars>
          <dgm:chPref val="3"/>
        </dgm:presLayoutVars>
      </dgm:prSet>
      <dgm:spPr/>
    </dgm:pt>
    <dgm:pt modelId="{8E6E32FC-1442-46A5-B1D9-4630D0F9D03E}" type="pres">
      <dgm:prSet presAssocID="{409FEA2E-2DE4-4175-B894-5DC3C11EC734}" presName="level3hierChild" presStyleCnt="0"/>
      <dgm:spPr/>
    </dgm:pt>
    <dgm:pt modelId="{BFE697BA-12C5-41F3-9218-A044B58C5B92}" type="pres">
      <dgm:prSet presAssocID="{01AEFF4B-B55F-4948-8A59-E4E90E981627}" presName="conn2-1" presStyleLbl="parChTrans1D2" presStyleIdx="1" presStyleCnt="2"/>
      <dgm:spPr/>
    </dgm:pt>
    <dgm:pt modelId="{9AEF7CF1-BD37-4441-8F22-203F2EBC5616}" type="pres">
      <dgm:prSet presAssocID="{01AEFF4B-B55F-4948-8A59-E4E90E981627}" presName="connTx" presStyleLbl="parChTrans1D2" presStyleIdx="1" presStyleCnt="2"/>
      <dgm:spPr/>
    </dgm:pt>
    <dgm:pt modelId="{B18E733F-24EC-48C1-B087-A331F246CE5D}" type="pres">
      <dgm:prSet presAssocID="{62161CED-601A-4521-9F36-ACF26AFBDEA7}" presName="root2" presStyleCnt="0"/>
      <dgm:spPr/>
    </dgm:pt>
    <dgm:pt modelId="{4497A3A4-787F-4144-98DC-A6B9AFFA5366}" type="pres">
      <dgm:prSet presAssocID="{62161CED-601A-4521-9F36-ACF26AFBDEA7}" presName="LevelTwoTextNode" presStyleLbl="node2" presStyleIdx="1" presStyleCnt="2">
        <dgm:presLayoutVars>
          <dgm:chPref val="3"/>
        </dgm:presLayoutVars>
      </dgm:prSet>
      <dgm:spPr/>
    </dgm:pt>
    <dgm:pt modelId="{B310895B-5674-4D5D-B534-BDF986F472D4}" type="pres">
      <dgm:prSet presAssocID="{62161CED-601A-4521-9F36-ACF26AFBDEA7}" presName="level3hierChild" presStyleCnt="0"/>
      <dgm:spPr/>
    </dgm:pt>
  </dgm:ptLst>
  <dgm:cxnLst>
    <dgm:cxn modelId="{D9F7D52B-0E14-4FC9-8C1C-B012E7DB4A69}" type="presOf" srcId="{1661E2CC-46A9-4400-8F16-7995D8C3833F}" destId="{C3D640E6-65D5-47BD-8841-53392ED457B7}" srcOrd="1" destOrd="0" presId="urn:microsoft.com/office/officeart/2005/8/layout/hierarchy2"/>
    <dgm:cxn modelId="{29C6F960-3E6B-4A82-9D60-63F85266D0C1}" type="presOf" srcId="{409FEA2E-2DE4-4175-B894-5DC3C11EC734}" destId="{EF2F60B8-8B17-49AA-A4BC-06CFF0DB8814}" srcOrd="0" destOrd="0" presId="urn:microsoft.com/office/officeart/2005/8/layout/hierarchy2"/>
    <dgm:cxn modelId="{FDDFC663-001B-40DB-B86B-FECFA86532ED}" srcId="{EE3C6AD1-8C04-401A-BD8A-3B47469B9BE2}" destId="{39C2FF93-020C-4FAE-B05B-262F400EC8B6}" srcOrd="0" destOrd="0" parTransId="{0F862E3A-7B45-44C8-9D3E-22E30F66F366}" sibTransId="{F0949F4A-2EE2-48FD-B5A5-E4B3C56D204D}"/>
    <dgm:cxn modelId="{E9C8076B-C2EB-4BC2-9376-C11B8222D568}" type="presOf" srcId="{EE3C6AD1-8C04-401A-BD8A-3B47469B9BE2}" destId="{312B3BB3-91D1-4B50-BDD5-17A895084AAC}" srcOrd="0" destOrd="0" presId="urn:microsoft.com/office/officeart/2005/8/layout/hierarchy2"/>
    <dgm:cxn modelId="{C8855B6B-309B-4FEC-A3F1-F6FD86C8489D}" srcId="{39C2FF93-020C-4FAE-B05B-262F400EC8B6}" destId="{409FEA2E-2DE4-4175-B894-5DC3C11EC734}" srcOrd="0" destOrd="0" parTransId="{1661E2CC-46A9-4400-8F16-7995D8C3833F}" sibTransId="{0773E64B-7C4D-4EAD-A78D-37FD9D87735D}"/>
    <dgm:cxn modelId="{ABCF67A7-752D-4298-808C-2FA8213A30D8}" type="presOf" srcId="{1661E2CC-46A9-4400-8F16-7995D8C3833F}" destId="{089AF17D-FB57-42C6-93D0-6D0C12291DD3}" srcOrd="0" destOrd="0" presId="urn:microsoft.com/office/officeart/2005/8/layout/hierarchy2"/>
    <dgm:cxn modelId="{120131B5-EDDD-43BD-86B8-E80191024A86}" type="presOf" srcId="{39C2FF93-020C-4FAE-B05B-262F400EC8B6}" destId="{869D1817-87A7-40DE-AE34-0D09040A3654}" srcOrd="0" destOrd="0" presId="urn:microsoft.com/office/officeart/2005/8/layout/hierarchy2"/>
    <dgm:cxn modelId="{C08242CB-7FF2-4DEC-A54A-CDB8CEDD3E7D}" type="presOf" srcId="{62161CED-601A-4521-9F36-ACF26AFBDEA7}" destId="{4497A3A4-787F-4144-98DC-A6B9AFFA5366}" srcOrd="0" destOrd="0" presId="urn:microsoft.com/office/officeart/2005/8/layout/hierarchy2"/>
    <dgm:cxn modelId="{958F3FDB-CD83-48C3-B894-785C7EACD078}" type="presOf" srcId="{01AEFF4B-B55F-4948-8A59-E4E90E981627}" destId="{BFE697BA-12C5-41F3-9218-A044B58C5B92}" srcOrd="0" destOrd="0" presId="urn:microsoft.com/office/officeart/2005/8/layout/hierarchy2"/>
    <dgm:cxn modelId="{45EB50EB-0BA7-424A-96F9-46CBABB1E343}" srcId="{39C2FF93-020C-4FAE-B05B-262F400EC8B6}" destId="{62161CED-601A-4521-9F36-ACF26AFBDEA7}" srcOrd="1" destOrd="0" parTransId="{01AEFF4B-B55F-4948-8A59-E4E90E981627}" sibTransId="{48A3FA1E-491E-4378-9B0C-35E781E63B95}"/>
    <dgm:cxn modelId="{73AA6FF1-7A91-451D-B87D-7CA106916244}" type="presOf" srcId="{01AEFF4B-B55F-4948-8A59-E4E90E981627}" destId="{9AEF7CF1-BD37-4441-8F22-203F2EBC5616}" srcOrd="1" destOrd="0" presId="urn:microsoft.com/office/officeart/2005/8/layout/hierarchy2"/>
    <dgm:cxn modelId="{A0BD8115-323C-4F71-A97D-DD954859B9BC}" type="presParOf" srcId="{312B3BB3-91D1-4B50-BDD5-17A895084AAC}" destId="{0EA8DE93-C826-4C3F-BDB5-A81A956768B5}" srcOrd="0" destOrd="0" presId="urn:microsoft.com/office/officeart/2005/8/layout/hierarchy2"/>
    <dgm:cxn modelId="{6FC41640-84C1-4952-832B-AB470B33D9F2}" type="presParOf" srcId="{0EA8DE93-C826-4C3F-BDB5-A81A956768B5}" destId="{869D1817-87A7-40DE-AE34-0D09040A3654}" srcOrd="0" destOrd="0" presId="urn:microsoft.com/office/officeart/2005/8/layout/hierarchy2"/>
    <dgm:cxn modelId="{E2CD254D-D239-45CA-9FD2-E0C685FD20DC}" type="presParOf" srcId="{0EA8DE93-C826-4C3F-BDB5-A81A956768B5}" destId="{D603310A-BE33-420B-9B8D-530B360213E7}" srcOrd="1" destOrd="0" presId="urn:microsoft.com/office/officeart/2005/8/layout/hierarchy2"/>
    <dgm:cxn modelId="{CCEC3B10-0228-44F1-8535-4EE8F7C15DF7}" type="presParOf" srcId="{D603310A-BE33-420B-9B8D-530B360213E7}" destId="{089AF17D-FB57-42C6-93D0-6D0C12291DD3}" srcOrd="0" destOrd="0" presId="urn:microsoft.com/office/officeart/2005/8/layout/hierarchy2"/>
    <dgm:cxn modelId="{053163DD-D542-44F7-A4BE-6410A8E66BCF}" type="presParOf" srcId="{089AF17D-FB57-42C6-93D0-6D0C12291DD3}" destId="{C3D640E6-65D5-47BD-8841-53392ED457B7}" srcOrd="0" destOrd="0" presId="urn:microsoft.com/office/officeart/2005/8/layout/hierarchy2"/>
    <dgm:cxn modelId="{C7DF4CD1-6128-4A51-B52E-6C798E8F4A1A}" type="presParOf" srcId="{D603310A-BE33-420B-9B8D-530B360213E7}" destId="{AA58E01E-7297-4822-A57A-208B27F74B2F}" srcOrd="1" destOrd="0" presId="urn:microsoft.com/office/officeart/2005/8/layout/hierarchy2"/>
    <dgm:cxn modelId="{67A25CD2-15E6-459E-935A-0D49AB4BA4E6}" type="presParOf" srcId="{AA58E01E-7297-4822-A57A-208B27F74B2F}" destId="{EF2F60B8-8B17-49AA-A4BC-06CFF0DB8814}" srcOrd="0" destOrd="0" presId="urn:microsoft.com/office/officeart/2005/8/layout/hierarchy2"/>
    <dgm:cxn modelId="{4F55AB46-F695-4D18-8BDA-88EACA927800}" type="presParOf" srcId="{AA58E01E-7297-4822-A57A-208B27F74B2F}" destId="{8E6E32FC-1442-46A5-B1D9-4630D0F9D03E}" srcOrd="1" destOrd="0" presId="urn:microsoft.com/office/officeart/2005/8/layout/hierarchy2"/>
    <dgm:cxn modelId="{EFC1397C-78E4-40C0-B215-9199834EB0DF}" type="presParOf" srcId="{D603310A-BE33-420B-9B8D-530B360213E7}" destId="{BFE697BA-12C5-41F3-9218-A044B58C5B92}" srcOrd="2" destOrd="0" presId="urn:microsoft.com/office/officeart/2005/8/layout/hierarchy2"/>
    <dgm:cxn modelId="{48695CB8-8073-448A-869A-B06246740AA0}" type="presParOf" srcId="{BFE697BA-12C5-41F3-9218-A044B58C5B92}" destId="{9AEF7CF1-BD37-4441-8F22-203F2EBC5616}" srcOrd="0" destOrd="0" presId="urn:microsoft.com/office/officeart/2005/8/layout/hierarchy2"/>
    <dgm:cxn modelId="{5C3BAED1-2627-49FA-AF63-48C4E77FE99A}" type="presParOf" srcId="{D603310A-BE33-420B-9B8D-530B360213E7}" destId="{B18E733F-24EC-48C1-B087-A331F246CE5D}" srcOrd="3" destOrd="0" presId="urn:microsoft.com/office/officeart/2005/8/layout/hierarchy2"/>
    <dgm:cxn modelId="{9DC6959B-B52E-409A-8D62-38262B08FFD3}" type="presParOf" srcId="{B18E733F-24EC-48C1-B087-A331F246CE5D}" destId="{4497A3A4-787F-4144-98DC-A6B9AFFA5366}" srcOrd="0" destOrd="0" presId="urn:microsoft.com/office/officeart/2005/8/layout/hierarchy2"/>
    <dgm:cxn modelId="{F6120B2E-B753-433E-98EA-F44E2EE4BFC7}" type="presParOf" srcId="{B18E733F-24EC-48C1-B087-A331F246CE5D}" destId="{B310895B-5674-4D5D-B534-BDF986F472D4}"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54A563-0CF5-4B93-BF24-3060457B8FB0}"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zh-TW" altLang="en-US"/>
        </a:p>
      </dgm:t>
    </dgm:pt>
    <dgm:pt modelId="{C0385716-538A-4669-B687-76A4442986CA}">
      <dgm:prSet phldrT="[文字]"/>
      <dgm:spPr/>
      <dgm:t>
        <a:bodyPr/>
        <a:lstStyle/>
        <a:p>
          <a:r>
            <a:rPr lang="zh-TW" altLang="en-US" dirty="0"/>
            <a:t>違法性</a:t>
          </a:r>
        </a:p>
      </dgm:t>
    </dgm:pt>
    <dgm:pt modelId="{1D0C25E2-8A4C-4DE1-A0BB-A0C45CF5DDAB}" type="parTrans" cxnId="{3992AED3-ADEB-4846-BC15-FBEFACCF66C9}">
      <dgm:prSet/>
      <dgm:spPr/>
      <dgm:t>
        <a:bodyPr/>
        <a:lstStyle/>
        <a:p>
          <a:endParaRPr lang="zh-TW" altLang="en-US"/>
        </a:p>
      </dgm:t>
    </dgm:pt>
    <dgm:pt modelId="{9D203064-E772-46F7-8747-9289F147E408}" type="sibTrans" cxnId="{3992AED3-ADEB-4846-BC15-FBEFACCF66C9}">
      <dgm:prSet/>
      <dgm:spPr/>
      <dgm:t>
        <a:bodyPr/>
        <a:lstStyle/>
        <a:p>
          <a:endParaRPr lang="zh-TW" altLang="en-US"/>
        </a:p>
      </dgm:t>
    </dgm:pt>
    <dgm:pt modelId="{FA860F02-EA0E-47D6-9369-81013277D9C3}">
      <dgm:prSet phldrT="[文字]"/>
      <dgm:spPr/>
      <dgm:t>
        <a:bodyPr/>
        <a:lstStyle/>
        <a:p>
          <a:r>
            <a:rPr lang="zh-TW" altLang="en-US" dirty="0"/>
            <a:t>依法令行為</a:t>
          </a:r>
        </a:p>
      </dgm:t>
    </dgm:pt>
    <dgm:pt modelId="{40D6909C-8B19-448D-A68C-8CCD34A6692F}" type="parTrans" cxnId="{C33FA01D-B4FE-4558-9996-DBFD757D1930}">
      <dgm:prSet/>
      <dgm:spPr/>
      <dgm:t>
        <a:bodyPr/>
        <a:lstStyle/>
        <a:p>
          <a:endParaRPr lang="zh-TW" altLang="en-US"/>
        </a:p>
      </dgm:t>
    </dgm:pt>
    <dgm:pt modelId="{8100A3AD-CF79-43CA-952E-27D179736BF2}" type="sibTrans" cxnId="{C33FA01D-B4FE-4558-9996-DBFD757D1930}">
      <dgm:prSet/>
      <dgm:spPr/>
      <dgm:t>
        <a:bodyPr/>
        <a:lstStyle/>
        <a:p>
          <a:endParaRPr lang="zh-TW" altLang="en-US"/>
        </a:p>
      </dgm:t>
    </dgm:pt>
    <dgm:pt modelId="{37662357-4502-43BF-BFE1-11D51BEAEF9E}">
      <dgm:prSet phldrT="[文字]"/>
      <dgm:spPr/>
      <dgm:t>
        <a:bodyPr/>
        <a:lstStyle/>
        <a:p>
          <a:r>
            <a:rPr lang="zh-TW" altLang="en-US" dirty="0"/>
            <a:t>業務上正當行為</a:t>
          </a:r>
        </a:p>
      </dgm:t>
    </dgm:pt>
    <dgm:pt modelId="{42A98D08-A0B8-4643-94EB-DA5E956206FD}" type="parTrans" cxnId="{F0587202-23BE-4EAE-A6B6-603F55CEAD0F}">
      <dgm:prSet/>
      <dgm:spPr/>
      <dgm:t>
        <a:bodyPr/>
        <a:lstStyle/>
        <a:p>
          <a:endParaRPr lang="zh-TW" altLang="en-US"/>
        </a:p>
      </dgm:t>
    </dgm:pt>
    <dgm:pt modelId="{1F890BBE-BEBC-4455-B427-C93138589701}" type="sibTrans" cxnId="{F0587202-23BE-4EAE-A6B6-603F55CEAD0F}">
      <dgm:prSet/>
      <dgm:spPr/>
      <dgm:t>
        <a:bodyPr/>
        <a:lstStyle/>
        <a:p>
          <a:endParaRPr lang="zh-TW" altLang="en-US"/>
        </a:p>
      </dgm:t>
    </dgm:pt>
    <dgm:pt modelId="{14BE8B4B-18EB-41E4-A58C-607F7E3B2F6B}">
      <dgm:prSet phldrT="[文字]"/>
      <dgm:spPr/>
      <dgm:t>
        <a:bodyPr/>
        <a:lstStyle/>
        <a:p>
          <a:r>
            <a:rPr lang="zh-TW" altLang="en-US" dirty="0"/>
            <a:t>正當防衛行為</a:t>
          </a:r>
        </a:p>
      </dgm:t>
    </dgm:pt>
    <dgm:pt modelId="{F425A620-1911-4F16-B7E1-E748F93F196B}" type="parTrans" cxnId="{B9AFF58D-F98D-492C-843A-35D0AF13D4CF}">
      <dgm:prSet/>
      <dgm:spPr/>
      <dgm:t>
        <a:bodyPr/>
        <a:lstStyle/>
        <a:p>
          <a:endParaRPr lang="zh-TW" altLang="en-US"/>
        </a:p>
      </dgm:t>
    </dgm:pt>
    <dgm:pt modelId="{42685A99-CF34-42F2-B9E8-F4EC4E8B6A05}" type="sibTrans" cxnId="{B9AFF58D-F98D-492C-843A-35D0AF13D4CF}">
      <dgm:prSet/>
      <dgm:spPr/>
      <dgm:t>
        <a:bodyPr/>
        <a:lstStyle/>
        <a:p>
          <a:endParaRPr lang="zh-TW" altLang="en-US"/>
        </a:p>
      </dgm:t>
    </dgm:pt>
    <dgm:pt modelId="{AD855C20-52F7-41AD-A4F5-6E3C4405ED50}">
      <dgm:prSet phldrT="[文字]"/>
      <dgm:spPr/>
      <dgm:t>
        <a:bodyPr/>
        <a:lstStyle/>
        <a:p>
          <a:r>
            <a:rPr lang="zh-TW" altLang="en-US" dirty="0"/>
            <a:t>緊急避難</a:t>
          </a:r>
        </a:p>
      </dgm:t>
    </dgm:pt>
    <dgm:pt modelId="{0D1E1799-5A49-4624-8FEC-104394930400}" type="parTrans" cxnId="{074A84D8-17EC-4816-BF0B-367FC705EF44}">
      <dgm:prSet/>
      <dgm:spPr/>
      <dgm:t>
        <a:bodyPr/>
        <a:lstStyle/>
        <a:p>
          <a:endParaRPr lang="zh-TW" altLang="en-US"/>
        </a:p>
      </dgm:t>
    </dgm:pt>
    <dgm:pt modelId="{85B375ED-304A-441D-9D84-B75319462386}" type="sibTrans" cxnId="{074A84D8-17EC-4816-BF0B-367FC705EF44}">
      <dgm:prSet/>
      <dgm:spPr/>
      <dgm:t>
        <a:bodyPr/>
        <a:lstStyle/>
        <a:p>
          <a:endParaRPr lang="zh-TW" altLang="en-US"/>
        </a:p>
      </dgm:t>
    </dgm:pt>
    <dgm:pt modelId="{8499947A-928C-4435-843A-F38423893300}">
      <dgm:prSet phldrT="[文字]"/>
      <dgm:spPr/>
      <dgm:t>
        <a:bodyPr/>
        <a:lstStyle/>
        <a:p>
          <a:r>
            <a:rPr lang="zh-TW" altLang="en-US" dirty="0"/>
            <a:t>其他</a:t>
          </a:r>
        </a:p>
      </dgm:t>
    </dgm:pt>
    <dgm:pt modelId="{E5DF8CFF-0BE1-4464-8AC2-4D70D7E04418}" type="parTrans" cxnId="{C9307890-18AE-4A5B-940B-EF3D0B8E1250}">
      <dgm:prSet/>
      <dgm:spPr/>
      <dgm:t>
        <a:bodyPr/>
        <a:lstStyle/>
        <a:p>
          <a:endParaRPr lang="zh-TW" altLang="en-US"/>
        </a:p>
      </dgm:t>
    </dgm:pt>
    <dgm:pt modelId="{67CF7ED9-BEE6-41BE-BB6C-475144BBDAA6}" type="sibTrans" cxnId="{C9307890-18AE-4A5B-940B-EF3D0B8E1250}">
      <dgm:prSet/>
      <dgm:spPr/>
      <dgm:t>
        <a:bodyPr/>
        <a:lstStyle/>
        <a:p>
          <a:endParaRPr lang="zh-TW" altLang="en-US"/>
        </a:p>
      </dgm:t>
    </dgm:pt>
    <dgm:pt modelId="{CA03F931-7FD4-4262-BC9E-491634B79D76}" type="pres">
      <dgm:prSet presAssocID="{0454A563-0CF5-4B93-BF24-3060457B8FB0}" presName="diagram" presStyleCnt="0">
        <dgm:presLayoutVars>
          <dgm:chPref val="1"/>
          <dgm:dir/>
          <dgm:animOne val="branch"/>
          <dgm:animLvl val="lvl"/>
          <dgm:resizeHandles val="exact"/>
        </dgm:presLayoutVars>
      </dgm:prSet>
      <dgm:spPr/>
    </dgm:pt>
    <dgm:pt modelId="{5D4E240B-BF5C-4959-A1E8-79E1C980A008}" type="pres">
      <dgm:prSet presAssocID="{C0385716-538A-4669-B687-76A4442986CA}" presName="root1" presStyleCnt="0"/>
      <dgm:spPr/>
    </dgm:pt>
    <dgm:pt modelId="{18EFEEF9-C9F9-455E-A16A-EB0115CF2357}" type="pres">
      <dgm:prSet presAssocID="{C0385716-538A-4669-B687-76A4442986CA}" presName="LevelOneTextNode" presStyleLbl="node0" presStyleIdx="0" presStyleCnt="1">
        <dgm:presLayoutVars>
          <dgm:chPref val="3"/>
        </dgm:presLayoutVars>
      </dgm:prSet>
      <dgm:spPr/>
    </dgm:pt>
    <dgm:pt modelId="{E13BF3F8-F5B4-4BDF-B677-8BE34331B3E5}" type="pres">
      <dgm:prSet presAssocID="{C0385716-538A-4669-B687-76A4442986CA}" presName="level2hierChild" presStyleCnt="0"/>
      <dgm:spPr/>
    </dgm:pt>
    <dgm:pt modelId="{F4B138D7-F619-4F1F-AD6B-96411BC70ACF}" type="pres">
      <dgm:prSet presAssocID="{40D6909C-8B19-448D-A68C-8CCD34A6692F}" presName="conn2-1" presStyleLbl="parChTrans1D2" presStyleIdx="0" presStyleCnt="5"/>
      <dgm:spPr/>
    </dgm:pt>
    <dgm:pt modelId="{23614B46-475D-465E-979E-AAC752F24652}" type="pres">
      <dgm:prSet presAssocID="{40D6909C-8B19-448D-A68C-8CCD34A6692F}" presName="connTx" presStyleLbl="parChTrans1D2" presStyleIdx="0" presStyleCnt="5"/>
      <dgm:spPr/>
    </dgm:pt>
    <dgm:pt modelId="{EE222D37-08E0-4A8F-B25E-B6D9274FCB75}" type="pres">
      <dgm:prSet presAssocID="{FA860F02-EA0E-47D6-9369-81013277D9C3}" presName="root2" presStyleCnt="0"/>
      <dgm:spPr/>
    </dgm:pt>
    <dgm:pt modelId="{06328745-7C5B-4D2B-9376-3DF30837C0ED}" type="pres">
      <dgm:prSet presAssocID="{FA860F02-EA0E-47D6-9369-81013277D9C3}" presName="LevelTwoTextNode" presStyleLbl="node2" presStyleIdx="0" presStyleCnt="5">
        <dgm:presLayoutVars>
          <dgm:chPref val="3"/>
        </dgm:presLayoutVars>
      </dgm:prSet>
      <dgm:spPr/>
    </dgm:pt>
    <dgm:pt modelId="{49A7B24F-7A4E-4C91-A711-3495CA6D5F2B}" type="pres">
      <dgm:prSet presAssocID="{FA860F02-EA0E-47D6-9369-81013277D9C3}" presName="level3hierChild" presStyleCnt="0"/>
      <dgm:spPr/>
    </dgm:pt>
    <dgm:pt modelId="{7B30AFCE-D4CF-4E8E-9F12-098985816396}" type="pres">
      <dgm:prSet presAssocID="{42A98D08-A0B8-4643-94EB-DA5E956206FD}" presName="conn2-1" presStyleLbl="parChTrans1D2" presStyleIdx="1" presStyleCnt="5"/>
      <dgm:spPr/>
    </dgm:pt>
    <dgm:pt modelId="{3EF1EB6C-9E1D-4E0E-A866-40BA83E27167}" type="pres">
      <dgm:prSet presAssocID="{42A98D08-A0B8-4643-94EB-DA5E956206FD}" presName="connTx" presStyleLbl="parChTrans1D2" presStyleIdx="1" presStyleCnt="5"/>
      <dgm:spPr/>
    </dgm:pt>
    <dgm:pt modelId="{C8FBF0AA-9ADE-4312-909C-0092DDBB8F59}" type="pres">
      <dgm:prSet presAssocID="{37662357-4502-43BF-BFE1-11D51BEAEF9E}" presName="root2" presStyleCnt="0"/>
      <dgm:spPr/>
    </dgm:pt>
    <dgm:pt modelId="{ECF1F5BA-FEAB-4D6C-808D-B1E205DBE9E4}" type="pres">
      <dgm:prSet presAssocID="{37662357-4502-43BF-BFE1-11D51BEAEF9E}" presName="LevelTwoTextNode" presStyleLbl="node2" presStyleIdx="1" presStyleCnt="5">
        <dgm:presLayoutVars>
          <dgm:chPref val="3"/>
        </dgm:presLayoutVars>
      </dgm:prSet>
      <dgm:spPr/>
    </dgm:pt>
    <dgm:pt modelId="{41F0B950-6D36-44C5-9CE9-12EC5370B796}" type="pres">
      <dgm:prSet presAssocID="{37662357-4502-43BF-BFE1-11D51BEAEF9E}" presName="level3hierChild" presStyleCnt="0"/>
      <dgm:spPr/>
    </dgm:pt>
    <dgm:pt modelId="{A9176AC5-7C55-4AD9-BDF0-0D0BB84442B8}" type="pres">
      <dgm:prSet presAssocID="{F425A620-1911-4F16-B7E1-E748F93F196B}" presName="conn2-1" presStyleLbl="parChTrans1D2" presStyleIdx="2" presStyleCnt="5"/>
      <dgm:spPr/>
    </dgm:pt>
    <dgm:pt modelId="{5169B65C-E945-4E59-B314-3FDF18B1CC0D}" type="pres">
      <dgm:prSet presAssocID="{F425A620-1911-4F16-B7E1-E748F93F196B}" presName="connTx" presStyleLbl="parChTrans1D2" presStyleIdx="2" presStyleCnt="5"/>
      <dgm:spPr/>
    </dgm:pt>
    <dgm:pt modelId="{44431F77-B220-4884-945B-2CFCF54CC34D}" type="pres">
      <dgm:prSet presAssocID="{14BE8B4B-18EB-41E4-A58C-607F7E3B2F6B}" presName="root2" presStyleCnt="0"/>
      <dgm:spPr/>
    </dgm:pt>
    <dgm:pt modelId="{176D9306-56DB-4F72-9FF7-E32B8677251C}" type="pres">
      <dgm:prSet presAssocID="{14BE8B4B-18EB-41E4-A58C-607F7E3B2F6B}" presName="LevelTwoTextNode" presStyleLbl="node2" presStyleIdx="2" presStyleCnt="5">
        <dgm:presLayoutVars>
          <dgm:chPref val="3"/>
        </dgm:presLayoutVars>
      </dgm:prSet>
      <dgm:spPr/>
    </dgm:pt>
    <dgm:pt modelId="{9B9B9B62-D0B3-43D0-A1A1-2A60D4AF9FAE}" type="pres">
      <dgm:prSet presAssocID="{14BE8B4B-18EB-41E4-A58C-607F7E3B2F6B}" presName="level3hierChild" presStyleCnt="0"/>
      <dgm:spPr/>
    </dgm:pt>
    <dgm:pt modelId="{7FBA37AA-62C6-49BA-9C98-83EA4CB6B66B}" type="pres">
      <dgm:prSet presAssocID="{0D1E1799-5A49-4624-8FEC-104394930400}" presName="conn2-1" presStyleLbl="parChTrans1D2" presStyleIdx="3" presStyleCnt="5"/>
      <dgm:spPr/>
    </dgm:pt>
    <dgm:pt modelId="{C3BFCB8B-378A-4F38-87FB-89FE8ACEBBF6}" type="pres">
      <dgm:prSet presAssocID="{0D1E1799-5A49-4624-8FEC-104394930400}" presName="connTx" presStyleLbl="parChTrans1D2" presStyleIdx="3" presStyleCnt="5"/>
      <dgm:spPr/>
    </dgm:pt>
    <dgm:pt modelId="{6C2DAE09-A703-4A8F-92CD-BA165597BEE8}" type="pres">
      <dgm:prSet presAssocID="{AD855C20-52F7-41AD-A4F5-6E3C4405ED50}" presName="root2" presStyleCnt="0"/>
      <dgm:spPr/>
    </dgm:pt>
    <dgm:pt modelId="{7A3573FC-BCEB-4298-92A5-AE79A2E855C2}" type="pres">
      <dgm:prSet presAssocID="{AD855C20-52F7-41AD-A4F5-6E3C4405ED50}" presName="LevelTwoTextNode" presStyleLbl="node2" presStyleIdx="3" presStyleCnt="5">
        <dgm:presLayoutVars>
          <dgm:chPref val="3"/>
        </dgm:presLayoutVars>
      </dgm:prSet>
      <dgm:spPr/>
    </dgm:pt>
    <dgm:pt modelId="{B4D97F3C-E7E0-4567-A9B8-5AE9178FCB95}" type="pres">
      <dgm:prSet presAssocID="{AD855C20-52F7-41AD-A4F5-6E3C4405ED50}" presName="level3hierChild" presStyleCnt="0"/>
      <dgm:spPr/>
    </dgm:pt>
    <dgm:pt modelId="{5DC0F5DF-B57F-4289-A744-1CE1001214E3}" type="pres">
      <dgm:prSet presAssocID="{E5DF8CFF-0BE1-4464-8AC2-4D70D7E04418}" presName="conn2-1" presStyleLbl="parChTrans1D2" presStyleIdx="4" presStyleCnt="5"/>
      <dgm:spPr/>
    </dgm:pt>
    <dgm:pt modelId="{2563B1A5-64FA-4A97-A370-357CFB90F8CB}" type="pres">
      <dgm:prSet presAssocID="{E5DF8CFF-0BE1-4464-8AC2-4D70D7E04418}" presName="connTx" presStyleLbl="parChTrans1D2" presStyleIdx="4" presStyleCnt="5"/>
      <dgm:spPr/>
    </dgm:pt>
    <dgm:pt modelId="{C07FC12F-1721-4160-BC4B-D35D5FCB4AEA}" type="pres">
      <dgm:prSet presAssocID="{8499947A-928C-4435-843A-F38423893300}" presName="root2" presStyleCnt="0"/>
      <dgm:spPr/>
    </dgm:pt>
    <dgm:pt modelId="{E999CC33-9016-4A17-A72B-75E1ABBAAB10}" type="pres">
      <dgm:prSet presAssocID="{8499947A-928C-4435-843A-F38423893300}" presName="LevelTwoTextNode" presStyleLbl="node2" presStyleIdx="4" presStyleCnt="5">
        <dgm:presLayoutVars>
          <dgm:chPref val="3"/>
        </dgm:presLayoutVars>
      </dgm:prSet>
      <dgm:spPr/>
    </dgm:pt>
    <dgm:pt modelId="{9A669D9A-0901-4B17-99CF-0EF0294B2361}" type="pres">
      <dgm:prSet presAssocID="{8499947A-928C-4435-843A-F38423893300}" presName="level3hierChild" presStyleCnt="0"/>
      <dgm:spPr/>
    </dgm:pt>
  </dgm:ptLst>
  <dgm:cxnLst>
    <dgm:cxn modelId="{F0587202-23BE-4EAE-A6B6-603F55CEAD0F}" srcId="{C0385716-538A-4669-B687-76A4442986CA}" destId="{37662357-4502-43BF-BFE1-11D51BEAEF9E}" srcOrd="1" destOrd="0" parTransId="{42A98D08-A0B8-4643-94EB-DA5E956206FD}" sibTransId="{1F890BBE-BEBC-4455-B427-C93138589701}"/>
    <dgm:cxn modelId="{61FE3903-020D-434A-88EC-2B88DACC885C}" type="presOf" srcId="{FA860F02-EA0E-47D6-9369-81013277D9C3}" destId="{06328745-7C5B-4D2B-9376-3DF30837C0ED}" srcOrd="0" destOrd="0" presId="urn:microsoft.com/office/officeart/2005/8/layout/hierarchy2"/>
    <dgm:cxn modelId="{DA37C813-BB3D-4D80-A862-0BB77E1D4D96}" type="presOf" srcId="{F425A620-1911-4F16-B7E1-E748F93F196B}" destId="{5169B65C-E945-4E59-B314-3FDF18B1CC0D}" srcOrd="1" destOrd="0" presId="urn:microsoft.com/office/officeart/2005/8/layout/hierarchy2"/>
    <dgm:cxn modelId="{832FAE1A-C486-4E45-B3F5-D53F033FF84F}" type="presOf" srcId="{0454A563-0CF5-4B93-BF24-3060457B8FB0}" destId="{CA03F931-7FD4-4262-BC9E-491634B79D76}" srcOrd="0" destOrd="0" presId="urn:microsoft.com/office/officeart/2005/8/layout/hierarchy2"/>
    <dgm:cxn modelId="{7A6D611D-79C7-4D35-9659-8EEFF1ED6291}" type="presOf" srcId="{37662357-4502-43BF-BFE1-11D51BEAEF9E}" destId="{ECF1F5BA-FEAB-4D6C-808D-B1E205DBE9E4}" srcOrd="0" destOrd="0" presId="urn:microsoft.com/office/officeart/2005/8/layout/hierarchy2"/>
    <dgm:cxn modelId="{C33FA01D-B4FE-4558-9996-DBFD757D1930}" srcId="{C0385716-538A-4669-B687-76A4442986CA}" destId="{FA860F02-EA0E-47D6-9369-81013277D9C3}" srcOrd="0" destOrd="0" parTransId="{40D6909C-8B19-448D-A68C-8CCD34A6692F}" sibTransId="{8100A3AD-CF79-43CA-952E-27D179736BF2}"/>
    <dgm:cxn modelId="{6F331D23-4976-44A2-849A-CB1C5678FE8B}" type="presOf" srcId="{E5DF8CFF-0BE1-4464-8AC2-4D70D7E04418}" destId="{2563B1A5-64FA-4A97-A370-357CFB90F8CB}" srcOrd="1" destOrd="0" presId="urn:microsoft.com/office/officeart/2005/8/layout/hierarchy2"/>
    <dgm:cxn modelId="{1C237F24-FB40-44AF-9081-DE11A287F861}" type="presOf" srcId="{42A98D08-A0B8-4643-94EB-DA5E956206FD}" destId="{7B30AFCE-D4CF-4E8E-9F12-098985816396}" srcOrd="0" destOrd="0" presId="urn:microsoft.com/office/officeart/2005/8/layout/hierarchy2"/>
    <dgm:cxn modelId="{35965F32-7B6A-41E8-BCC7-F7699AE4F63D}" type="presOf" srcId="{14BE8B4B-18EB-41E4-A58C-607F7E3B2F6B}" destId="{176D9306-56DB-4F72-9FF7-E32B8677251C}" srcOrd="0" destOrd="0" presId="urn:microsoft.com/office/officeart/2005/8/layout/hierarchy2"/>
    <dgm:cxn modelId="{B2AD7248-3BCC-4EC1-88B2-C80064AE8FD3}" type="presOf" srcId="{E5DF8CFF-0BE1-4464-8AC2-4D70D7E04418}" destId="{5DC0F5DF-B57F-4289-A744-1CE1001214E3}" srcOrd="0" destOrd="0" presId="urn:microsoft.com/office/officeart/2005/8/layout/hierarchy2"/>
    <dgm:cxn modelId="{C812646A-A899-4F99-A7DA-ACF5B03B4013}" type="presOf" srcId="{F425A620-1911-4F16-B7E1-E748F93F196B}" destId="{A9176AC5-7C55-4AD9-BDF0-0D0BB84442B8}" srcOrd="0" destOrd="0" presId="urn:microsoft.com/office/officeart/2005/8/layout/hierarchy2"/>
    <dgm:cxn modelId="{1DB2584D-E8A0-4C55-A2C1-75DE6BDC42E1}" type="presOf" srcId="{40D6909C-8B19-448D-A68C-8CCD34A6692F}" destId="{F4B138D7-F619-4F1F-AD6B-96411BC70ACF}" srcOrd="0" destOrd="0" presId="urn:microsoft.com/office/officeart/2005/8/layout/hierarchy2"/>
    <dgm:cxn modelId="{B86ACD54-8114-4285-BFB1-22367E634B38}" type="presOf" srcId="{8499947A-928C-4435-843A-F38423893300}" destId="{E999CC33-9016-4A17-A72B-75E1ABBAAB10}" srcOrd="0" destOrd="0" presId="urn:microsoft.com/office/officeart/2005/8/layout/hierarchy2"/>
    <dgm:cxn modelId="{B9AFF58D-F98D-492C-843A-35D0AF13D4CF}" srcId="{C0385716-538A-4669-B687-76A4442986CA}" destId="{14BE8B4B-18EB-41E4-A58C-607F7E3B2F6B}" srcOrd="2" destOrd="0" parTransId="{F425A620-1911-4F16-B7E1-E748F93F196B}" sibTransId="{42685A99-CF34-42F2-B9E8-F4EC4E8B6A05}"/>
    <dgm:cxn modelId="{C9307890-18AE-4A5B-940B-EF3D0B8E1250}" srcId="{C0385716-538A-4669-B687-76A4442986CA}" destId="{8499947A-928C-4435-843A-F38423893300}" srcOrd="4" destOrd="0" parTransId="{E5DF8CFF-0BE1-4464-8AC2-4D70D7E04418}" sibTransId="{67CF7ED9-BEE6-41BE-BB6C-475144BBDAA6}"/>
    <dgm:cxn modelId="{CC87CB97-B6E3-40A4-A0C2-500179273A34}" type="presOf" srcId="{C0385716-538A-4669-B687-76A4442986CA}" destId="{18EFEEF9-C9F9-455E-A16A-EB0115CF2357}" srcOrd="0" destOrd="0" presId="urn:microsoft.com/office/officeart/2005/8/layout/hierarchy2"/>
    <dgm:cxn modelId="{4477EEB8-DC99-44E9-BA20-086413221D5C}" type="presOf" srcId="{40D6909C-8B19-448D-A68C-8CCD34A6692F}" destId="{23614B46-475D-465E-979E-AAC752F24652}" srcOrd="1" destOrd="0" presId="urn:microsoft.com/office/officeart/2005/8/layout/hierarchy2"/>
    <dgm:cxn modelId="{9642BCBD-721A-4E45-AADB-780F1E5DB523}" type="presOf" srcId="{0D1E1799-5A49-4624-8FEC-104394930400}" destId="{7FBA37AA-62C6-49BA-9C98-83EA4CB6B66B}" srcOrd="0" destOrd="0" presId="urn:microsoft.com/office/officeart/2005/8/layout/hierarchy2"/>
    <dgm:cxn modelId="{3992AED3-ADEB-4846-BC15-FBEFACCF66C9}" srcId="{0454A563-0CF5-4B93-BF24-3060457B8FB0}" destId="{C0385716-538A-4669-B687-76A4442986CA}" srcOrd="0" destOrd="0" parTransId="{1D0C25E2-8A4C-4DE1-A0BB-A0C45CF5DDAB}" sibTransId="{9D203064-E772-46F7-8747-9289F147E408}"/>
    <dgm:cxn modelId="{074A84D8-17EC-4816-BF0B-367FC705EF44}" srcId="{C0385716-538A-4669-B687-76A4442986CA}" destId="{AD855C20-52F7-41AD-A4F5-6E3C4405ED50}" srcOrd="3" destOrd="0" parTransId="{0D1E1799-5A49-4624-8FEC-104394930400}" sibTransId="{85B375ED-304A-441D-9D84-B75319462386}"/>
    <dgm:cxn modelId="{D7D526E2-F29C-471D-9EBE-B20D5B3C4C08}" type="presOf" srcId="{42A98D08-A0B8-4643-94EB-DA5E956206FD}" destId="{3EF1EB6C-9E1D-4E0E-A866-40BA83E27167}" srcOrd="1" destOrd="0" presId="urn:microsoft.com/office/officeart/2005/8/layout/hierarchy2"/>
    <dgm:cxn modelId="{56B63DE6-13FA-4851-A2EA-A6C0A119E2BE}" type="presOf" srcId="{AD855C20-52F7-41AD-A4F5-6E3C4405ED50}" destId="{7A3573FC-BCEB-4298-92A5-AE79A2E855C2}" srcOrd="0" destOrd="0" presId="urn:microsoft.com/office/officeart/2005/8/layout/hierarchy2"/>
    <dgm:cxn modelId="{D693D8EE-08CA-4D58-B75F-2D87C0EABB96}" type="presOf" srcId="{0D1E1799-5A49-4624-8FEC-104394930400}" destId="{C3BFCB8B-378A-4F38-87FB-89FE8ACEBBF6}" srcOrd="1" destOrd="0" presId="urn:microsoft.com/office/officeart/2005/8/layout/hierarchy2"/>
    <dgm:cxn modelId="{0A586795-215B-42C5-82DD-4DC3B0FF6BFA}" type="presParOf" srcId="{CA03F931-7FD4-4262-BC9E-491634B79D76}" destId="{5D4E240B-BF5C-4959-A1E8-79E1C980A008}" srcOrd="0" destOrd="0" presId="urn:microsoft.com/office/officeart/2005/8/layout/hierarchy2"/>
    <dgm:cxn modelId="{9346AEEA-FAA9-4C17-A0E3-E676F1841E10}" type="presParOf" srcId="{5D4E240B-BF5C-4959-A1E8-79E1C980A008}" destId="{18EFEEF9-C9F9-455E-A16A-EB0115CF2357}" srcOrd="0" destOrd="0" presId="urn:microsoft.com/office/officeart/2005/8/layout/hierarchy2"/>
    <dgm:cxn modelId="{6617DFD3-EC71-4234-9515-BEB87FF120CC}" type="presParOf" srcId="{5D4E240B-BF5C-4959-A1E8-79E1C980A008}" destId="{E13BF3F8-F5B4-4BDF-B677-8BE34331B3E5}" srcOrd="1" destOrd="0" presId="urn:microsoft.com/office/officeart/2005/8/layout/hierarchy2"/>
    <dgm:cxn modelId="{8D0A1354-BBD7-45A7-BF9E-2F9206228723}" type="presParOf" srcId="{E13BF3F8-F5B4-4BDF-B677-8BE34331B3E5}" destId="{F4B138D7-F619-4F1F-AD6B-96411BC70ACF}" srcOrd="0" destOrd="0" presId="urn:microsoft.com/office/officeart/2005/8/layout/hierarchy2"/>
    <dgm:cxn modelId="{48D3EA0F-F0F9-44CF-8964-C13921131134}" type="presParOf" srcId="{F4B138D7-F619-4F1F-AD6B-96411BC70ACF}" destId="{23614B46-475D-465E-979E-AAC752F24652}" srcOrd="0" destOrd="0" presId="urn:microsoft.com/office/officeart/2005/8/layout/hierarchy2"/>
    <dgm:cxn modelId="{D6BCD6CA-DFB5-4CD9-BADF-A0FF4D1A13F9}" type="presParOf" srcId="{E13BF3F8-F5B4-4BDF-B677-8BE34331B3E5}" destId="{EE222D37-08E0-4A8F-B25E-B6D9274FCB75}" srcOrd="1" destOrd="0" presId="urn:microsoft.com/office/officeart/2005/8/layout/hierarchy2"/>
    <dgm:cxn modelId="{A68F2EE9-2E45-4FE9-8E11-4090AAF9FDC8}" type="presParOf" srcId="{EE222D37-08E0-4A8F-B25E-B6D9274FCB75}" destId="{06328745-7C5B-4D2B-9376-3DF30837C0ED}" srcOrd="0" destOrd="0" presId="urn:microsoft.com/office/officeart/2005/8/layout/hierarchy2"/>
    <dgm:cxn modelId="{F2E60273-8676-41A9-9407-1616A05E7A41}" type="presParOf" srcId="{EE222D37-08E0-4A8F-B25E-B6D9274FCB75}" destId="{49A7B24F-7A4E-4C91-A711-3495CA6D5F2B}" srcOrd="1" destOrd="0" presId="urn:microsoft.com/office/officeart/2005/8/layout/hierarchy2"/>
    <dgm:cxn modelId="{6C0A6FD6-AF39-47FF-86DD-11A0B4B641B4}" type="presParOf" srcId="{E13BF3F8-F5B4-4BDF-B677-8BE34331B3E5}" destId="{7B30AFCE-D4CF-4E8E-9F12-098985816396}" srcOrd="2" destOrd="0" presId="urn:microsoft.com/office/officeart/2005/8/layout/hierarchy2"/>
    <dgm:cxn modelId="{2485F73C-96CC-4D1C-BE91-2D843EF55387}" type="presParOf" srcId="{7B30AFCE-D4CF-4E8E-9F12-098985816396}" destId="{3EF1EB6C-9E1D-4E0E-A866-40BA83E27167}" srcOrd="0" destOrd="0" presId="urn:microsoft.com/office/officeart/2005/8/layout/hierarchy2"/>
    <dgm:cxn modelId="{AD22B61B-DF1C-4816-85BD-F8E037B29868}" type="presParOf" srcId="{E13BF3F8-F5B4-4BDF-B677-8BE34331B3E5}" destId="{C8FBF0AA-9ADE-4312-909C-0092DDBB8F59}" srcOrd="3" destOrd="0" presId="urn:microsoft.com/office/officeart/2005/8/layout/hierarchy2"/>
    <dgm:cxn modelId="{89CD452A-0AD0-4D55-A62A-DFE16EA281B6}" type="presParOf" srcId="{C8FBF0AA-9ADE-4312-909C-0092DDBB8F59}" destId="{ECF1F5BA-FEAB-4D6C-808D-B1E205DBE9E4}" srcOrd="0" destOrd="0" presId="urn:microsoft.com/office/officeart/2005/8/layout/hierarchy2"/>
    <dgm:cxn modelId="{B0FE3028-2157-4428-A4C4-7020D72A576D}" type="presParOf" srcId="{C8FBF0AA-9ADE-4312-909C-0092DDBB8F59}" destId="{41F0B950-6D36-44C5-9CE9-12EC5370B796}" srcOrd="1" destOrd="0" presId="urn:microsoft.com/office/officeart/2005/8/layout/hierarchy2"/>
    <dgm:cxn modelId="{E5D7DC54-32A8-4DB2-9B52-5EAA38A72CCE}" type="presParOf" srcId="{E13BF3F8-F5B4-4BDF-B677-8BE34331B3E5}" destId="{A9176AC5-7C55-4AD9-BDF0-0D0BB84442B8}" srcOrd="4" destOrd="0" presId="urn:microsoft.com/office/officeart/2005/8/layout/hierarchy2"/>
    <dgm:cxn modelId="{77AF6AA6-71E2-4646-B107-E873D8921415}" type="presParOf" srcId="{A9176AC5-7C55-4AD9-BDF0-0D0BB84442B8}" destId="{5169B65C-E945-4E59-B314-3FDF18B1CC0D}" srcOrd="0" destOrd="0" presId="urn:microsoft.com/office/officeart/2005/8/layout/hierarchy2"/>
    <dgm:cxn modelId="{CA9C05DB-A337-43D9-910C-1493CA287F94}" type="presParOf" srcId="{E13BF3F8-F5B4-4BDF-B677-8BE34331B3E5}" destId="{44431F77-B220-4884-945B-2CFCF54CC34D}" srcOrd="5" destOrd="0" presId="urn:microsoft.com/office/officeart/2005/8/layout/hierarchy2"/>
    <dgm:cxn modelId="{7435555E-7259-4B69-B42F-28884332AF01}" type="presParOf" srcId="{44431F77-B220-4884-945B-2CFCF54CC34D}" destId="{176D9306-56DB-4F72-9FF7-E32B8677251C}" srcOrd="0" destOrd="0" presId="urn:microsoft.com/office/officeart/2005/8/layout/hierarchy2"/>
    <dgm:cxn modelId="{B11BE54B-ACE1-44B4-974D-19C731861AE8}" type="presParOf" srcId="{44431F77-B220-4884-945B-2CFCF54CC34D}" destId="{9B9B9B62-D0B3-43D0-A1A1-2A60D4AF9FAE}" srcOrd="1" destOrd="0" presId="urn:microsoft.com/office/officeart/2005/8/layout/hierarchy2"/>
    <dgm:cxn modelId="{B5304A7A-A3BE-44BA-A338-11CB474FC41D}" type="presParOf" srcId="{E13BF3F8-F5B4-4BDF-B677-8BE34331B3E5}" destId="{7FBA37AA-62C6-49BA-9C98-83EA4CB6B66B}" srcOrd="6" destOrd="0" presId="urn:microsoft.com/office/officeart/2005/8/layout/hierarchy2"/>
    <dgm:cxn modelId="{9643FE91-BF05-4254-BA6E-9DBB0D2B72B5}" type="presParOf" srcId="{7FBA37AA-62C6-49BA-9C98-83EA4CB6B66B}" destId="{C3BFCB8B-378A-4F38-87FB-89FE8ACEBBF6}" srcOrd="0" destOrd="0" presId="urn:microsoft.com/office/officeart/2005/8/layout/hierarchy2"/>
    <dgm:cxn modelId="{B91EC69E-2B08-4C43-84EA-732E60AA12F8}" type="presParOf" srcId="{E13BF3F8-F5B4-4BDF-B677-8BE34331B3E5}" destId="{6C2DAE09-A703-4A8F-92CD-BA165597BEE8}" srcOrd="7" destOrd="0" presId="urn:microsoft.com/office/officeart/2005/8/layout/hierarchy2"/>
    <dgm:cxn modelId="{949FCBEE-F95B-46BC-A996-4EFF9395A3F2}" type="presParOf" srcId="{6C2DAE09-A703-4A8F-92CD-BA165597BEE8}" destId="{7A3573FC-BCEB-4298-92A5-AE79A2E855C2}" srcOrd="0" destOrd="0" presId="urn:microsoft.com/office/officeart/2005/8/layout/hierarchy2"/>
    <dgm:cxn modelId="{A03A3E6D-1C2A-45F2-A784-928F5C7DC46C}" type="presParOf" srcId="{6C2DAE09-A703-4A8F-92CD-BA165597BEE8}" destId="{B4D97F3C-E7E0-4567-A9B8-5AE9178FCB95}" srcOrd="1" destOrd="0" presId="urn:microsoft.com/office/officeart/2005/8/layout/hierarchy2"/>
    <dgm:cxn modelId="{A126E224-632B-44EB-87D5-B75BE8783257}" type="presParOf" srcId="{E13BF3F8-F5B4-4BDF-B677-8BE34331B3E5}" destId="{5DC0F5DF-B57F-4289-A744-1CE1001214E3}" srcOrd="8" destOrd="0" presId="urn:microsoft.com/office/officeart/2005/8/layout/hierarchy2"/>
    <dgm:cxn modelId="{CD439B25-BCA1-4AB4-B504-D4781AD75AB3}" type="presParOf" srcId="{5DC0F5DF-B57F-4289-A744-1CE1001214E3}" destId="{2563B1A5-64FA-4A97-A370-357CFB90F8CB}" srcOrd="0" destOrd="0" presId="urn:microsoft.com/office/officeart/2005/8/layout/hierarchy2"/>
    <dgm:cxn modelId="{9ECD5D82-F26C-4D6D-8457-34FE982CCD66}" type="presParOf" srcId="{E13BF3F8-F5B4-4BDF-B677-8BE34331B3E5}" destId="{C07FC12F-1721-4160-BC4B-D35D5FCB4AEA}" srcOrd="9" destOrd="0" presId="urn:microsoft.com/office/officeart/2005/8/layout/hierarchy2"/>
    <dgm:cxn modelId="{9527EA07-4B52-4334-8D80-CDD947D94BA4}" type="presParOf" srcId="{C07FC12F-1721-4160-BC4B-D35D5FCB4AEA}" destId="{E999CC33-9016-4A17-A72B-75E1ABBAAB10}" srcOrd="0" destOrd="0" presId="urn:microsoft.com/office/officeart/2005/8/layout/hierarchy2"/>
    <dgm:cxn modelId="{EB7D11AB-3880-4629-AF30-8F4BAAEF0378}" type="presParOf" srcId="{C07FC12F-1721-4160-BC4B-D35D5FCB4AEA}" destId="{9A669D9A-0901-4B17-99CF-0EF0294B236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C976FB-512B-42CC-89B2-4CEBCB318DC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178F949C-B70D-4187-B1AE-48416CA29D51}">
      <dgm:prSet phldrT="[文字]"/>
      <dgm:spPr/>
      <dgm:t>
        <a:bodyPr/>
        <a:lstStyle/>
        <a:p>
          <a:r>
            <a:rPr lang="zh-TW" altLang="en-US" dirty="0"/>
            <a:t>有責性</a:t>
          </a:r>
        </a:p>
      </dgm:t>
    </dgm:pt>
    <dgm:pt modelId="{E8063611-205F-402B-8990-AA667D6F850D}" type="parTrans" cxnId="{A95C7734-95E1-4707-894A-1A505CFCCA85}">
      <dgm:prSet/>
      <dgm:spPr/>
      <dgm:t>
        <a:bodyPr/>
        <a:lstStyle/>
        <a:p>
          <a:endParaRPr lang="zh-TW" altLang="en-US"/>
        </a:p>
      </dgm:t>
    </dgm:pt>
    <dgm:pt modelId="{3CDEB0B5-0AB5-4ED2-9166-042E43CDBF91}" type="sibTrans" cxnId="{A95C7734-95E1-4707-894A-1A505CFCCA85}">
      <dgm:prSet/>
      <dgm:spPr/>
      <dgm:t>
        <a:bodyPr/>
        <a:lstStyle/>
        <a:p>
          <a:endParaRPr lang="zh-TW" altLang="en-US"/>
        </a:p>
      </dgm:t>
    </dgm:pt>
    <dgm:pt modelId="{0CBA44CB-2C51-4EFA-BD42-F5E0CC0C5082}">
      <dgm:prSet phldrT="[文字]"/>
      <dgm:spPr/>
      <dgm:t>
        <a:bodyPr/>
        <a:lstStyle/>
        <a:p>
          <a:r>
            <a:rPr lang="zh-TW" altLang="en-US" dirty="0"/>
            <a:t>責任能力</a:t>
          </a:r>
        </a:p>
      </dgm:t>
    </dgm:pt>
    <dgm:pt modelId="{AD6F2DA6-1B26-4D1E-A23D-B3F40CC7C18C}" type="parTrans" cxnId="{8064C655-60DE-45B7-AF51-FE5340656275}">
      <dgm:prSet/>
      <dgm:spPr/>
      <dgm:t>
        <a:bodyPr/>
        <a:lstStyle/>
        <a:p>
          <a:endParaRPr lang="zh-TW" altLang="en-US"/>
        </a:p>
      </dgm:t>
    </dgm:pt>
    <dgm:pt modelId="{91F8D6AC-9E47-47F0-BC66-DF3DFF8634F5}" type="sibTrans" cxnId="{8064C655-60DE-45B7-AF51-FE5340656275}">
      <dgm:prSet/>
      <dgm:spPr/>
      <dgm:t>
        <a:bodyPr/>
        <a:lstStyle/>
        <a:p>
          <a:endParaRPr lang="zh-TW" altLang="en-US"/>
        </a:p>
      </dgm:t>
    </dgm:pt>
    <dgm:pt modelId="{0640F859-313A-4D81-9913-9FF2ABA488BB}">
      <dgm:prSet phldrT="[文字]"/>
      <dgm:spPr/>
      <dgm:t>
        <a:bodyPr/>
        <a:lstStyle/>
        <a:p>
          <a:r>
            <a:rPr lang="zh-TW" altLang="en-US" dirty="0"/>
            <a:t>年齡</a:t>
          </a:r>
        </a:p>
      </dgm:t>
    </dgm:pt>
    <dgm:pt modelId="{518D82B1-8499-4868-8003-6390D57EFFCF}" type="parTrans" cxnId="{1576B367-000F-4803-9976-6BF2897E572B}">
      <dgm:prSet/>
      <dgm:spPr/>
      <dgm:t>
        <a:bodyPr/>
        <a:lstStyle/>
        <a:p>
          <a:endParaRPr lang="zh-TW" altLang="en-US"/>
        </a:p>
      </dgm:t>
    </dgm:pt>
    <dgm:pt modelId="{6E3CB670-C461-4FDF-82E7-1217C98C65E0}" type="sibTrans" cxnId="{1576B367-000F-4803-9976-6BF2897E572B}">
      <dgm:prSet/>
      <dgm:spPr/>
      <dgm:t>
        <a:bodyPr/>
        <a:lstStyle/>
        <a:p>
          <a:endParaRPr lang="zh-TW" altLang="en-US"/>
        </a:p>
      </dgm:t>
    </dgm:pt>
    <dgm:pt modelId="{D1F3FE67-4697-411A-8712-4A563DB9E3FD}">
      <dgm:prSet phldrT="[文字]"/>
      <dgm:spPr/>
      <dgm:t>
        <a:bodyPr/>
        <a:lstStyle/>
        <a:p>
          <a:r>
            <a:rPr lang="zh-TW" altLang="en-US" dirty="0"/>
            <a:t>精神狀態</a:t>
          </a:r>
        </a:p>
      </dgm:t>
    </dgm:pt>
    <dgm:pt modelId="{7BCCECED-FD15-4994-861A-3D3C3680305D}" type="parTrans" cxnId="{C3AE2E3F-70B7-4224-BAE8-729C3A2ED3BA}">
      <dgm:prSet/>
      <dgm:spPr/>
      <dgm:t>
        <a:bodyPr/>
        <a:lstStyle/>
        <a:p>
          <a:endParaRPr lang="zh-TW" altLang="en-US"/>
        </a:p>
      </dgm:t>
    </dgm:pt>
    <dgm:pt modelId="{71C6346C-4008-4ABD-A64E-72B777D3593A}" type="sibTrans" cxnId="{C3AE2E3F-70B7-4224-BAE8-729C3A2ED3BA}">
      <dgm:prSet/>
      <dgm:spPr/>
      <dgm:t>
        <a:bodyPr/>
        <a:lstStyle/>
        <a:p>
          <a:endParaRPr lang="zh-TW" altLang="en-US"/>
        </a:p>
      </dgm:t>
    </dgm:pt>
    <dgm:pt modelId="{FF518DF4-856F-4174-8DA1-025A2CAE565E}">
      <dgm:prSet phldrT="[文字]"/>
      <dgm:spPr/>
      <dgm:t>
        <a:bodyPr/>
        <a:lstStyle/>
        <a:p>
          <a:r>
            <a:rPr lang="zh-TW" altLang="en-US" dirty="0"/>
            <a:t>不法意識</a:t>
          </a:r>
        </a:p>
      </dgm:t>
    </dgm:pt>
    <dgm:pt modelId="{A3A36598-572D-4EC4-A62F-4CE42DF750FC}" type="parTrans" cxnId="{0515C1BF-EF97-4FE0-A18F-F4DBFEBE9905}">
      <dgm:prSet/>
      <dgm:spPr/>
      <dgm:t>
        <a:bodyPr/>
        <a:lstStyle/>
        <a:p>
          <a:endParaRPr lang="zh-TW" altLang="en-US"/>
        </a:p>
      </dgm:t>
    </dgm:pt>
    <dgm:pt modelId="{069C25F5-0C1B-4405-B9BE-11EA135487A8}" type="sibTrans" cxnId="{0515C1BF-EF97-4FE0-A18F-F4DBFEBE9905}">
      <dgm:prSet/>
      <dgm:spPr/>
      <dgm:t>
        <a:bodyPr/>
        <a:lstStyle/>
        <a:p>
          <a:endParaRPr lang="zh-TW" altLang="en-US"/>
        </a:p>
      </dgm:t>
    </dgm:pt>
    <dgm:pt modelId="{32A2E836-1CBB-47DA-A7B5-4DAD92EDAAFD}" type="pres">
      <dgm:prSet presAssocID="{41C976FB-512B-42CC-89B2-4CEBCB318DC3}" presName="diagram" presStyleCnt="0">
        <dgm:presLayoutVars>
          <dgm:chPref val="1"/>
          <dgm:dir/>
          <dgm:animOne val="branch"/>
          <dgm:animLvl val="lvl"/>
          <dgm:resizeHandles val="exact"/>
        </dgm:presLayoutVars>
      </dgm:prSet>
      <dgm:spPr/>
    </dgm:pt>
    <dgm:pt modelId="{556B1878-2F55-4BA6-8724-522BDCEB6FB0}" type="pres">
      <dgm:prSet presAssocID="{178F949C-B70D-4187-B1AE-48416CA29D51}" presName="root1" presStyleCnt="0"/>
      <dgm:spPr/>
    </dgm:pt>
    <dgm:pt modelId="{015309FB-D439-45B6-84CA-22709F2CBD79}" type="pres">
      <dgm:prSet presAssocID="{178F949C-B70D-4187-B1AE-48416CA29D51}" presName="LevelOneTextNode" presStyleLbl="node0" presStyleIdx="0" presStyleCnt="1">
        <dgm:presLayoutVars>
          <dgm:chPref val="3"/>
        </dgm:presLayoutVars>
      </dgm:prSet>
      <dgm:spPr/>
    </dgm:pt>
    <dgm:pt modelId="{A8334DA4-2501-4E43-8041-A4F1C31C1C06}" type="pres">
      <dgm:prSet presAssocID="{178F949C-B70D-4187-B1AE-48416CA29D51}" presName="level2hierChild" presStyleCnt="0"/>
      <dgm:spPr/>
    </dgm:pt>
    <dgm:pt modelId="{D09F19D3-7005-40E8-A634-1AEFDD80E69F}" type="pres">
      <dgm:prSet presAssocID="{AD6F2DA6-1B26-4D1E-A23D-B3F40CC7C18C}" presName="conn2-1" presStyleLbl="parChTrans1D2" presStyleIdx="0" presStyleCnt="2"/>
      <dgm:spPr/>
    </dgm:pt>
    <dgm:pt modelId="{AE60A47B-BA58-494C-987B-BA9E20EE44CF}" type="pres">
      <dgm:prSet presAssocID="{AD6F2DA6-1B26-4D1E-A23D-B3F40CC7C18C}" presName="connTx" presStyleLbl="parChTrans1D2" presStyleIdx="0" presStyleCnt="2"/>
      <dgm:spPr/>
    </dgm:pt>
    <dgm:pt modelId="{F292F102-8FAD-4736-868E-4157F23ACF4D}" type="pres">
      <dgm:prSet presAssocID="{0CBA44CB-2C51-4EFA-BD42-F5E0CC0C5082}" presName="root2" presStyleCnt="0"/>
      <dgm:spPr/>
    </dgm:pt>
    <dgm:pt modelId="{5350D3A6-648E-4FE3-8D75-E5A623A47855}" type="pres">
      <dgm:prSet presAssocID="{0CBA44CB-2C51-4EFA-BD42-F5E0CC0C5082}" presName="LevelTwoTextNode" presStyleLbl="node2" presStyleIdx="0" presStyleCnt="2">
        <dgm:presLayoutVars>
          <dgm:chPref val="3"/>
        </dgm:presLayoutVars>
      </dgm:prSet>
      <dgm:spPr/>
    </dgm:pt>
    <dgm:pt modelId="{94E5A9AB-9660-4005-96C3-2D1BB5779087}" type="pres">
      <dgm:prSet presAssocID="{0CBA44CB-2C51-4EFA-BD42-F5E0CC0C5082}" presName="level3hierChild" presStyleCnt="0"/>
      <dgm:spPr/>
    </dgm:pt>
    <dgm:pt modelId="{D385D079-3EF6-4954-ABA9-6DBD4084B9C3}" type="pres">
      <dgm:prSet presAssocID="{518D82B1-8499-4868-8003-6390D57EFFCF}" presName="conn2-1" presStyleLbl="parChTrans1D3" presStyleIdx="0" presStyleCnt="2"/>
      <dgm:spPr/>
    </dgm:pt>
    <dgm:pt modelId="{EE6AAB20-19A7-406C-9A54-7D8282AB0A0C}" type="pres">
      <dgm:prSet presAssocID="{518D82B1-8499-4868-8003-6390D57EFFCF}" presName="connTx" presStyleLbl="parChTrans1D3" presStyleIdx="0" presStyleCnt="2"/>
      <dgm:spPr/>
    </dgm:pt>
    <dgm:pt modelId="{075F5BEA-26E2-458A-879A-011D23D9774D}" type="pres">
      <dgm:prSet presAssocID="{0640F859-313A-4D81-9913-9FF2ABA488BB}" presName="root2" presStyleCnt="0"/>
      <dgm:spPr/>
    </dgm:pt>
    <dgm:pt modelId="{4D01EB30-3FC2-4275-95BB-B6C205BBC93A}" type="pres">
      <dgm:prSet presAssocID="{0640F859-313A-4D81-9913-9FF2ABA488BB}" presName="LevelTwoTextNode" presStyleLbl="node3" presStyleIdx="0" presStyleCnt="2">
        <dgm:presLayoutVars>
          <dgm:chPref val="3"/>
        </dgm:presLayoutVars>
      </dgm:prSet>
      <dgm:spPr/>
    </dgm:pt>
    <dgm:pt modelId="{DA944594-0165-4E7C-B59E-5D12F431A754}" type="pres">
      <dgm:prSet presAssocID="{0640F859-313A-4D81-9913-9FF2ABA488BB}" presName="level3hierChild" presStyleCnt="0"/>
      <dgm:spPr/>
    </dgm:pt>
    <dgm:pt modelId="{0404DFC6-9853-440A-B303-81D198CE55E1}" type="pres">
      <dgm:prSet presAssocID="{7BCCECED-FD15-4994-861A-3D3C3680305D}" presName="conn2-1" presStyleLbl="parChTrans1D3" presStyleIdx="1" presStyleCnt="2"/>
      <dgm:spPr/>
    </dgm:pt>
    <dgm:pt modelId="{A64E773A-8559-492D-A756-0D0891D25286}" type="pres">
      <dgm:prSet presAssocID="{7BCCECED-FD15-4994-861A-3D3C3680305D}" presName="connTx" presStyleLbl="parChTrans1D3" presStyleIdx="1" presStyleCnt="2"/>
      <dgm:spPr/>
    </dgm:pt>
    <dgm:pt modelId="{05B04FE9-61B0-4DE0-8A56-E6DF17EC2C98}" type="pres">
      <dgm:prSet presAssocID="{D1F3FE67-4697-411A-8712-4A563DB9E3FD}" presName="root2" presStyleCnt="0"/>
      <dgm:spPr/>
    </dgm:pt>
    <dgm:pt modelId="{DF8BBC84-E388-49C8-90E3-AA62BA177145}" type="pres">
      <dgm:prSet presAssocID="{D1F3FE67-4697-411A-8712-4A563DB9E3FD}" presName="LevelTwoTextNode" presStyleLbl="node3" presStyleIdx="1" presStyleCnt="2">
        <dgm:presLayoutVars>
          <dgm:chPref val="3"/>
        </dgm:presLayoutVars>
      </dgm:prSet>
      <dgm:spPr/>
    </dgm:pt>
    <dgm:pt modelId="{A8608D28-0EA9-4211-8884-23E5D1E2A23D}" type="pres">
      <dgm:prSet presAssocID="{D1F3FE67-4697-411A-8712-4A563DB9E3FD}" presName="level3hierChild" presStyleCnt="0"/>
      <dgm:spPr/>
    </dgm:pt>
    <dgm:pt modelId="{CCE1C8FF-8B98-4540-9222-A47C22F20AB4}" type="pres">
      <dgm:prSet presAssocID="{A3A36598-572D-4EC4-A62F-4CE42DF750FC}" presName="conn2-1" presStyleLbl="parChTrans1D2" presStyleIdx="1" presStyleCnt="2"/>
      <dgm:spPr/>
    </dgm:pt>
    <dgm:pt modelId="{98286570-8DEE-4716-8818-08393CB35916}" type="pres">
      <dgm:prSet presAssocID="{A3A36598-572D-4EC4-A62F-4CE42DF750FC}" presName="connTx" presStyleLbl="parChTrans1D2" presStyleIdx="1" presStyleCnt="2"/>
      <dgm:spPr/>
    </dgm:pt>
    <dgm:pt modelId="{1D5C15F8-B41A-4744-B26F-8AD61B145AD4}" type="pres">
      <dgm:prSet presAssocID="{FF518DF4-856F-4174-8DA1-025A2CAE565E}" presName="root2" presStyleCnt="0"/>
      <dgm:spPr/>
    </dgm:pt>
    <dgm:pt modelId="{DE6FFCFA-70F6-4457-BA7A-C270C2F37CB0}" type="pres">
      <dgm:prSet presAssocID="{FF518DF4-856F-4174-8DA1-025A2CAE565E}" presName="LevelTwoTextNode" presStyleLbl="node2" presStyleIdx="1" presStyleCnt="2">
        <dgm:presLayoutVars>
          <dgm:chPref val="3"/>
        </dgm:presLayoutVars>
      </dgm:prSet>
      <dgm:spPr/>
    </dgm:pt>
    <dgm:pt modelId="{6A1A4AF0-9F0D-4242-B950-D2D09E1AD6CD}" type="pres">
      <dgm:prSet presAssocID="{FF518DF4-856F-4174-8DA1-025A2CAE565E}" presName="level3hierChild" presStyleCnt="0"/>
      <dgm:spPr/>
    </dgm:pt>
  </dgm:ptLst>
  <dgm:cxnLst>
    <dgm:cxn modelId="{37032609-9F5B-44DC-9734-FE208B6DA0CC}" type="presOf" srcId="{A3A36598-572D-4EC4-A62F-4CE42DF750FC}" destId="{CCE1C8FF-8B98-4540-9222-A47C22F20AB4}" srcOrd="0" destOrd="0" presId="urn:microsoft.com/office/officeart/2005/8/layout/hierarchy2"/>
    <dgm:cxn modelId="{72BF2E23-F3CA-4D1A-B5DA-1B1DB11B055E}" type="presOf" srcId="{178F949C-B70D-4187-B1AE-48416CA29D51}" destId="{015309FB-D439-45B6-84CA-22709F2CBD79}" srcOrd="0" destOrd="0" presId="urn:microsoft.com/office/officeart/2005/8/layout/hierarchy2"/>
    <dgm:cxn modelId="{DFD1EA26-44F5-4752-97C7-E18A5B881191}" type="presOf" srcId="{518D82B1-8499-4868-8003-6390D57EFFCF}" destId="{EE6AAB20-19A7-406C-9A54-7D8282AB0A0C}" srcOrd="1" destOrd="0" presId="urn:microsoft.com/office/officeart/2005/8/layout/hierarchy2"/>
    <dgm:cxn modelId="{166E6B2C-642A-41EB-861E-F477EBF079F3}" type="presOf" srcId="{0CBA44CB-2C51-4EFA-BD42-F5E0CC0C5082}" destId="{5350D3A6-648E-4FE3-8D75-E5A623A47855}" srcOrd="0" destOrd="0" presId="urn:microsoft.com/office/officeart/2005/8/layout/hierarchy2"/>
    <dgm:cxn modelId="{A95C7734-95E1-4707-894A-1A505CFCCA85}" srcId="{41C976FB-512B-42CC-89B2-4CEBCB318DC3}" destId="{178F949C-B70D-4187-B1AE-48416CA29D51}" srcOrd="0" destOrd="0" parTransId="{E8063611-205F-402B-8990-AA667D6F850D}" sibTransId="{3CDEB0B5-0AB5-4ED2-9166-042E43CDBF91}"/>
    <dgm:cxn modelId="{DCEB6439-DD18-444E-812C-83839868547B}" type="presOf" srcId="{D1F3FE67-4697-411A-8712-4A563DB9E3FD}" destId="{DF8BBC84-E388-49C8-90E3-AA62BA177145}" srcOrd="0" destOrd="0" presId="urn:microsoft.com/office/officeart/2005/8/layout/hierarchy2"/>
    <dgm:cxn modelId="{C212FA39-8592-4F5B-B40D-A98A2B148F75}" type="presOf" srcId="{41C976FB-512B-42CC-89B2-4CEBCB318DC3}" destId="{32A2E836-1CBB-47DA-A7B5-4DAD92EDAAFD}" srcOrd="0" destOrd="0" presId="urn:microsoft.com/office/officeart/2005/8/layout/hierarchy2"/>
    <dgm:cxn modelId="{43EB813C-0347-4E63-9ACE-44A40EB379C3}" type="presOf" srcId="{AD6F2DA6-1B26-4D1E-A23D-B3F40CC7C18C}" destId="{D09F19D3-7005-40E8-A634-1AEFDD80E69F}" srcOrd="0" destOrd="0" presId="urn:microsoft.com/office/officeart/2005/8/layout/hierarchy2"/>
    <dgm:cxn modelId="{C3AE2E3F-70B7-4224-BAE8-729C3A2ED3BA}" srcId="{0CBA44CB-2C51-4EFA-BD42-F5E0CC0C5082}" destId="{D1F3FE67-4697-411A-8712-4A563DB9E3FD}" srcOrd="1" destOrd="0" parTransId="{7BCCECED-FD15-4994-861A-3D3C3680305D}" sibTransId="{71C6346C-4008-4ABD-A64E-72B777D3593A}"/>
    <dgm:cxn modelId="{1576B367-000F-4803-9976-6BF2897E572B}" srcId="{0CBA44CB-2C51-4EFA-BD42-F5E0CC0C5082}" destId="{0640F859-313A-4D81-9913-9FF2ABA488BB}" srcOrd="0" destOrd="0" parTransId="{518D82B1-8499-4868-8003-6390D57EFFCF}" sibTransId="{6E3CB670-C461-4FDF-82E7-1217C98C65E0}"/>
    <dgm:cxn modelId="{8064C655-60DE-45B7-AF51-FE5340656275}" srcId="{178F949C-B70D-4187-B1AE-48416CA29D51}" destId="{0CBA44CB-2C51-4EFA-BD42-F5E0CC0C5082}" srcOrd="0" destOrd="0" parTransId="{AD6F2DA6-1B26-4D1E-A23D-B3F40CC7C18C}" sibTransId="{91F8D6AC-9E47-47F0-BC66-DF3DFF8634F5}"/>
    <dgm:cxn modelId="{99E0B2A6-9247-4D34-A493-B2E604CFA7D7}" type="presOf" srcId="{7BCCECED-FD15-4994-861A-3D3C3680305D}" destId="{A64E773A-8559-492D-A756-0D0891D25286}" srcOrd="1" destOrd="0" presId="urn:microsoft.com/office/officeart/2005/8/layout/hierarchy2"/>
    <dgm:cxn modelId="{909C71A7-4573-44EE-9845-11EF3FA9048D}" type="presOf" srcId="{AD6F2DA6-1B26-4D1E-A23D-B3F40CC7C18C}" destId="{AE60A47B-BA58-494C-987B-BA9E20EE44CF}" srcOrd="1" destOrd="0" presId="urn:microsoft.com/office/officeart/2005/8/layout/hierarchy2"/>
    <dgm:cxn modelId="{8FD296AC-6B24-4B74-9E27-A452797FC871}" type="presOf" srcId="{0640F859-313A-4D81-9913-9FF2ABA488BB}" destId="{4D01EB30-3FC2-4275-95BB-B6C205BBC93A}" srcOrd="0" destOrd="0" presId="urn:microsoft.com/office/officeart/2005/8/layout/hierarchy2"/>
    <dgm:cxn modelId="{0515C1BF-EF97-4FE0-A18F-F4DBFEBE9905}" srcId="{178F949C-B70D-4187-B1AE-48416CA29D51}" destId="{FF518DF4-856F-4174-8DA1-025A2CAE565E}" srcOrd="1" destOrd="0" parTransId="{A3A36598-572D-4EC4-A62F-4CE42DF750FC}" sibTransId="{069C25F5-0C1B-4405-B9BE-11EA135487A8}"/>
    <dgm:cxn modelId="{792C64D8-6B33-401F-8D7C-6A8C15185109}" type="presOf" srcId="{518D82B1-8499-4868-8003-6390D57EFFCF}" destId="{D385D079-3EF6-4954-ABA9-6DBD4084B9C3}" srcOrd="0" destOrd="0" presId="urn:microsoft.com/office/officeart/2005/8/layout/hierarchy2"/>
    <dgm:cxn modelId="{EE6830DD-0344-4BD6-A01F-30BCE8CE585C}" type="presOf" srcId="{FF518DF4-856F-4174-8DA1-025A2CAE565E}" destId="{DE6FFCFA-70F6-4457-BA7A-C270C2F37CB0}" srcOrd="0" destOrd="0" presId="urn:microsoft.com/office/officeart/2005/8/layout/hierarchy2"/>
    <dgm:cxn modelId="{89447CF1-BE93-46F7-96A9-07897B2C211F}" type="presOf" srcId="{A3A36598-572D-4EC4-A62F-4CE42DF750FC}" destId="{98286570-8DEE-4716-8818-08393CB35916}" srcOrd="1" destOrd="0" presId="urn:microsoft.com/office/officeart/2005/8/layout/hierarchy2"/>
    <dgm:cxn modelId="{99418FF8-F8C8-4F20-91F3-62219F1527F2}" type="presOf" srcId="{7BCCECED-FD15-4994-861A-3D3C3680305D}" destId="{0404DFC6-9853-440A-B303-81D198CE55E1}" srcOrd="0" destOrd="0" presId="urn:microsoft.com/office/officeart/2005/8/layout/hierarchy2"/>
    <dgm:cxn modelId="{501275E4-A549-4833-AE6D-616BD1DFCF99}" type="presParOf" srcId="{32A2E836-1CBB-47DA-A7B5-4DAD92EDAAFD}" destId="{556B1878-2F55-4BA6-8724-522BDCEB6FB0}" srcOrd="0" destOrd="0" presId="urn:microsoft.com/office/officeart/2005/8/layout/hierarchy2"/>
    <dgm:cxn modelId="{826EFEA1-7B27-426C-99B4-6553B8CC6D93}" type="presParOf" srcId="{556B1878-2F55-4BA6-8724-522BDCEB6FB0}" destId="{015309FB-D439-45B6-84CA-22709F2CBD79}" srcOrd="0" destOrd="0" presId="urn:microsoft.com/office/officeart/2005/8/layout/hierarchy2"/>
    <dgm:cxn modelId="{851CFC7F-A5A8-4AA5-86D3-EBA31642851E}" type="presParOf" srcId="{556B1878-2F55-4BA6-8724-522BDCEB6FB0}" destId="{A8334DA4-2501-4E43-8041-A4F1C31C1C06}" srcOrd="1" destOrd="0" presId="urn:microsoft.com/office/officeart/2005/8/layout/hierarchy2"/>
    <dgm:cxn modelId="{7BB1E8AC-EC04-49D5-A075-B907316A6B9D}" type="presParOf" srcId="{A8334DA4-2501-4E43-8041-A4F1C31C1C06}" destId="{D09F19D3-7005-40E8-A634-1AEFDD80E69F}" srcOrd="0" destOrd="0" presId="urn:microsoft.com/office/officeart/2005/8/layout/hierarchy2"/>
    <dgm:cxn modelId="{FB6A5C08-CDC1-47E8-A8A8-7D09B4D49A14}" type="presParOf" srcId="{D09F19D3-7005-40E8-A634-1AEFDD80E69F}" destId="{AE60A47B-BA58-494C-987B-BA9E20EE44CF}" srcOrd="0" destOrd="0" presId="urn:microsoft.com/office/officeart/2005/8/layout/hierarchy2"/>
    <dgm:cxn modelId="{CE96445F-27F9-4DF8-9B41-CC48B3497967}" type="presParOf" srcId="{A8334DA4-2501-4E43-8041-A4F1C31C1C06}" destId="{F292F102-8FAD-4736-868E-4157F23ACF4D}" srcOrd="1" destOrd="0" presId="urn:microsoft.com/office/officeart/2005/8/layout/hierarchy2"/>
    <dgm:cxn modelId="{81B07457-2F96-4F25-9A73-39DFB186E342}" type="presParOf" srcId="{F292F102-8FAD-4736-868E-4157F23ACF4D}" destId="{5350D3A6-648E-4FE3-8D75-E5A623A47855}" srcOrd="0" destOrd="0" presId="urn:microsoft.com/office/officeart/2005/8/layout/hierarchy2"/>
    <dgm:cxn modelId="{FD09E3CD-0C06-47CF-8464-DC6075152849}" type="presParOf" srcId="{F292F102-8FAD-4736-868E-4157F23ACF4D}" destId="{94E5A9AB-9660-4005-96C3-2D1BB5779087}" srcOrd="1" destOrd="0" presId="urn:microsoft.com/office/officeart/2005/8/layout/hierarchy2"/>
    <dgm:cxn modelId="{7F383AC4-52F7-420D-ABE7-9584999E9041}" type="presParOf" srcId="{94E5A9AB-9660-4005-96C3-2D1BB5779087}" destId="{D385D079-3EF6-4954-ABA9-6DBD4084B9C3}" srcOrd="0" destOrd="0" presId="urn:microsoft.com/office/officeart/2005/8/layout/hierarchy2"/>
    <dgm:cxn modelId="{1E1896CC-9F94-471F-90B2-EAE2E2F66A78}" type="presParOf" srcId="{D385D079-3EF6-4954-ABA9-6DBD4084B9C3}" destId="{EE6AAB20-19A7-406C-9A54-7D8282AB0A0C}" srcOrd="0" destOrd="0" presId="urn:microsoft.com/office/officeart/2005/8/layout/hierarchy2"/>
    <dgm:cxn modelId="{C4E0375D-8A9B-44E5-9C82-D609D692F783}" type="presParOf" srcId="{94E5A9AB-9660-4005-96C3-2D1BB5779087}" destId="{075F5BEA-26E2-458A-879A-011D23D9774D}" srcOrd="1" destOrd="0" presId="urn:microsoft.com/office/officeart/2005/8/layout/hierarchy2"/>
    <dgm:cxn modelId="{61AC697F-EC29-4150-A260-4BB3B593416E}" type="presParOf" srcId="{075F5BEA-26E2-458A-879A-011D23D9774D}" destId="{4D01EB30-3FC2-4275-95BB-B6C205BBC93A}" srcOrd="0" destOrd="0" presId="urn:microsoft.com/office/officeart/2005/8/layout/hierarchy2"/>
    <dgm:cxn modelId="{8583D363-3809-41DE-9565-9EB469C06F65}" type="presParOf" srcId="{075F5BEA-26E2-458A-879A-011D23D9774D}" destId="{DA944594-0165-4E7C-B59E-5D12F431A754}" srcOrd="1" destOrd="0" presId="urn:microsoft.com/office/officeart/2005/8/layout/hierarchy2"/>
    <dgm:cxn modelId="{CA331774-2937-49C4-9989-0701024A73F9}" type="presParOf" srcId="{94E5A9AB-9660-4005-96C3-2D1BB5779087}" destId="{0404DFC6-9853-440A-B303-81D198CE55E1}" srcOrd="2" destOrd="0" presId="urn:microsoft.com/office/officeart/2005/8/layout/hierarchy2"/>
    <dgm:cxn modelId="{166C82C0-906B-4A79-9A3F-6B0A0B2FF289}" type="presParOf" srcId="{0404DFC6-9853-440A-B303-81D198CE55E1}" destId="{A64E773A-8559-492D-A756-0D0891D25286}" srcOrd="0" destOrd="0" presId="urn:microsoft.com/office/officeart/2005/8/layout/hierarchy2"/>
    <dgm:cxn modelId="{6895E546-7F31-482D-86BF-746328B8C19A}" type="presParOf" srcId="{94E5A9AB-9660-4005-96C3-2D1BB5779087}" destId="{05B04FE9-61B0-4DE0-8A56-E6DF17EC2C98}" srcOrd="3" destOrd="0" presId="urn:microsoft.com/office/officeart/2005/8/layout/hierarchy2"/>
    <dgm:cxn modelId="{4E703B77-0F1A-494C-A6F3-A865140BA53D}" type="presParOf" srcId="{05B04FE9-61B0-4DE0-8A56-E6DF17EC2C98}" destId="{DF8BBC84-E388-49C8-90E3-AA62BA177145}" srcOrd="0" destOrd="0" presId="urn:microsoft.com/office/officeart/2005/8/layout/hierarchy2"/>
    <dgm:cxn modelId="{933CAA92-AB1A-4420-B723-DF6A65774953}" type="presParOf" srcId="{05B04FE9-61B0-4DE0-8A56-E6DF17EC2C98}" destId="{A8608D28-0EA9-4211-8884-23E5D1E2A23D}" srcOrd="1" destOrd="0" presId="urn:microsoft.com/office/officeart/2005/8/layout/hierarchy2"/>
    <dgm:cxn modelId="{2F12E231-B7BA-4D78-934E-706536393304}" type="presParOf" srcId="{A8334DA4-2501-4E43-8041-A4F1C31C1C06}" destId="{CCE1C8FF-8B98-4540-9222-A47C22F20AB4}" srcOrd="2" destOrd="0" presId="urn:microsoft.com/office/officeart/2005/8/layout/hierarchy2"/>
    <dgm:cxn modelId="{BD1B1CE1-C632-424A-AF93-3C5AD6F5A993}" type="presParOf" srcId="{CCE1C8FF-8B98-4540-9222-A47C22F20AB4}" destId="{98286570-8DEE-4716-8818-08393CB35916}" srcOrd="0" destOrd="0" presId="urn:microsoft.com/office/officeart/2005/8/layout/hierarchy2"/>
    <dgm:cxn modelId="{988259C8-B2C7-451B-A2AD-0BD38A113FF9}" type="presParOf" srcId="{A8334DA4-2501-4E43-8041-A4F1C31C1C06}" destId="{1D5C15F8-B41A-4744-B26F-8AD61B145AD4}" srcOrd="3" destOrd="0" presId="urn:microsoft.com/office/officeart/2005/8/layout/hierarchy2"/>
    <dgm:cxn modelId="{747DBB76-2273-4D15-906D-70BECBFF607D}" type="presParOf" srcId="{1D5C15F8-B41A-4744-B26F-8AD61B145AD4}" destId="{DE6FFCFA-70F6-4457-BA7A-C270C2F37CB0}" srcOrd="0" destOrd="0" presId="urn:microsoft.com/office/officeart/2005/8/layout/hierarchy2"/>
    <dgm:cxn modelId="{D3DE38B0-5026-4A61-9490-AD387DFF869E}" type="presParOf" srcId="{1D5C15F8-B41A-4744-B26F-8AD61B145AD4}" destId="{6A1A4AF0-9F0D-4242-B950-D2D09E1AD6C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98F9-532A-4868-9041-B71261DDF152}">
      <dsp:nvSpPr>
        <dsp:cNvPr id="0" name=""/>
        <dsp:cNvSpPr/>
      </dsp:nvSpPr>
      <dsp:spPr>
        <a:xfrm>
          <a:off x="833756" y="1502900"/>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刑法基本原理</a:t>
          </a:r>
        </a:p>
      </dsp:txBody>
      <dsp:txXfrm>
        <a:off x="864343" y="1533487"/>
        <a:ext cx="2027474" cy="983150"/>
      </dsp:txXfrm>
    </dsp:sp>
    <dsp:sp modelId="{4F6D8B85-DF23-48CC-AC8D-A75F3CA7F262}">
      <dsp:nvSpPr>
        <dsp:cNvPr id="0" name=""/>
        <dsp:cNvSpPr/>
      </dsp:nvSpPr>
      <dsp:spPr>
        <a:xfrm rot="18770822">
          <a:off x="2725864" y="1547451"/>
          <a:ext cx="1228538" cy="54492"/>
        </a:xfrm>
        <a:custGeom>
          <a:avLst/>
          <a:gdLst/>
          <a:ahLst/>
          <a:cxnLst/>
          <a:rect l="0" t="0" r="0" b="0"/>
          <a:pathLst>
            <a:path>
              <a:moveTo>
                <a:pt x="0" y="27246"/>
              </a:moveTo>
              <a:lnTo>
                <a:pt x="122853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309420" y="1543983"/>
        <a:ext cx="61426" cy="61426"/>
      </dsp:txXfrm>
    </dsp:sp>
    <dsp:sp modelId="{AEF7F0EC-803C-41E5-96DC-A09B81532B50}">
      <dsp:nvSpPr>
        <dsp:cNvPr id="0" name=""/>
        <dsp:cNvSpPr/>
      </dsp:nvSpPr>
      <dsp:spPr>
        <a:xfrm>
          <a:off x="3757863" y="602170"/>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罪刑法定主義</a:t>
          </a:r>
        </a:p>
      </dsp:txBody>
      <dsp:txXfrm>
        <a:off x="3788450" y="632757"/>
        <a:ext cx="2027474" cy="983150"/>
      </dsp:txXfrm>
    </dsp:sp>
    <dsp:sp modelId="{4D0C6C36-2BEE-416F-BFE9-63F3C34EFE0B}">
      <dsp:nvSpPr>
        <dsp:cNvPr id="0" name=""/>
        <dsp:cNvSpPr/>
      </dsp:nvSpPr>
      <dsp:spPr>
        <a:xfrm rot="19457599">
          <a:off x="5749805" y="796843"/>
          <a:ext cx="1028871" cy="54492"/>
        </a:xfrm>
        <a:custGeom>
          <a:avLst/>
          <a:gdLst/>
          <a:ahLst/>
          <a:cxnLst/>
          <a:rect l="0" t="0" r="0" b="0"/>
          <a:pathLst>
            <a:path>
              <a:moveTo>
                <a:pt x="0" y="27246"/>
              </a:moveTo>
              <a:lnTo>
                <a:pt x="1028871"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238519" y="798367"/>
        <a:ext cx="51443" cy="51443"/>
      </dsp:txXfrm>
    </dsp:sp>
    <dsp:sp modelId="{4A9BEAE4-8736-4A3C-8D97-A728C1EA639C}">
      <dsp:nvSpPr>
        <dsp:cNvPr id="0" name=""/>
        <dsp:cNvSpPr/>
      </dsp:nvSpPr>
      <dsp:spPr>
        <a:xfrm>
          <a:off x="6681970" y="1684"/>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無法律則無犯罪</a:t>
          </a:r>
        </a:p>
      </dsp:txBody>
      <dsp:txXfrm>
        <a:off x="6712557" y="32271"/>
        <a:ext cx="2027474" cy="983150"/>
      </dsp:txXfrm>
    </dsp:sp>
    <dsp:sp modelId="{00CC41A0-37E7-47F4-AC16-8ED368A9B1DE}">
      <dsp:nvSpPr>
        <dsp:cNvPr id="0" name=""/>
        <dsp:cNvSpPr/>
      </dsp:nvSpPr>
      <dsp:spPr>
        <a:xfrm rot="2142401">
          <a:off x="5749805" y="1397329"/>
          <a:ext cx="1028871" cy="54492"/>
        </a:xfrm>
        <a:custGeom>
          <a:avLst/>
          <a:gdLst/>
          <a:ahLst/>
          <a:cxnLst/>
          <a:rect l="0" t="0" r="0" b="0"/>
          <a:pathLst>
            <a:path>
              <a:moveTo>
                <a:pt x="0" y="27246"/>
              </a:moveTo>
              <a:lnTo>
                <a:pt x="1028871"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238519" y="1398854"/>
        <a:ext cx="51443" cy="51443"/>
      </dsp:txXfrm>
    </dsp:sp>
    <dsp:sp modelId="{19B9E62B-E2BE-4C64-B193-BC2397329664}">
      <dsp:nvSpPr>
        <dsp:cNvPr id="0" name=""/>
        <dsp:cNvSpPr/>
      </dsp:nvSpPr>
      <dsp:spPr>
        <a:xfrm>
          <a:off x="6681970" y="1202656"/>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禁止類推適用、排斥習慣法、不得溯及既往</a:t>
          </a:r>
        </a:p>
      </dsp:txBody>
      <dsp:txXfrm>
        <a:off x="6712557" y="1233243"/>
        <a:ext cx="2027474" cy="983150"/>
      </dsp:txXfrm>
    </dsp:sp>
    <dsp:sp modelId="{306D7932-76E9-4788-989A-7642BCBB1AC5}">
      <dsp:nvSpPr>
        <dsp:cNvPr id="0" name=""/>
        <dsp:cNvSpPr/>
      </dsp:nvSpPr>
      <dsp:spPr>
        <a:xfrm rot="2829178">
          <a:off x="2725864" y="2448180"/>
          <a:ext cx="1228538" cy="54492"/>
        </a:xfrm>
        <a:custGeom>
          <a:avLst/>
          <a:gdLst/>
          <a:ahLst/>
          <a:cxnLst/>
          <a:rect l="0" t="0" r="0" b="0"/>
          <a:pathLst>
            <a:path>
              <a:moveTo>
                <a:pt x="0" y="27246"/>
              </a:moveTo>
              <a:lnTo>
                <a:pt x="122853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309420" y="2444713"/>
        <a:ext cx="61426" cy="61426"/>
      </dsp:txXfrm>
    </dsp:sp>
    <dsp:sp modelId="{16768E0F-6044-4076-8D00-C9C63958A2DD}">
      <dsp:nvSpPr>
        <dsp:cNvPr id="0" name=""/>
        <dsp:cNvSpPr/>
      </dsp:nvSpPr>
      <dsp:spPr>
        <a:xfrm>
          <a:off x="3757863" y="2403629"/>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從舊從輕原則</a:t>
          </a:r>
        </a:p>
      </dsp:txBody>
      <dsp:txXfrm>
        <a:off x="3788450" y="2434216"/>
        <a:ext cx="2027474" cy="983150"/>
      </dsp:txXfrm>
    </dsp:sp>
    <dsp:sp modelId="{F0E1957D-8293-4AC4-A205-2ED68D2142B4}">
      <dsp:nvSpPr>
        <dsp:cNvPr id="0" name=""/>
        <dsp:cNvSpPr/>
      </dsp:nvSpPr>
      <dsp:spPr>
        <a:xfrm>
          <a:off x="5846511" y="2898545"/>
          <a:ext cx="835459" cy="54492"/>
        </a:xfrm>
        <a:custGeom>
          <a:avLst/>
          <a:gdLst/>
          <a:ahLst/>
          <a:cxnLst/>
          <a:rect l="0" t="0" r="0" b="0"/>
          <a:pathLst>
            <a:path>
              <a:moveTo>
                <a:pt x="0" y="27246"/>
              </a:moveTo>
              <a:lnTo>
                <a:pt x="835459" y="2724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243354" y="2904905"/>
        <a:ext cx="41772" cy="41772"/>
      </dsp:txXfrm>
    </dsp:sp>
    <dsp:sp modelId="{05B53C97-2744-4807-8CD5-A035C19F30DB}">
      <dsp:nvSpPr>
        <dsp:cNvPr id="0" name=""/>
        <dsp:cNvSpPr/>
      </dsp:nvSpPr>
      <dsp:spPr>
        <a:xfrm>
          <a:off x="6681970" y="2403629"/>
          <a:ext cx="2088648" cy="10443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最終結論就是從輕原則</a:t>
          </a:r>
        </a:p>
      </dsp:txBody>
      <dsp:txXfrm>
        <a:off x="6712557" y="2434216"/>
        <a:ext cx="2027474" cy="983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0F41-C203-4B90-9AFE-90A97442B535}">
      <dsp:nvSpPr>
        <dsp:cNvPr id="0" name=""/>
        <dsp:cNvSpPr/>
      </dsp:nvSpPr>
      <dsp:spPr>
        <a:xfrm>
          <a:off x="3200879" y="1573413"/>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犯罪</a:t>
          </a:r>
        </a:p>
      </dsp:txBody>
      <dsp:txXfrm>
        <a:off x="3218658" y="1591192"/>
        <a:ext cx="1178477" cy="571459"/>
      </dsp:txXfrm>
    </dsp:sp>
    <dsp:sp modelId="{91FDC676-2FBF-4C1D-B7A0-C3332CE6E969}">
      <dsp:nvSpPr>
        <dsp:cNvPr id="0" name=""/>
        <dsp:cNvSpPr/>
      </dsp:nvSpPr>
      <dsp:spPr>
        <a:xfrm rot="17500715">
          <a:off x="4000419" y="1252794"/>
          <a:ext cx="1314604" cy="26630"/>
        </a:xfrm>
        <a:custGeom>
          <a:avLst/>
          <a:gdLst/>
          <a:ahLst/>
          <a:cxnLst/>
          <a:rect l="0" t="0" r="0" b="0"/>
          <a:pathLst>
            <a:path>
              <a:moveTo>
                <a:pt x="0" y="13315"/>
              </a:moveTo>
              <a:lnTo>
                <a:pt x="1314604" y="133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624856" y="1233245"/>
        <a:ext cx="65730" cy="65730"/>
      </dsp:txXfrm>
    </dsp:sp>
    <dsp:sp modelId="{49641809-1945-4504-AE9B-983445A3BB4B}">
      <dsp:nvSpPr>
        <dsp:cNvPr id="0" name=""/>
        <dsp:cNvSpPr/>
      </dsp:nvSpPr>
      <dsp:spPr>
        <a:xfrm>
          <a:off x="4900528" y="351789"/>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構成要件</a:t>
          </a:r>
        </a:p>
      </dsp:txBody>
      <dsp:txXfrm>
        <a:off x="4918307" y="369568"/>
        <a:ext cx="1178477" cy="571459"/>
      </dsp:txXfrm>
    </dsp:sp>
    <dsp:sp modelId="{076D56F4-48EA-44A8-B360-AE502D7DD779}">
      <dsp:nvSpPr>
        <dsp:cNvPr id="0" name=""/>
        <dsp:cNvSpPr/>
      </dsp:nvSpPr>
      <dsp:spPr>
        <a:xfrm rot="19457599">
          <a:off x="6058353" y="467465"/>
          <a:ext cx="598035" cy="26630"/>
        </a:xfrm>
        <a:custGeom>
          <a:avLst/>
          <a:gdLst/>
          <a:ahLst/>
          <a:cxnLst/>
          <a:rect l="0" t="0" r="0" b="0"/>
          <a:pathLst>
            <a:path>
              <a:moveTo>
                <a:pt x="0" y="13315"/>
              </a:moveTo>
              <a:lnTo>
                <a:pt x="598035"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42420" y="465830"/>
        <a:ext cx="29901" cy="29901"/>
      </dsp:txXfrm>
    </dsp:sp>
    <dsp:sp modelId="{4595457E-E841-4713-879F-43A097EF2121}">
      <dsp:nvSpPr>
        <dsp:cNvPr id="0" name=""/>
        <dsp:cNvSpPr/>
      </dsp:nvSpPr>
      <dsp:spPr>
        <a:xfrm>
          <a:off x="6600178" y="2754"/>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客觀構成要件</a:t>
          </a:r>
        </a:p>
      </dsp:txBody>
      <dsp:txXfrm>
        <a:off x="6617957" y="20533"/>
        <a:ext cx="1178477" cy="571459"/>
      </dsp:txXfrm>
    </dsp:sp>
    <dsp:sp modelId="{0045293B-3FD5-493C-A22C-00DC25609FAA}">
      <dsp:nvSpPr>
        <dsp:cNvPr id="0" name=""/>
        <dsp:cNvSpPr/>
      </dsp:nvSpPr>
      <dsp:spPr>
        <a:xfrm rot="2142401">
          <a:off x="6058353" y="816500"/>
          <a:ext cx="598035" cy="26630"/>
        </a:xfrm>
        <a:custGeom>
          <a:avLst/>
          <a:gdLst/>
          <a:ahLst/>
          <a:cxnLst/>
          <a:rect l="0" t="0" r="0" b="0"/>
          <a:pathLst>
            <a:path>
              <a:moveTo>
                <a:pt x="0" y="13315"/>
              </a:moveTo>
              <a:lnTo>
                <a:pt x="598035"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42420" y="814865"/>
        <a:ext cx="29901" cy="29901"/>
      </dsp:txXfrm>
    </dsp:sp>
    <dsp:sp modelId="{1352356F-C684-4F18-9D5D-80A1BF1BA886}">
      <dsp:nvSpPr>
        <dsp:cNvPr id="0" name=""/>
        <dsp:cNvSpPr/>
      </dsp:nvSpPr>
      <dsp:spPr>
        <a:xfrm>
          <a:off x="6600178" y="700825"/>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主觀構成要件</a:t>
          </a:r>
        </a:p>
      </dsp:txBody>
      <dsp:txXfrm>
        <a:off x="6617957" y="718604"/>
        <a:ext cx="1178477" cy="571459"/>
      </dsp:txXfrm>
    </dsp:sp>
    <dsp:sp modelId="{930527CB-4673-41F8-A223-A887FBCE02EF}">
      <dsp:nvSpPr>
        <dsp:cNvPr id="0" name=""/>
        <dsp:cNvSpPr/>
      </dsp:nvSpPr>
      <dsp:spPr>
        <a:xfrm rot="20413970">
          <a:off x="4399711" y="1776347"/>
          <a:ext cx="516020" cy="26630"/>
        </a:xfrm>
        <a:custGeom>
          <a:avLst/>
          <a:gdLst/>
          <a:ahLst/>
          <a:cxnLst/>
          <a:rect l="0" t="0" r="0" b="0"/>
          <a:pathLst>
            <a:path>
              <a:moveTo>
                <a:pt x="0" y="13315"/>
              </a:moveTo>
              <a:lnTo>
                <a:pt x="516020" y="133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644821" y="1776762"/>
        <a:ext cx="25801" cy="25801"/>
      </dsp:txXfrm>
    </dsp:sp>
    <dsp:sp modelId="{AE723B5B-03C8-4BB9-9194-B06B185C7B5F}">
      <dsp:nvSpPr>
        <dsp:cNvPr id="0" name=""/>
        <dsp:cNvSpPr/>
      </dsp:nvSpPr>
      <dsp:spPr>
        <a:xfrm>
          <a:off x="4900528" y="1398895"/>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違法性</a:t>
          </a:r>
        </a:p>
      </dsp:txBody>
      <dsp:txXfrm>
        <a:off x="4918307" y="1416674"/>
        <a:ext cx="1178477" cy="571459"/>
      </dsp:txXfrm>
    </dsp:sp>
    <dsp:sp modelId="{4E0AB31E-73CC-4B37-A707-6153E3C725FD}">
      <dsp:nvSpPr>
        <dsp:cNvPr id="0" name=""/>
        <dsp:cNvSpPr/>
      </dsp:nvSpPr>
      <dsp:spPr>
        <a:xfrm>
          <a:off x="6114564" y="1689088"/>
          <a:ext cx="485614" cy="26630"/>
        </a:xfrm>
        <a:custGeom>
          <a:avLst/>
          <a:gdLst/>
          <a:ahLst/>
          <a:cxnLst/>
          <a:rect l="0" t="0" r="0" b="0"/>
          <a:pathLst>
            <a:path>
              <a:moveTo>
                <a:pt x="0" y="13315"/>
              </a:moveTo>
              <a:lnTo>
                <a:pt x="485614"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45230" y="1690263"/>
        <a:ext cx="24280" cy="24280"/>
      </dsp:txXfrm>
    </dsp:sp>
    <dsp:sp modelId="{4FB5A054-F677-4487-9A5D-765473776F09}">
      <dsp:nvSpPr>
        <dsp:cNvPr id="0" name=""/>
        <dsp:cNvSpPr/>
      </dsp:nvSpPr>
      <dsp:spPr>
        <a:xfrm>
          <a:off x="6600178" y="1398895"/>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正當防衛等等</a:t>
          </a:r>
        </a:p>
      </dsp:txBody>
      <dsp:txXfrm>
        <a:off x="6617957" y="1416674"/>
        <a:ext cx="1178477" cy="571459"/>
      </dsp:txXfrm>
    </dsp:sp>
    <dsp:sp modelId="{0F7CC6AD-A66A-4D3E-8ECC-053D41482E6A}">
      <dsp:nvSpPr>
        <dsp:cNvPr id="0" name=""/>
        <dsp:cNvSpPr/>
      </dsp:nvSpPr>
      <dsp:spPr>
        <a:xfrm rot="4099285">
          <a:off x="4000419" y="2474418"/>
          <a:ext cx="1314604" cy="26630"/>
        </a:xfrm>
        <a:custGeom>
          <a:avLst/>
          <a:gdLst/>
          <a:ahLst/>
          <a:cxnLst/>
          <a:rect l="0" t="0" r="0" b="0"/>
          <a:pathLst>
            <a:path>
              <a:moveTo>
                <a:pt x="0" y="13315"/>
              </a:moveTo>
              <a:lnTo>
                <a:pt x="1314604" y="133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624856" y="2454868"/>
        <a:ext cx="65730" cy="65730"/>
      </dsp:txXfrm>
    </dsp:sp>
    <dsp:sp modelId="{C68BCEE0-A17F-472C-9405-EB72DFAF32D0}">
      <dsp:nvSpPr>
        <dsp:cNvPr id="0" name=""/>
        <dsp:cNvSpPr/>
      </dsp:nvSpPr>
      <dsp:spPr>
        <a:xfrm>
          <a:off x="4900528" y="2795036"/>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有責性</a:t>
          </a:r>
        </a:p>
      </dsp:txBody>
      <dsp:txXfrm>
        <a:off x="4918307" y="2812815"/>
        <a:ext cx="1178477" cy="571459"/>
      </dsp:txXfrm>
    </dsp:sp>
    <dsp:sp modelId="{71896A83-1BF5-4669-9A96-43AD47EA4110}">
      <dsp:nvSpPr>
        <dsp:cNvPr id="0" name=""/>
        <dsp:cNvSpPr/>
      </dsp:nvSpPr>
      <dsp:spPr>
        <a:xfrm rot="18289469">
          <a:off x="5932188" y="2736194"/>
          <a:ext cx="850366" cy="26630"/>
        </a:xfrm>
        <a:custGeom>
          <a:avLst/>
          <a:gdLst/>
          <a:ahLst/>
          <a:cxnLst/>
          <a:rect l="0" t="0" r="0" b="0"/>
          <a:pathLst>
            <a:path>
              <a:moveTo>
                <a:pt x="0" y="13315"/>
              </a:moveTo>
              <a:lnTo>
                <a:pt x="850366"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36112" y="2728250"/>
        <a:ext cx="42518" cy="42518"/>
      </dsp:txXfrm>
    </dsp:sp>
    <dsp:sp modelId="{617C06E5-1192-4A56-8377-AF36C99A1E62}">
      <dsp:nvSpPr>
        <dsp:cNvPr id="0" name=""/>
        <dsp:cNvSpPr/>
      </dsp:nvSpPr>
      <dsp:spPr>
        <a:xfrm>
          <a:off x="6600178" y="2096965"/>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年齡</a:t>
          </a:r>
        </a:p>
      </dsp:txBody>
      <dsp:txXfrm>
        <a:off x="6617957" y="2114744"/>
        <a:ext cx="1178477" cy="571459"/>
      </dsp:txXfrm>
    </dsp:sp>
    <dsp:sp modelId="{8E263AED-8FD6-423B-BEAC-7338C583B411}">
      <dsp:nvSpPr>
        <dsp:cNvPr id="0" name=""/>
        <dsp:cNvSpPr/>
      </dsp:nvSpPr>
      <dsp:spPr>
        <a:xfrm>
          <a:off x="6114564" y="3085229"/>
          <a:ext cx="485614" cy="26630"/>
        </a:xfrm>
        <a:custGeom>
          <a:avLst/>
          <a:gdLst/>
          <a:ahLst/>
          <a:cxnLst/>
          <a:rect l="0" t="0" r="0" b="0"/>
          <a:pathLst>
            <a:path>
              <a:moveTo>
                <a:pt x="0" y="13315"/>
              </a:moveTo>
              <a:lnTo>
                <a:pt x="485614"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45230" y="3086404"/>
        <a:ext cx="24280" cy="24280"/>
      </dsp:txXfrm>
    </dsp:sp>
    <dsp:sp modelId="{B18C2B9B-D6B4-4F79-A2DC-C4BDAA4DA083}">
      <dsp:nvSpPr>
        <dsp:cNvPr id="0" name=""/>
        <dsp:cNvSpPr/>
      </dsp:nvSpPr>
      <dsp:spPr>
        <a:xfrm>
          <a:off x="6600178" y="2795036"/>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精神狀態</a:t>
          </a:r>
        </a:p>
      </dsp:txBody>
      <dsp:txXfrm>
        <a:off x="6617957" y="2812815"/>
        <a:ext cx="1178477" cy="571459"/>
      </dsp:txXfrm>
    </dsp:sp>
    <dsp:sp modelId="{D7F23330-1505-45F2-A7E4-67B3F23F206E}">
      <dsp:nvSpPr>
        <dsp:cNvPr id="0" name=""/>
        <dsp:cNvSpPr/>
      </dsp:nvSpPr>
      <dsp:spPr>
        <a:xfrm rot="3310531">
          <a:off x="5932188" y="3434264"/>
          <a:ext cx="850366" cy="26630"/>
        </a:xfrm>
        <a:custGeom>
          <a:avLst/>
          <a:gdLst/>
          <a:ahLst/>
          <a:cxnLst/>
          <a:rect l="0" t="0" r="0" b="0"/>
          <a:pathLst>
            <a:path>
              <a:moveTo>
                <a:pt x="0" y="13315"/>
              </a:moveTo>
              <a:lnTo>
                <a:pt x="850366" y="133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336112" y="3426321"/>
        <a:ext cx="42518" cy="42518"/>
      </dsp:txXfrm>
    </dsp:sp>
    <dsp:sp modelId="{B3853939-392B-4BD7-B987-EBA9D4E8B655}">
      <dsp:nvSpPr>
        <dsp:cNvPr id="0" name=""/>
        <dsp:cNvSpPr/>
      </dsp:nvSpPr>
      <dsp:spPr>
        <a:xfrm>
          <a:off x="6600178" y="3493106"/>
          <a:ext cx="1214035" cy="6070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違法性認識</a:t>
          </a:r>
        </a:p>
      </dsp:txBody>
      <dsp:txXfrm>
        <a:off x="6617957" y="3510885"/>
        <a:ext cx="1178477" cy="571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669F-86DA-4538-B9E2-1B4F3C1782CA}">
      <dsp:nvSpPr>
        <dsp:cNvPr id="0" name=""/>
        <dsp:cNvSpPr/>
      </dsp:nvSpPr>
      <dsp:spPr>
        <a:xfrm>
          <a:off x="3780525" y="1605321"/>
          <a:ext cx="1860070" cy="93003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客觀構成要件</a:t>
          </a:r>
        </a:p>
      </dsp:txBody>
      <dsp:txXfrm>
        <a:off x="3807765" y="1632561"/>
        <a:ext cx="1805590" cy="875555"/>
      </dsp:txXfrm>
    </dsp:sp>
    <dsp:sp modelId="{0BD564BC-8699-4569-91C8-F1799553AD9D}">
      <dsp:nvSpPr>
        <dsp:cNvPr id="0" name=""/>
        <dsp:cNvSpPr/>
      </dsp:nvSpPr>
      <dsp:spPr>
        <a:xfrm rot="17692822">
          <a:off x="5128388" y="1247969"/>
          <a:ext cx="1768443" cy="40429"/>
        </a:xfrm>
        <a:custGeom>
          <a:avLst/>
          <a:gdLst/>
          <a:ahLst/>
          <a:cxnLst/>
          <a:rect l="0" t="0" r="0" b="0"/>
          <a:pathLst>
            <a:path>
              <a:moveTo>
                <a:pt x="0" y="20214"/>
              </a:moveTo>
              <a:lnTo>
                <a:pt x="1768443" y="20214"/>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5968399" y="1223972"/>
        <a:ext cx="88422" cy="88422"/>
      </dsp:txXfrm>
    </dsp:sp>
    <dsp:sp modelId="{6D88C3D9-589F-489E-A6D7-3EF3855C8E1B}">
      <dsp:nvSpPr>
        <dsp:cNvPr id="0" name=""/>
        <dsp:cNvSpPr/>
      </dsp:nvSpPr>
      <dsp:spPr>
        <a:xfrm>
          <a:off x="6384624" y="1010"/>
          <a:ext cx="1860070" cy="93003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行為</a:t>
          </a:r>
        </a:p>
      </dsp:txBody>
      <dsp:txXfrm>
        <a:off x="6411864" y="28250"/>
        <a:ext cx="1805590" cy="875555"/>
      </dsp:txXfrm>
    </dsp:sp>
    <dsp:sp modelId="{E1D715B8-BED1-4220-BC16-96AFC0D68459}">
      <dsp:nvSpPr>
        <dsp:cNvPr id="0" name=""/>
        <dsp:cNvSpPr/>
      </dsp:nvSpPr>
      <dsp:spPr>
        <a:xfrm rot="19457599">
          <a:off x="5554473" y="1782739"/>
          <a:ext cx="916273" cy="40429"/>
        </a:xfrm>
        <a:custGeom>
          <a:avLst/>
          <a:gdLst/>
          <a:ahLst/>
          <a:cxnLst/>
          <a:rect l="0" t="0" r="0" b="0"/>
          <a:pathLst>
            <a:path>
              <a:moveTo>
                <a:pt x="0" y="20214"/>
              </a:moveTo>
              <a:lnTo>
                <a:pt x="916273" y="20214"/>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989703" y="1780047"/>
        <a:ext cx="45813" cy="45813"/>
      </dsp:txXfrm>
    </dsp:sp>
    <dsp:sp modelId="{081854F8-AEC8-4535-A582-3285882A389F}">
      <dsp:nvSpPr>
        <dsp:cNvPr id="0" name=""/>
        <dsp:cNvSpPr/>
      </dsp:nvSpPr>
      <dsp:spPr>
        <a:xfrm>
          <a:off x="6384624" y="1070551"/>
          <a:ext cx="1860070" cy="93003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結果</a:t>
          </a:r>
        </a:p>
      </dsp:txBody>
      <dsp:txXfrm>
        <a:off x="6411864" y="1097791"/>
        <a:ext cx="1805590" cy="875555"/>
      </dsp:txXfrm>
    </dsp:sp>
    <dsp:sp modelId="{A33A7E5D-68B4-4C24-9A7B-466EEB89B43F}">
      <dsp:nvSpPr>
        <dsp:cNvPr id="0" name=""/>
        <dsp:cNvSpPr/>
      </dsp:nvSpPr>
      <dsp:spPr>
        <a:xfrm rot="2142401">
          <a:off x="5554473" y="2317509"/>
          <a:ext cx="916273" cy="40429"/>
        </a:xfrm>
        <a:custGeom>
          <a:avLst/>
          <a:gdLst/>
          <a:ahLst/>
          <a:cxnLst/>
          <a:rect l="0" t="0" r="0" b="0"/>
          <a:pathLst>
            <a:path>
              <a:moveTo>
                <a:pt x="0" y="20214"/>
              </a:moveTo>
              <a:lnTo>
                <a:pt x="916273" y="20214"/>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989703" y="2314817"/>
        <a:ext cx="45813" cy="45813"/>
      </dsp:txXfrm>
    </dsp:sp>
    <dsp:sp modelId="{3BB9A114-7C75-4D21-B45B-45915F92A0A4}">
      <dsp:nvSpPr>
        <dsp:cNvPr id="0" name=""/>
        <dsp:cNvSpPr/>
      </dsp:nvSpPr>
      <dsp:spPr>
        <a:xfrm>
          <a:off x="6384624" y="2140092"/>
          <a:ext cx="1860070" cy="93003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因果關係</a:t>
          </a:r>
        </a:p>
      </dsp:txBody>
      <dsp:txXfrm>
        <a:off x="6411864" y="2167332"/>
        <a:ext cx="1805590" cy="875555"/>
      </dsp:txXfrm>
    </dsp:sp>
    <dsp:sp modelId="{C7DA27CC-E4E9-4413-8D2F-BDF7B81B8232}">
      <dsp:nvSpPr>
        <dsp:cNvPr id="0" name=""/>
        <dsp:cNvSpPr/>
      </dsp:nvSpPr>
      <dsp:spPr>
        <a:xfrm rot="3907178">
          <a:off x="5128388" y="2852280"/>
          <a:ext cx="1768443" cy="40429"/>
        </a:xfrm>
        <a:custGeom>
          <a:avLst/>
          <a:gdLst/>
          <a:ahLst/>
          <a:cxnLst/>
          <a:rect l="0" t="0" r="0" b="0"/>
          <a:pathLst>
            <a:path>
              <a:moveTo>
                <a:pt x="0" y="20214"/>
              </a:moveTo>
              <a:lnTo>
                <a:pt x="1768443" y="20214"/>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5968399" y="2828283"/>
        <a:ext cx="88422" cy="88422"/>
      </dsp:txXfrm>
    </dsp:sp>
    <dsp:sp modelId="{EDFB3429-91A7-4160-B031-004272A7AB18}">
      <dsp:nvSpPr>
        <dsp:cNvPr id="0" name=""/>
        <dsp:cNvSpPr/>
      </dsp:nvSpPr>
      <dsp:spPr>
        <a:xfrm>
          <a:off x="6384624" y="3209632"/>
          <a:ext cx="1860070" cy="93003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其他</a:t>
          </a:r>
        </a:p>
      </dsp:txBody>
      <dsp:txXfrm>
        <a:off x="6411864" y="3236872"/>
        <a:ext cx="1805590" cy="8755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D1817-87A7-40DE-AE34-0D09040A3654}">
      <dsp:nvSpPr>
        <dsp:cNvPr id="0" name=""/>
        <dsp:cNvSpPr/>
      </dsp:nvSpPr>
      <dsp:spPr>
        <a:xfrm>
          <a:off x="2799" y="1323419"/>
          <a:ext cx="1810811" cy="90540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主觀構成要件</a:t>
          </a:r>
        </a:p>
      </dsp:txBody>
      <dsp:txXfrm>
        <a:off x="29317" y="1349937"/>
        <a:ext cx="1757775" cy="852369"/>
      </dsp:txXfrm>
    </dsp:sp>
    <dsp:sp modelId="{089AF17D-FB57-42C6-93D0-6D0C12291DD3}">
      <dsp:nvSpPr>
        <dsp:cNvPr id="0" name=""/>
        <dsp:cNvSpPr/>
      </dsp:nvSpPr>
      <dsp:spPr>
        <a:xfrm rot="19457599">
          <a:off x="1729769" y="1492878"/>
          <a:ext cx="892008" cy="45878"/>
        </a:xfrm>
        <a:custGeom>
          <a:avLst/>
          <a:gdLst/>
          <a:ahLst/>
          <a:cxnLst/>
          <a:rect l="0" t="0" r="0" b="0"/>
          <a:pathLst>
            <a:path>
              <a:moveTo>
                <a:pt x="0" y="22939"/>
              </a:moveTo>
              <a:lnTo>
                <a:pt x="892008" y="22939"/>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153473" y="1493517"/>
        <a:ext cx="44600" cy="44600"/>
      </dsp:txXfrm>
    </dsp:sp>
    <dsp:sp modelId="{EF2F60B8-8B17-49AA-A4BC-06CFF0DB8814}">
      <dsp:nvSpPr>
        <dsp:cNvPr id="0" name=""/>
        <dsp:cNvSpPr/>
      </dsp:nvSpPr>
      <dsp:spPr>
        <a:xfrm>
          <a:off x="2537935" y="802810"/>
          <a:ext cx="1810811" cy="90540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故意</a:t>
          </a:r>
        </a:p>
      </dsp:txBody>
      <dsp:txXfrm>
        <a:off x="2564453" y="829328"/>
        <a:ext cx="1757775" cy="852369"/>
      </dsp:txXfrm>
    </dsp:sp>
    <dsp:sp modelId="{BFE697BA-12C5-41F3-9218-A044B58C5B92}">
      <dsp:nvSpPr>
        <dsp:cNvPr id="0" name=""/>
        <dsp:cNvSpPr/>
      </dsp:nvSpPr>
      <dsp:spPr>
        <a:xfrm rot="2142401">
          <a:off x="1729769" y="2013486"/>
          <a:ext cx="892008" cy="45878"/>
        </a:xfrm>
        <a:custGeom>
          <a:avLst/>
          <a:gdLst/>
          <a:ahLst/>
          <a:cxnLst/>
          <a:rect l="0" t="0" r="0" b="0"/>
          <a:pathLst>
            <a:path>
              <a:moveTo>
                <a:pt x="0" y="22939"/>
              </a:moveTo>
              <a:lnTo>
                <a:pt x="892008" y="22939"/>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153473" y="2014125"/>
        <a:ext cx="44600" cy="44600"/>
      </dsp:txXfrm>
    </dsp:sp>
    <dsp:sp modelId="{4497A3A4-787F-4144-98DC-A6B9AFFA5366}">
      <dsp:nvSpPr>
        <dsp:cNvPr id="0" name=""/>
        <dsp:cNvSpPr/>
      </dsp:nvSpPr>
      <dsp:spPr>
        <a:xfrm>
          <a:off x="2537935" y="1844027"/>
          <a:ext cx="1810811" cy="90540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TW" altLang="en-US" sz="2700" kern="1200" dirty="0"/>
            <a:t>過失</a:t>
          </a:r>
        </a:p>
      </dsp:txBody>
      <dsp:txXfrm>
        <a:off x="2564453" y="1870545"/>
        <a:ext cx="1757775" cy="852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FEEF9-C9F9-455E-A16A-EB0115CF2357}">
      <dsp:nvSpPr>
        <dsp:cNvPr id="0" name=""/>
        <dsp:cNvSpPr/>
      </dsp:nvSpPr>
      <dsp:spPr>
        <a:xfrm>
          <a:off x="3339938" y="1834235"/>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違法性</a:t>
          </a:r>
        </a:p>
      </dsp:txBody>
      <dsp:txXfrm>
        <a:off x="3363279" y="1857576"/>
        <a:ext cx="1547168" cy="750243"/>
      </dsp:txXfrm>
    </dsp:sp>
    <dsp:sp modelId="{F4B138D7-F619-4F1F-AD6B-96411BC70ACF}">
      <dsp:nvSpPr>
        <dsp:cNvPr id="0" name=""/>
        <dsp:cNvSpPr/>
      </dsp:nvSpPr>
      <dsp:spPr>
        <a:xfrm rot="17350740">
          <a:off x="4282238" y="1300172"/>
          <a:ext cx="1940639" cy="32124"/>
        </a:xfrm>
        <a:custGeom>
          <a:avLst/>
          <a:gdLst/>
          <a:ahLst/>
          <a:cxnLst/>
          <a:rect l="0" t="0" r="0" b="0"/>
          <a:pathLst>
            <a:path>
              <a:moveTo>
                <a:pt x="0" y="16062"/>
              </a:moveTo>
              <a:lnTo>
                <a:pt x="1940639" y="16062"/>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5204042" y="1267718"/>
        <a:ext cx="97031" cy="97031"/>
      </dsp:txXfrm>
    </dsp:sp>
    <dsp:sp modelId="{06328745-7C5B-4D2B-9376-3DF30837C0ED}">
      <dsp:nvSpPr>
        <dsp:cNvPr id="0" name=""/>
        <dsp:cNvSpPr/>
      </dsp:nvSpPr>
      <dsp:spPr>
        <a:xfrm>
          <a:off x="5571328" y="1308"/>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依法令行為</a:t>
          </a:r>
        </a:p>
      </dsp:txBody>
      <dsp:txXfrm>
        <a:off x="5594669" y="24649"/>
        <a:ext cx="1547168" cy="750243"/>
      </dsp:txXfrm>
    </dsp:sp>
    <dsp:sp modelId="{7B30AFCE-D4CF-4E8E-9F12-098985816396}">
      <dsp:nvSpPr>
        <dsp:cNvPr id="0" name=""/>
        <dsp:cNvSpPr/>
      </dsp:nvSpPr>
      <dsp:spPr>
        <a:xfrm rot="18289469">
          <a:off x="4694355" y="1758404"/>
          <a:ext cx="1116406" cy="32124"/>
        </a:xfrm>
        <a:custGeom>
          <a:avLst/>
          <a:gdLst/>
          <a:ahLst/>
          <a:cxnLst/>
          <a:rect l="0" t="0" r="0" b="0"/>
          <a:pathLst>
            <a:path>
              <a:moveTo>
                <a:pt x="0" y="16062"/>
              </a:moveTo>
              <a:lnTo>
                <a:pt x="1116406" y="16062"/>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224648" y="1746556"/>
        <a:ext cx="55820" cy="55820"/>
      </dsp:txXfrm>
    </dsp:sp>
    <dsp:sp modelId="{ECF1F5BA-FEAB-4D6C-808D-B1E205DBE9E4}">
      <dsp:nvSpPr>
        <dsp:cNvPr id="0" name=""/>
        <dsp:cNvSpPr/>
      </dsp:nvSpPr>
      <dsp:spPr>
        <a:xfrm>
          <a:off x="5571328" y="917772"/>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業務上正當行為</a:t>
          </a:r>
        </a:p>
      </dsp:txBody>
      <dsp:txXfrm>
        <a:off x="5594669" y="941113"/>
        <a:ext cx="1547168" cy="750243"/>
      </dsp:txXfrm>
    </dsp:sp>
    <dsp:sp modelId="{A9176AC5-7C55-4AD9-BDF0-0D0BB84442B8}">
      <dsp:nvSpPr>
        <dsp:cNvPr id="0" name=""/>
        <dsp:cNvSpPr/>
      </dsp:nvSpPr>
      <dsp:spPr>
        <a:xfrm>
          <a:off x="4933788" y="2216636"/>
          <a:ext cx="637540" cy="32124"/>
        </a:xfrm>
        <a:custGeom>
          <a:avLst/>
          <a:gdLst/>
          <a:ahLst/>
          <a:cxnLst/>
          <a:rect l="0" t="0" r="0" b="0"/>
          <a:pathLst>
            <a:path>
              <a:moveTo>
                <a:pt x="0" y="16062"/>
              </a:moveTo>
              <a:lnTo>
                <a:pt x="637540" y="16062"/>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236619" y="2216759"/>
        <a:ext cx="31877" cy="31877"/>
      </dsp:txXfrm>
    </dsp:sp>
    <dsp:sp modelId="{176D9306-56DB-4F72-9FF7-E32B8677251C}">
      <dsp:nvSpPr>
        <dsp:cNvPr id="0" name=""/>
        <dsp:cNvSpPr/>
      </dsp:nvSpPr>
      <dsp:spPr>
        <a:xfrm>
          <a:off x="5571328" y="1834235"/>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正當防衛行為</a:t>
          </a:r>
        </a:p>
      </dsp:txBody>
      <dsp:txXfrm>
        <a:off x="5594669" y="1857576"/>
        <a:ext cx="1547168" cy="750243"/>
      </dsp:txXfrm>
    </dsp:sp>
    <dsp:sp modelId="{7FBA37AA-62C6-49BA-9C98-83EA4CB6B66B}">
      <dsp:nvSpPr>
        <dsp:cNvPr id="0" name=""/>
        <dsp:cNvSpPr/>
      </dsp:nvSpPr>
      <dsp:spPr>
        <a:xfrm rot="3310531">
          <a:off x="4694355" y="2674868"/>
          <a:ext cx="1116406" cy="32124"/>
        </a:xfrm>
        <a:custGeom>
          <a:avLst/>
          <a:gdLst/>
          <a:ahLst/>
          <a:cxnLst/>
          <a:rect l="0" t="0" r="0" b="0"/>
          <a:pathLst>
            <a:path>
              <a:moveTo>
                <a:pt x="0" y="16062"/>
              </a:moveTo>
              <a:lnTo>
                <a:pt x="1116406" y="16062"/>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224648" y="2663020"/>
        <a:ext cx="55820" cy="55820"/>
      </dsp:txXfrm>
    </dsp:sp>
    <dsp:sp modelId="{7A3573FC-BCEB-4298-92A5-AE79A2E855C2}">
      <dsp:nvSpPr>
        <dsp:cNvPr id="0" name=""/>
        <dsp:cNvSpPr/>
      </dsp:nvSpPr>
      <dsp:spPr>
        <a:xfrm>
          <a:off x="5571328" y="2750699"/>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緊急避難</a:t>
          </a:r>
        </a:p>
      </dsp:txBody>
      <dsp:txXfrm>
        <a:off x="5594669" y="2774040"/>
        <a:ext cx="1547168" cy="750243"/>
      </dsp:txXfrm>
    </dsp:sp>
    <dsp:sp modelId="{5DC0F5DF-B57F-4289-A744-1CE1001214E3}">
      <dsp:nvSpPr>
        <dsp:cNvPr id="0" name=""/>
        <dsp:cNvSpPr/>
      </dsp:nvSpPr>
      <dsp:spPr>
        <a:xfrm rot="4249260">
          <a:off x="4282238" y="3133100"/>
          <a:ext cx="1940639" cy="32124"/>
        </a:xfrm>
        <a:custGeom>
          <a:avLst/>
          <a:gdLst/>
          <a:ahLst/>
          <a:cxnLst/>
          <a:rect l="0" t="0" r="0" b="0"/>
          <a:pathLst>
            <a:path>
              <a:moveTo>
                <a:pt x="0" y="16062"/>
              </a:moveTo>
              <a:lnTo>
                <a:pt x="1940639" y="16062"/>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5204042" y="3100646"/>
        <a:ext cx="97031" cy="97031"/>
      </dsp:txXfrm>
    </dsp:sp>
    <dsp:sp modelId="{E999CC33-9016-4A17-A72B-75E1ABBAAB10}">
      <dsp:nvSpPr>
        <dsp:cNvPr id="0" name=""/>
        <dsp:cNvSpPr/>
      </dsp:nvSpPr>
      <dsp:spPr>
        <a:xfrm>
          <a:off x="5571328" y="3667163"/>
          <a:ext cx="1593850" cy="79692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t>其他</a:t>
          </a:r>
        </a:p>
      </dsp:txBody>
      <dsp:txXfrm>
        <a:off x="5594669" y="3690504"/>
        <a:ext cx="1547168" cy="7502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309FB-D439-45B6-84CA-22709F2CBD79}">
      <dsp:nvSpPr>
        <dsp:cNvPr id="0" name=""/>
        <dsp:cNvSpPr/>
      </dsp:nvSpPr>
      <dsp:spPr>
        <a:xfrm>
          <a:off x="5499" y="1380471"/>
          <a:ext cx="2345912" cy="11729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TW" altLang="en-US" sz="4300" kern="1200" dirty="0"/>
            <a:t>有責性</a:t>
          </a:r>
        </a:p>
      </dsp:txBody>
      <dsp:txXfrm>
        <a:off x="39854" y="1414826"/>
        <a:ext cx="2277202" cy="1104246"/>
      </dsp:txXfrm>
    </dsp:sp>
    <dsp:sp modelId="{D09F19D3-7005-40E8-A634-1AEFDD80E69F}">
      <dsp:nvSpPr>
        <dsp:cNvPr id="0" name=""/>
        <dsp:cNvSpPr/>
      </dsp:nvSpPr>
      <dsp:spPr>
        <a:xfrm rot="19457599">
          <a:off x="2242793" y="1597336"/>
          <a:ext cx="1155599" cy="64775"/>
        </a:xfrm>
        <a:custGeom>
          <a:avLst/>
          <a:gdLst/>
          <a:ahLst/>
          <a:cxnLst/>
          <a:rect l="0" t="0" r="0" b="0"/>
          <a:pathLst>
            <a:path>
              <a:moveTo>
                <a:pt x="0" y="32387"/>
              </a:moveTo>
              <a:lnTo>
                <a:pt x="1155599" y="323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791703" y="1600834"/>
        <a:ext cx="57779" cy="57779"/>
      </dsp:txXfrm>
    </dsp:sp>
    <dsp:sp modelId="{5350D3A6-648E-4FE3-8D75-E5A623A47855}">
      <dsp:nvSpPr>
        <dsp:cNvPr id="0" name=""/>
        <dsp:cNvSpPr/>
      </dsp:nvSpPr>
      <dsp:spPr>
        <a:xfrm>
          <a:off x="3289775" y="706021"/>
          <a:ext cx="2345912" cy="11729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TW" altLang="en-US" sz="4300" kern="1200" dirty="0"/>
            <a:t>責任能力</a:t>
          </a:r>
        </a:p>
      </dsp:txBody>
      <dsp:txXfrm>
        <a:off x="3324130" y="740376"/>
        <a:ext cx="2277202" cy="1104246"/>
      </dsp:txXfrm>
    </dsp:sp>
    <dsp:sp modelId="{D385D079-3EF6-4954-ABA9-6DBD4084B9C3}">
      <dsp:nvSpPr>
        <dsp:cNvPr id="0" name=""/>
        <dsp:cNvSpPr/>
      </dsp:nvSpPr>
      <dsp:spPr>
        <a:xfrm rot="19457599">
          <a:off x="5527070" y="922887"/>
          <a:ext cx="1155599" cy="64775"/>
        </a:xfrm>
        <a:custGeom>
          <a:avLst/>
          <a:gdLst/>
          <a:ahLst/>
          <a:cxnLst/>
          <a:rect l="0" t="0" r="0" b="0"/>
          <a:pathLst>
            <a:path>
              <a:moveTo>
                <a:pt x="0" y="32387"/>
              </a:moveTo>
              <a:lnTo>
                <a:pt x="1155599" y="323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075980" y="926384"/>
        <a:ext cx="57779" cy="57779"/>
      </dsp:txXfrm>
    </dsp:sp>
    <dsp:sp modelId="{4D01EB30-3FC2-4275-95BB-B6C205BBC93A}">
      <dsp:nvSpPr>
        <dsp:cNvPr id="0" name=""/>
        <dsp:cNvSpPr/>
      </dsp:nvSpPr>
      <dsp:spPr>
        <a:xfrm>
          <a:off x="6574052" y="31571"/>
          <a:ext cx="2345912" cy="11729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TW" altLang="en-US" sz="4300" kern="1200" dirty="0"/>
            <a:t>年齡</a:t>
          </a:r>
        </a:p>
      </dsp:txBody>
      <dsp:txXfrm>
        <a:off x="6608407" y="65926"/>
        <a:ext cx="2277202" cy="1104246"/>
      </dsp:txXfrm>
    </dsp:sp>
    <dsp:sp modelId="{0404DFC6-9853-440A-B303-81D198CE55E1}">
      <dsp:nvSpPr>
        <dsp:cNvPr id="0" name=""/>
        <dsp:cNvSpPr/>
      </dsp:nvSpPr>
      <dsp:spPr>
        <a:xfrm rot="2142401">
          <a:off x="5527070" y="1597336"/>
          <a:ext cx="1155599" cy="64775"/>
        </a:xfrm>
        <a:custGeom>
          <a:avLst/>
          <a:gdLst/>
          <a:ahLst/>
          <a:cxnLst/>
          <a:rect l="0" t="0" r="0" b="0"/>
          <a:pathLst>
            <a:path>
              <a:moveTo>
                <a:pt x="0" y="32387"/>
              </a:moveTo>
              <a:lnTo>
                <a:pt x="1155599" y="323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075980" y="1600834"/>
        <a:ext cx="57779" cy="57779"/>
      </dsp:txXfrm>
    </dsp:sp>
    <dsp:sp modelId="{DF8BBC84-E388-49C8-90E3-AA62BA177145}">
      <dsp:nvSpPr>
        <dsp:cNvPr id="0" name=""/>
        <dsp:cNvSpPr/>
      </dsp:nvSpPr>
      <dsp:spPr>
        <a:xfrm>
          <a:off x="6574052" y="1380471"/>
          <a:ext cx="2345912" cy="11729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TW" altLang="en-US" sz="4300" kern="1200" dirty="0"/>
            <a:t>精神狀態</a:t>
          </a:r>
        </a:p>
      </dsp:txBody>
      <dsp:txXfrm>
        <a:off x="6608407" y="1414826"/>
        <a:ext cx="2277202" cy="1104246"/>
      </dsp:txXfrm>
    </dsp:sp>
    <dsp:sp modelId="{CCE1C8FF-8B98-4540-9222-A47C22F20AB4}">
      <dsp:nvSpPr>
        <dsp:cNvPr id="0" name=""/>
        <dsp:cNvSpPr/>
      </dsp:nvSpPr>
      <dsp:spPr>
        <a:xfrm rot="2142401">
          <a:off x="2242793" y="2271786"/>
          <a:ext cx="1155599" cy="64775"/>
        </a:xfrm>
        <a:custGeom>
          <a:avLst/>
          <a:gdLst/>
          <a:ahLst/>
          <a:cxnLst/>
          <a:rect l="0" t="0" r="0" b="0"/>
          <a:pathLst>
            <a:path>
              <a:moveTo>
                <a:pt x="0" y="32387"/>
              </a:moveTo>
              <a:lnTo>
                <a:pt x="1155599" y="323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791703" y="2275284"/>
        <a:ext cx="57779" cy="57779"/>
      </dsp:txXfrm>
    </dsp:sp>
    <dsp:sp modelId="{DE6FFCFA-70F6-4457-BA7A-C270C2F37CB0}">
      <dsp:nvSpPr>
        <dsp:cNvPr id="0" name=""/>
        <dsp:cNvSpPr/>
      </dsp:nvSpPr>
      <dsp:spPr>
        <a:xfrm>
          <a:off x="3289775" y="2054921"/>
          <a:ext cx="2345912" cy="11729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TW" altLang="en-US" sz="4300" kern="1200" dirty="0"/>
            <a:t>不法意識</a:t>
          </a:r>
        </a:p>
      </dsp:txBody>
      <dsp:txXfrm>
        <a:off x="3324130" y="2089276"/>
        <a:ext cx="2277202" cy="11042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EF868-394A-480A-B3EE-F58C9DE89FA6}" type="datetimeFigureOut">
              <a:rPr lang="zh-TW" altLang="en-US" smtClean="0"/>
              <a:t>2019/3/7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4F9F1-390A-40AA-A6F1-60B694A9195F}" type="slidenum">
              <a:rPr lang="zh-TW" altLang="en-US" smtClean="0"/>
              <a:t>‹#›</a:t>
            </a:fld>
            <a:endParaRPr lang="zh-TW" altLang="en-US"/>
          </a:p>
        </p:txBody>
      </p:sp>
    </p:spTree>
    <p:extLst>
      <p:ext uri="{BB962C8B-B14F-4D97-AF65-F5344CB8AC3E}">
        <p14:creationId xmlns:p14="http://schemas.microsoft.com/office/powerpoint/2010/main" val="319408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第二條第二項</a:t>
            </a:r>
            <a:r>
              <a:rPr lang="en-US" altLang="zh-TW" dirty="0"/>
              <a:t>:</a:t>
            </a:r>
            <a:r>
              <a:rPr lang="zh-TW" altLang="en-US" dirty="0"/>
              <a:t>沒收、非拘束人身自由之保安處分適用裁判時之法律。</a:t>
            </a:r>
            <a:endParaRPr lang="en-US" altLang="zh-TW" dirty="0"/>
          </a:p>
          <a:p>
            <a:r>
              <a:rPr lang="zh-TW" altLang="en-US" dirty="0"/>
              <a:t>第二條第三項</a:t>
            </a:r>
            <a:r>
              <a:rPr lang="en-US" altLang="zh-TW" dirty="0"/>
              <a:t>:</a:t>
            </a:r>
            <a:r>
              <a:rPr lang="zh-TW" altLang="en-US" dirty="0"/>
              <a:t>處罰或保安處分之裁判確定後，未執行或執行未完畢，而法律有變更，不處罰其行為或不施以保安處分者，免其刑或保安處分之執行。</a:t>
            </a:r>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19FFCF1-68CC-40D6-BE43-3B2D999B6304}"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125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法學緒論教科書 </a:t>
            </a:r>
            <a:r>
              <a:rPr lang="en-US" altLang="zh-TW" dirty="0"/>
              <a:t>274-279</a:t>
            </a:r>
            <a:r>
              <a:rPr lang="zh-TW" altLang="en-US" dirty="0"/>
              <a:t>頁</a:t>
            </a:r>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19FFCF1-68CC-40D6-BE43-3B2D999B6304}"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736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其他 如行為主體限定公務員</a:t>
            </a:r>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19FFCF1-68CC-40D6-BE43-3B2D999B6304}"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7458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其他</a:t>
            </a:r>
            <a:r>
              <a:rPr lang="en-US" altLang="zh-TW" dirty="0"/>
              <a:t>:</a:t>
            </a:r>
            <a:r>
              <a:rPr lang="zh-TW" altLang="en-US" dirty="0"/>
              <a:t>如義務衝突等法律無明文規定的超法規阻卻違法事由</a:t>
            </a:r>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19FFCF1-68CC-40D6-BE43-3B2D999B6304}"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7389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19FFCF1-68CC-40D6-BE43-3B2D999B6304}"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1152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234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801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64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4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05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232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33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30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7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64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3/7/2019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94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28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www.appledaily.com.tw/realtimenews/article/new/20160629/89687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www.youtube.com/watch?v=bLdoKv6fUDQ"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appledaily.com.tw/appledaily/article/headline/20141027/3617145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udn.com/news/story/7317/271276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ettoday.net/news/20180124/1099144.htm" TargetMode="External"/><Relationship Id="rId2" Type="http://schemas.openxmlformats.org/officeDocument/2006/relationships/hyperlink" Target="http://news.ltn.com.tw/news/society/breakingnews/217976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appledaily.com.tw/realtimenews/article/new/20170316/107746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B780A-597F-41E1-97D2-A48D54B83C18}"/>
              </a:ext>
            </a:extLst>
          </p:cNvPr>
          <p:cNvSpPr>
            <a:spLocks noGrp="1"/>
          </p:cNvSpPr>
          <p:nvPr>
            <p:ph type="ctrTitle"/>
          </p:nvPr>
        </p:nvSpPr>
        <p:spPr/>
        <p:txBody>
          <a:bodyPr/>
          <a:lstStyle/>
          <a:p>
            <a:r>
              <a:rPr lang="zh-TW" altLang="en-US" dirty="0"/>
              <a:t>資訊倫理與法律</a:t>
            </a:r>
          </a:p>
        </p:txBody>
      </p:sp>
      <p:sp>
        <p:nvSpPr>
          <p:cNvPr id="3" name="副標題 2">
            <a:extLst>
              <a:ext uri="{FF2B5EF4-FFF2-40B4-BE49-F238E27FC236}">
                <a16:creationId xmlns:a16="http://schemas.microsoft.com/office/drawing/2014/main" id="{8DF8B83D-A62D-4E4E-8695-1CA23A759C81}"/>
              </a:ext>
            </a:extLst>
          </p:cNvPr>
          <p:cNvSpPr>
            <a:spLocks noGrp="1"/>
          </p:cNvSpPr>
          <p:nvPr>
            <p:ph type="subTitle" idx="1"/>
          </p:nvPr>
        </p:nvSpPr>
        <p:spPr/>
        <p:txBody>
          <a:bodyPr/>
          <a:lstStyle/>
          <a:p>
            <a:r>
              <a:rPr lang="zh-TW" altLang="en-US" dirty="0"/>
              <a:t>林威伯 律師</a:t>
            </a:r>
          </a:p>
        </p:txBody>
      </p:sp>
    </p:spTree>
    <p:extLst>
      <p:ext uri="{BB962C8B-B14F-4D97-AF65-F5344CB8AC3E}">
        <p14:creationId xmlns:p14="http://schemas.microsoft.com/office/powerpoint/2010/main" val="58914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483EA4-DFFF-47D0-96EF-4340F9424118}"/>
              </a:ext>
            </a:extLst>
          </p:cNvPr>
          <p:cNvSpPr>
            <a:spLocks noGrp="1"/>
          </p:cNvSpPr>
          <p:nvPr>
            <p:ph type="title"/>
          </p:nvPr>
        </p:nvSpPr>
        <p:spPr/>
        <p:txBody>
          <a:bodyPr/>
          <a:lstStyle/>
          <a:p>
            <a:r>
              <a:rPr lang="zh-TW" altLang="en-US" dirty="0"/>
              <a:t>違法性   認識阻卻違法事由</a:t>
            </a:r>
          </a:p>
        </p:txBody>
      </p:sp>
      <p:graphicFrame>
        <p:nvGraphicFramePr>
          <p:cNvPr id="6" name="內容版面配置區 5">
            <a:extLst>
              <a:ext uri="{FF2B5EF4-FFF2-40B4-BE49-F238E27FC236}">
                <a16:creationId xmlns:a16="http://schemas.microsoft.com/office/drawing/2014/main" id="{45751015-A997-4816-B6CE-2BFABF8D2825}"/>
              </a:ext>
            </a:extLst>
          </p:cNvPr>
          <p:cNvGraphicFramePr>
            <a:graphicFrameLocks noGrp="1"/>
          </p:cNvGraphicFramePr>
          <p:nvPr>
            <p:ph idx="1"/>
            <p:extLst/>
          </p:nvPr>
        </p:nvGraphicFramePr>
        <p:xfrm>
          <a:off x="636001" y="1923900"/>
          <a:ext cx="10505117" cy="446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字方塊 4">
            <a:extLst>
              <a:ext uri="{FF2B5EF4-FFF2-40B4-BE49-F238E27FC236}">
                <a16:creationId xmlns:a16="http://schemas.microsoft.com/office/drawing/2014/main" id="{631A5183-43F8-4BD4-92BE-876E23A0ED1E}"/>
              </a:ext>
            </a:extLst>
          </p:cNvPr>
          <p:cNvSpPr txBox="1"/>
          <p:nvPr/>
        </p:nvSpPr>
        <p:spPr>
          <a:xfrm>
            <a:off x="636001" y="2380890"/>
            <a:ext cx="2291229" cy="2862322"/>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只要構成要件符合，我們就會假定行為人的行為是不好、是應該被檢討、非難的，專業術語叫做</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推定有違法性</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，但法律有規定，在比較特別的情況，可以否定該違法性。</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p:txBody>
      </p:sp>
    </p:spTree>
    <p:extLst>
      <p:ext uri="{BB962C8B-B14F-4D97-AF65-F5344CB8AC3E}">
        <p14:creationId xmlns:p14="http://schemas.microsoft.com/office/powerpoint/2010/main" val="99918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E58947-A79E-456F-A59A-2E4562D3B262}"/>
              </a:ext>
            </a:extLst>
          </p:cNvPr>
          <p:cNvSpPr>
            <a:spLocks noGrp="1"/>
          </p:cNvSpPr>
          <p:nvPr>
            <p:ph type="title"/>
          </p:nvPr>
        </p:nvSpPr>
        <p:spPr/>
        <p:txBody>
          <a:bodyPr/>
          <a:lstStyle/>
          <a:p>
            <a:r>
              <a:rPr lang="zh-TW" altLang="en-US" dirty="0"/>
              <a:t>有責性</a:t>
            </a:r>
          </a:p>
        </p:txBody>
      </p:sp>
      <p:graphicFrame>
        <p:nvGraphicFramePr>
          <p:cNvPr id="4" name="內容版面配置區 3">
            <a:extLst>
              <a:ext uri="{FF2B5EF4-FFF2-40B4-BE49-F238E27FC236}">
                <a16:creationId xmlns:a16="http://schemas.microsoft.com/office/drawing/2014/main" id="{2B92526F-BB89-46FD-966D-EA279EAE038A}"/>
              </a:ext>
            </a:extLst>
          </p:cNvPr>
          <p:cNvGraphicFramePr>
            <a:graphicFrameLocks noGrp="1"/>
          </p:cNvGraphicFramePr>
          <p:nvPr>
            <p:ph idx="1"/>
            <p:extLst/>
          </p:nvPr>
        </p:nvGraphicFramePr>
        <p:xfrm>
          <a:off x="379563" y="2313215"/>
          <a:ext cx="8925464" cy="3259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字方塊 6">
            <a:extLst>
              <a:ext uri="{FF2B5EF4-FFF2-40B4-BE49-F238E27FC236}">
                <a16:creationId xmlns:a16="http://schemas.microsoft.com/office/drawing/2014/main" id="{1D17BBB3-95D0-4CF1-B155-6C8414478409}"/>
              </a:ext>
            </a:extLst>
          </p:cNvPr>
          <p:cNvSpPr txBox="1"/>
          <p:nvPr/>
        </p:nvSpPr>
        <p:spPr>
          <a:xfrm>
            <a:off x="6914175" y="218538"/>
            <a:ext cx="3168769" cy="203132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刑法第</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18</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條</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1.</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未滿十四歲人之行為，不罰。</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2.</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十四歲以上未滿十八歲人之行為，得減輕其刑。</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3.</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滿八十歲人之行為，得減輕其刑。</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44139425-D4BE-4E8F-8AA2-1C8C866675F8}"/>
              </a:ext>
            </a:extLst>
          </p:cNvPr>
          <p:cNvSpPr txBox="1"/>
          <p:nvPr/>
        </p:nvSpPr>
        <p:spPr>
          <a:xfrm>
            <a:off x="9483306" y="2737449"/>
            <a:ext cx="2622430" cy="424731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刑法第</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19</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條</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1.</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行為時因精神障礙或其他心智缺陷，致不能辨識其行為違法或欠缺依其辨識而行為之能力者，不罰。</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2.</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行為時因前項之原因，致其辨識行為違法或依其辨識而行為之能力，顯著減低者，得減輕其刑。</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3.</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前二項規定，於因故意或過失自行招致者，不適用之。</a:t>
            </a:r>
            <a:endPar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B22530AA-8FC3-487A-A5F0-F7030E7FA663}"/>
              </a:ext>
            </a:extLst>
          </p:cNvPr>
          <p:cNvSpPr txBox="1"/>
          <p:nvPr/>
        </p:nvSpPr>
        <p:spPr>
          <a:xfrm>
            <a:off x="2379557" y="5657671"/>
            <a:ext cx="3168769" cy="1200329"/>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刑法第</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16</a:t>
            </a: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條</a:t>
            </a:r>
            <a:r>
              <a:rPr kumimoji="0" lang="en-US" altLang="zh-TW"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Gill Sans MT" panose="020B0502020104020203"/>
                <a:ea typeface="新細明體" panose="02020500000000000000" pitchFamily="18" charset="-120"/>
                <a:cs typeface="+mn-cs"/>
              </a:rPr>
              <a:t>除有正當理由而無法避免者外，不得因不知法律而免除刑事責任。但按其情節，得減輕其刑。</a:t>
            </a:r>
          </a:p>
        </p:txBody>
      </p:sp>
    </p:spTree>
    <p:extLst>
      <p:ext uri="{BB962C8B-B14F-4D97-AF65-F5344CB8AC3E}">
        <p14:creationId xmlns:p14="http://schemas.microsoft.com/office/powerpoint/2010/main" val="408077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E996C-C892-4FAF-8DDF-F6E4ABD09864}"/>
              </a:ext>
            </a:extLst>
          </p:cNvPr>
          <p:cNvSpPr>
            <a:spLocks noGrp="1"/>
          </p:cNvSpPr>
          <p:nvPr>
            <p:ph type="title"/>
          </p:nvPr>
        </p:nvSpPr>
        <p:spPr/>
        <p:txBody>
          <a:bodyPr/>
          <a:lstStyle/>
          <a:p>
            <a:r>
              <a:rPr lang="zh-TW" altLang="en-US" dirty="0"/>
              <a:t>普通刑法 </a:t>
            </a:r>
            <a:r>
              <a:rPr lang="en-US" altLang="zh-TW" dirty="0"/>
              <a:t>vs </a:t>
            </a:r>
            <a:r>
              <a:rPr lang="zh-TW" altLang="en-US" dirty="0"/>
              <a:t>特別刑法</a:t>
            </a:r>
          </a:p>
        </p:txBody>
      </p:sp>
      <p:sp>
        <p:nvSpPr>
          <p:cNvPr id="3" name="內容版面配置區 2">
            <a:extLst>
              <a:ext uri="{FF2B5EF4-FFF2-40B4-BE49-F238E27FC236}">
                <a16:creationId xmlns:a16="http://schemas.microsoft.com/office/drawing/2014/main" id="{90C5E3D6-4464-4635-9DCB-5B249CB0FE2F}"/>
              </a:ext>
            </a:extLst>
          </p:cNvPr>
          <p:cNvSpPr>
            <a:spLocks noGrp="1"/>
          </p:cNvSpPr>
          <p:nvPr>
            <p:ph idx="1"/>
          </p:nvPr>
        </p:nvSpPr>
        <p:spPr/>
        <p:txBody>
          <a:bodyPr/>
          <a:lstStyle/>
          <a:p>
            <a:r>
              <a:rPr lang="zh-TW" altLang="en-US" dirty="0"/>
              <a:t>普通刑法：中華民國刑法</a:t>
            </a:r>
            <a:endParaRPr lang="en-US" altLang="zh-TW" dirty="0"/>
          </a:p>
          <a:p>
            <a:pPr marL="0" indent="0">
              <a:buNone/>
            </a:pPr>
            <a:r>
              <a:rPr lang="zh-TW" altLang="en-US" dirty="0"/>
              <a:t>                     （常聽到的殺人罪、傷害罪、竊盜罪、侵占罪、強盜罪、擄人勒贖罪等， </a:t>
            </a:r>
            <a:endParaRPr lang="en-US" altLang="zh-TW" dirty="0"/>
          </a:p>
          <a:p>
            <a:pPr marL="0" indent="0">
              <a:buNone/>
            </a:pPr>
            <a:r>
              <a:rPr lang="zh-TW" altLang="en-US" dirty="0"/>
              <a:t>                       都是規範在刑法裡面。）</a:t>
            </a:r>
            <a:endParaRPr lang="en-US" altLang="zh-TW" dirty="0"/>
          </a:p>
          <a:p>
            <a:endParaRPr lang="en-US" altLang="zh-TW" dirty="0"/>
          </a:p>
          <a:p>
            <a:r>
              <a:rPr lang="zh-TW" altLang="en-US" dirty="0"/>
              <a:t>特別刑法：毒品危害防制條例、貪汙治罪條例、槍砲彈藥刀械管制條例、少年事件</a:t>
            </a:r>
            <a:endParaRPr lang="en-US" altLang="zh-TW" dirty="0"/>
          </a:p>
          <a:p>
            <a:pPr marL="0" indent="0">
              <a:buNone/>
            </a:pPr>
            <a:r>
              <a:rPr lang="zh-TW" altLang="en-US" dirty="0"/>
              <a:t>                     處理法、洗錢防制法、組織犯罪防制條例等。</a:t>
            </a:r>
          </a:p>
        </p:txBody>
      </p:sp>
    </p:spTree>
    <p:extLst>
      <p:ext uri="{BB962C8B-B14F-4D97-AF65-F5344CB8AC3E}">
        <p14:creationId xmlns:p14="http://schemas.microsoft.com/office/powerpoint/2010/main" val="44778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79B83-F075-4726-A8F2-4664BD07108B}"/>
              </a:ext>
            </a:extLst>
          </p:cNvPr>
          <p:cNvSpPr>
            <a:spLocks noGrp="1"/>
          </p:cNvSpPr>
          <p:nvPr>
            <p:ph type="title"/>
          </p:nvPr>
        </p:nvSpPr>
        <p:spPr/>
        <p:txBody>
          <a:bodyPr/>
          <a:lstStyle/>
          <a:p>
            <a:r>
              <a:rPr lang="zh-TW" altLang="en-US" dirty="0"/>
              <a:t>告訴乃論 </a:t>
            </a:r>
            <a:r>
              <a:rPr lang="en-US" altLang="zh-TW" dirty="0"/>
              <a:t>vs</a:t>
            </a:r>
            <a:r>
              <a:rPr lang="zh-TW" altLang="en-US" dirty="0"/>
              <a:t> 非告訴乃論</a:t>
            </a:r>
          </a:p>
        </p:txBody>
      </p:sp>
      <p:sp>
        <p:nvSpPr>
          <p:cNvPr id="3" name="內容版面配置區 2">
            <a:extLst>
              <a:ext uri="{FF2B5EF4-FFF2-40B4-BE49-F238E27FC236}">
                <a16:creationId xmlns:a16="http://schemas.microsoft.com/office/drawing/2014/main" id="{07039FF1-6738-48E7-A77D-0BC4EFB2523B}"/>
              </a:ext>
            </a:extLst>
          </p:cNvPr>
          <p:cNvSpPr>
            <a:spLocks noGrp="1"/>
          </p:cNvSpPr>
          <p:nvPr>
            <p:ph idx="1"/>
          </p:nvPr>
        </p:nvSpPr>
        <p:spPr/>
        <p:txBody>
          <a:bodyPr/>
          <a:lstStyle/>
          <a:p>
            <a:r>
              <a:rPr lang="zh-TW" altLang="en-US" dirty="0"/>
              <a:t>告訴乃論</a:t>
            </a:r>
            <a:endParaRPr lang="en-US" altLang="zh-TW" dirty="0"/>
          </a:p>
          <a:p>
            <a:pPr marL="0" indent="0">
              <a:buNone/>
            </a:pPr>
            <a:r>
              <a:rPr lang="zh-TW" altLang="en-US" dirty="0"/>
              <a:t>   → 有告訴權之人或被害人提出告訴，檢察官才能偵辦。</a:t>
            </a:r>
            <a:endParaRPr lang="en-US" altLang="zh-TW" dirty="0"/>
          </a:p>
          <a:p>
            <a:pPr marL="0" indent="0">
              <a:buNone/>
            </a:pPr>
            <a:r>
              <a:rPr lang="zh-TW" altLang="en-US" dirty="0"/>
              <a:t>   </a:t>
            </a:r>
            <a:r>
              <a:rPr lang="en-US" altLang="zh-TW" dirty="0"/>
              <a:t>EX.</a:t>
            </a:r>
            <a:r>
              <a:rPr lang="zh-TW" altLang="en-US" dirty="0"/>
              <a:t> 通姦罪、傷害罪、誹謗罪、公然侮辱罪、毀損罪等。</a:t>
            </a:r>
            <a:endParaRPr lang="en-US" altLang="zh-TW" dirty="0"/>
          </a:p>
          <a:p>
            <a:r>
              <a:rPr lang="zh-TW" altLang="en-US" dirty="0"/>
              <a:t>非告訴乃論</a:t>
            </a:r>
            <a:endParaRPr lang="en-US" altLang="zh-TW" dirty="0"/>
          </a:p>
          <a:p>
            <a:pPr marL="0" indent="0">
              <a:buNone/>
            </a:pPr>
            <a:r>
              <a:rPr lang="zh-TW" altLang="en-US" dirty="0"/>
              <a:t>   → 任何的犯罪事實一但經檢察官或是司法警察知道後，就一定要依刑事訴訟法的 </a:t>
            </a:r>
            <a:endParaRPr lang="en-US" altLang="zh-TW" dirty="0"/>
          </a:p>
          <a:p>
            <a:pPr marL="0" indent="0">
              <a:buNone/>
            </a:pPr>
            <a:r>
              <a:rPr lang="zh-TW" altLang="en-US" dirty="0"/>
              <a:t>        規定開始偵辦調查。</a:t>
            </a:r>
            <a:endParaRPr lang="en-US" altLang="zh-TW" dirty="0"/>
          </a:p>
          <a:p>
            <a:pPr marL="0" indent="0">
              <a:buNone/>
            </a:pPr>
            <a:r>
              <a:rPr lang="zh-TW" altLang="en-US" dirty="0"/>
              <a:t>        </a:t>
            </a:r>
            <a:r>
              <a:rPr lang="en-US" altLang="zh-TW" dirty="0"/>
              <a:t>EX.</a:t>
            </a:r>
            <a:r>
              <a:rPr lang="zh-TW" altLang="en-US" dirty="0"/>
              <a:t> 殺人罪、放火罪、竊盜罪、強盜罪等。</a:t>
            </a:r>
            <a:endParaRPr lang="en-US" altLang="zh-TW" dirty="0"/>
          </a:p>
          <a:p>
            <a:pPr marL="0" indent="0">
              <a:buNone/>
            </a:pPr>
            <a:endParaRPr lang="zh-TW" altLang="en-US" dirty="0"/>
          </a:p>
        </p:txBody>
      </p:sp>
    </p:spTree>
    <p:extLst>
      <p:ext uri="{BB962C8B-B14F-4D97-AF65-F5344CB8AC3E}">
        <p14:creationId xmlns:p14="http://schemas.microsoft.com/office/powerpoint/2010/main" val="9365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EFB7CD-EE7D-437A-B274-D89626C1CD20}"/>
              </a:ext>
            </a:extLst>
          </p:cNvPr>
          <p:cNvSpPr>
            <a:spLocks noGrp="1"/>
          </p:cNvSpPr>
          <p:nvPr>
            <p:ph type="title" idx="4294967295"/>
          </p:nvPr>
        </p:nvSpPr>
        <p:spPr>
          <a:xfrm>
            <a:off x="0" y="1246188"/>
            <a:ext cx="8643938" cy="1887537"/>
          </a:xfrm>
        </p:spPr>
        <p:txBody>
          <a:bodyPr>
            <a:noAutofit/>
          </a:bodyPr>
          <a:lstStyle/>
          <a:p>
            <a:pPr marL="108000" algn="ctr"/>
            <a:r>
              <a:rPr lang="zh-TW" altLang="en-US" sz="7200" dirty="0"/>
              <a:t>刑法之雙軌制裁體系</a:t>
            </a:r>
            <a:br>
              <a:rPr lang="en-US" altLang="zh-TW" sz="7200" dirty="0"/>
            </a:br>
            <a:br>
              <a:rPr lang="en-US" altLang="zh-TW" sz="7200" dirty="0"/>
            </a:br>
            <a:r>
              <a:rPr lang="zh-TW" altLang="en-US" sz="7200" dirty="0"/>
              <a:t>刑罰 </a:t>
            </a:r>
            <a:r>
              <a:rPr lang="en-US" altLang="zh-TW" sz="7200" dirty="0"/>
              <a:t>&amp;</a:t>
            </a:r>
            <a:r>
              <a:rPr lang="zh-TW" altLang="en-US" sz="7200" dirty="0"/>
              <a:t> 保安處分</a:t>
            </a:r>
          </a:p>
        </p:txBody>
      </p:sp>
    </p:spTree>
    <p:extLst>
      <p:ext uri="{BB962C8B-B14F-4D97-AF65-F5344CB8AC3E}">
        <p14:creationId xmlns:p14="http://schemas.microsoft.com/office/powerpoint/2010/main" val="426890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一張含有 個人 的圖片&#10;&#10;描述是以高可信度產生">
            <a:extLst>
              <a:ext uri="{FF2B5EF4-FFF2-40B4-BE49-F238E27FC236}">
                <a16:creationId xmlns:a16="http://schemas.microsoft.com/office/drawing/2014/main" id="{E20D4A60-BDE9-47C7-A551-6B342CE92E5C}"/>
              </a:ext>
            </a:extLst>
          </p:cNvPr>
          <p:cNvPicPr>
            <a:picLocks noChangeAspect="1"/>
          </p:cNvPicPr>
          <p:nvPr/>
        </p:nvPicPr>
        <p:blipFill>
          <a:blip r:embed="rId2"/>
          <a:stretch>
            <a:fillRect/>
          </a:stretch>
        </p:blipFill>
        <p:spPr>
          <a:xfrm>
            <a:off x="4784724" y="926782"/>
            <a:ext cx="7000875" cy="5726657"/>
          </a:xfrm>
          <a:prstGeom prst="rect">
            <a:avLst/>
          </a:prstGeom>
        </p:spPr>
      </p:pic>
      <p:sp>
        <p:nvSpPr>
          <p:cNvPr id="4" name="文字方塊 3">
            <a:extLst>
              <a:ext uri="{FF2B5EF4-FFF2-40B4-BE49-F238E27FC236}">
                <a16:creationId xmlns:a16="http://schemas.microsoft.com/office/drawing/2014/main" id="{D9682FC5-5DA4-4386-86D1-D1CADFFC7539}"/>
              </a:ext>
            </a:extLst>
          </p:cNvPr>
          <p:cNvSpPr txBox="1"/>
          <p:nvPr/>
        </p:nvSpPr>
        <p:spPr>
          <a:xfrm>
            <a:off x="1239520" y="0"/>
            <a:ext cx="1853392" cy="501675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3000" b="1"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刑</a:t>
            </a:r>
            <a:endParaRPr kumimoji="0" lang="en-US" altLang="zh-TW" sz="13000" b="1"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TW" sz="6000" b="1"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3000" b="1"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罰</a:t>
            </a:r>
            <a:endParaRPr kumimoji="0" lang="zh-TW" altLang="en-US" sz="1800" b="1"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p:txBody>
      </p:sp>
    </p:spTree>
    <p:extLst>
      <p:ext uri="{BB962C8B-B14F-4D97-AF65-F5344CB8AC3E}">
        <p14:creationId xmlns:p14="http://schemas.microsoft.com/office/powerpoint/2010/main" val="309754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D2C97-CC06-4404-A9D1-5512C4EFB096}"/>
              </a:ext>
            </a:extLst>
          </p:cNvPr>
          <p:cNvSpPr>
            <a:spLocks noGrp="1"/>
          </p:cNvSpPr>
          <p:nvPr>
            <p:ph type="title"/>
          </p:nvPr>
        </p:nvSpPr>
        <p:spPr/>
        <p:txBody>
          <a:bodyPr>
            <a:normAutofit/>
          </a:bodyPr>
          <a:lstStyle/>
          <a:p>
            <a:r>
              <a:rPr lang="zh-TW" altLang="en-US" sz="4000" dirty="0"/>
              <a:t>刑罰</a:t>
            </a:r>
          </a:p>
        </p:txBody>
      </p:sp>
      <p:sp>
        <p:nvSpPr>
          <p:cNvPr id="3" name="內容版面配置區 2">
            <a:extLst>
              <a:ext uri="{FF2B5EF4-FFF2-40B4-BE49-F238E27FC236}">
                <a16:creationId xmlns:a16="http://schemas.microsoft.com/office/drawing/2014/main" id="{6D73736B-EE61-4A5F-B9C4-4788A8BF30BF}"/>
              </a:ext>
            </a:extLst>
          </p:cNvPr>
          <p:cNvSpPr>
            <a:spLocks noGrp="1"/>
          </p:cNvSpPr>
          <p:nvPr>
            <p:ph idx="1"/>
          </p:nvPr>
        </p:nvSpPr>
        <p:spPr>
          <a:xfrm>
            <a:off x="1451579" y="2015732"/>
            <a:ext cx="9603275" cy="3970289"/>
          </a:xfrm>
        </p:spPr>
        <p:txBody>
          <a:bodyPr>
            <a:normAutofit/>
          </a:bodyPr>
          <a:lstStyle/>
          <a:p>
            <a:r>
              <a:rPr lang="zh-TW" altLang="en-US" dirty="0"/>
              <a:t>應報理論：刑罰不是實現社會目的的手段，而是為了回應正義的要求，抵償已經發 </a:t>
            </a:r>
            <a:endParaRPr lang="en-US" altLang="zh-TW" dirty="0"/>
          </a:p>
          <a:p>
            <a:pPr marL="0" indent="0">
              <a:buNone/>
            </a:pPr>
            <a:r>
              <a:rPr lang="zh-TW" altLang="en-US" dirty="0"/>
              <a:t>                     生的違法行為的責任。</a:t>
            </a:r>
            <a:endParaRPr lang="en-US" altLang="zh-TW" dirty="0"/>
          </a:p>
          <a:p>
            <a:pPr marL="0" indent="0">
              <a:buNone/>
            </a:pPr>
            <a:r>
              <a:rPr lang="zh-TW" altLang="en-US" dirty="0"/>
              <a:t>                     </a:t>
            </a:r>
            <a:r>
              <a:rPr lang="en-US" altLang="zh-TW" dirty="0"/>
              <a:t>EX. </a:t>
            </a:r>
            <a:r>
              <a:rPr lang="zh-TW" altLang="en-US" dirty="0"/>
              <a:t>漢摩拉比法典 </a:t>
            </a:r>
            <a:r>
              <a:rPr lang="en-US" altLang="zh-TW" dirty="0"/>
              <a:t>(</a:t>
            </a:r>
            <a:r>
              <a:rPr lang="zh-TW" altLang="en-US" dirty="0"/>
              <a:t>以牙還牙，以眼還眼</a:t>
            </a:r>
            <a:r>
              <a:rPr lang="en-US" altLang="zh-TW" dirty="0"/>
              <a:t>)</a:t>
            </a:r>
          </a:p>
          <a:p>
            <a:r>
              <a:rPr lang="zh-TW" altLang="en-US" dirty="0"/>
              <a:t> 一般預防理論：刑罰的目的在於對社會大眾形成心理強制的</a:t>
            </a:r>
            <a:r>
              <a:rPr lang="zh-TW" altLang="en-US"/>
              <a:t>威嚇效果，</a:t>
            </a:r>
            <a:r>
              <a:rPr lang="zh-TW" altLang="en-US" dirty="0"/>
              <a:t>以「威 </a:t>
            </a:r>
            <a:endParaRPr lang="en-US" altLang="zh-TW" dirty="0"/>
          </a:p>
          <a:p>
            <a:pPr marL="0" indent="0">
              <a:buNone/>
            </a:pPr>
            <a:r>
              <a:rPr lang="zh-TW" altLang="en-US" dirty="0"/>
              <a:t>                              嚇」產生犯罪的預防功能。</a:t>
            </a:r>
            <a:endParaRPr lang="en-US" altLang="zh-TW" dirty="0"/>
          </a:p>
          <a:p>
            <a:r>
              <a:rPr lang="zh-TW" altLang="en-US" dirty="0"/>
              <a:t>特別預防理論：刑罰的目的在於預防個別犯人再犯，針對已經犯了罪的人，希望 </a:t>
            </a:r>
            <a:endParaRPr lang="en-US" altLang="zh-TW" dirty="0"/>
          </a:p>
          <a:p>
            <a:pPr marL="0" indent="0">
              <a:buNone/>
            </a:pPr>
            <a:r>
              <a:rPr lang="zh-TW" altLang="en-US" dirty="0"/>
              <a:t>                             找出犯罪的原因，以避免再犯。</a:t>
            </a:r>
            <a:endParaRPr lang="en-US" altLang="zh-TW" dirty="0"/>
          </a:p>
          <a:p>
            <a:pPr marL="0" indent="0">
              <a:buNone/>
            </a:pPr>
            <a:r>
              <a:rPr lang="zh-TW" altLang="en-US" dirty="0"/>
              <a:t>  </a:t>
            </a:r>
          </a:p>
        </p:txBody>
      </p:sp>
    </p:spTree>
    <p:extLst>
      <p:ext uri="{BB962C8B-B14F-4D97-AF65-F5344CB8AC3E}">
        <p14:creationId xmlns:p14="http://schemas.microsoft.com/office/powerpoint/2010/main" val="84276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B59117-BAA8-4976-8DAA-AA054DB72D43}"/>
              </a:ext>
            </a:extLst>
          </p:cNvPr>
          <p:cNvSpPr>
            <a:spLocks noGrp="1"/>
          </p:cNvSpPr>
          <p:nvPr>
            <p:ph type="title"/>
          </p:nvPr>
        </p:nvSpPr>
        <p:spPr/>
        <p:txBody>
          <a:bodyPr>
            <a:normAutofit/>
          </a:bodyPr>
          <a:lstStyle/>
          <a:p>
            <a:r>
              <a:rPr lang="zh-TW" altLang="en-US" sz="4800" dirty="0">
                <a:latin typeface="+mn-ea"/>
                <a:ea typeface="+mn-ea"/>
              </a:rPr>
              <a:t>刑罰</a:t>
            </a:r>
            <a:r>
              <a:rPr lang="en-US" altLang="zh-TW" sz="4800" dirty="0">
                <a:latin typeface="+mn-ea"/>
                <a:ea typeface="+mn-ea"/>
              </a:rPr>
              <a:t>-</a:t>
            </a:r>
            <a:r>
              <a:rPr lang="zh-TW" altLang="en-US" sz="4800" dirty="0">
                <a:latin typeface="+mn-ea"/>
                <a:ea typeface="+mn-ea"/>
              </a:rPr>
              <a:t>主刑</a:t>
            </a:r>
          </a:p>
        </p:txBody>
      </p:sp>
      <p:sp>
        <p:nvSpPr>
          <p:cNvPr id="3" name="內容版面配置區 2">
            <a:extLst>
              <a:ext uri="{FF2B5EF4-FFF2-40B4-BE49-F238E27FC236}">
                <a16:creationId xmlns:a16="http://schemas.microsoft.com/office/drawing/2014/main" id="{FAA2C70B-45A4-4B46-A28B-636D43096F35}"/>
              </a:ext>
            </a:extLst>
          </p:cNvPr>
          <p:cNvSpPr>
            <a:spLocks noGrp="1"/>
          </p:cNvSpPr>
          <p:nvPr>
            <p:ph idx="1"/>
          </p:nvPr>
        </p:nvSpPr>
        <p:spPr/>
        <p:txBody>
          <a:bodyPr>
            <a:normAutofit fontScale="25000" lnSpcReduction="20000"/>
          </a:bodyPr>
          <a:lstStyle/>
          <a:p>
            <a:r>
              <a:rPr lang="zh-TW" altLang="en-US" sz="8000" dirty="0"/>
              <a:t> 刑法第</a:t>
            </a:r>
            <a:r>
              <a:rPr lang="en-US" altLang="zh-TW" sz="8000" dirty="0"/>
              <a:t>33</a:t>
            </a:r>
            <a:r>
              <a:rPr lang="zh-TW" altLang="en-US" sz="8000" dirty="0"/>
              <a:t>條「主刑之種類如下：</a:t>
            </a:r>
          </a:p>
          <a:p>
            <a:pPr marL="0" indent="0">
              <a:buNone/>
            </a:pPr>
            <a:r>
              <a:rPr lang="zh-TW" altLang="en-US" sz="8000" dirty="0"/>
              <a:t>                          一、死刑。</a:t>
            </a:r>
          </a:p>
          <a:p>
            <a:pPr marL="0" indent="0">
              <a:buNone/>
            </a:pPr>
            <a:r>
              <a:rPr lang="zh-TW" altLang="en-US" sz="8000" dirty="0"/>
              <a:t>                          二、無期徒刑。</a:t>
            </a:r>
          </a:p>
          <a:p>
            <a:pPr marL="0" indent="0">
              <a:buNone/>
            </a:pPr>
            <a:r>
              <a:rPr lang="zh-TW" altLang="en-US" sz="8000" dirty="0"/>
              <a:t>                          三、有期徒刑：二月以上十五年以下。但遇有加減時，得減至二月  </a:t>
            </a:r>
            <a:endParaRPr lang="en-US" altLang="zh-TW" sz="8000" dirty="0"/>
          </a:p>
          <a:p>
            <a:pPr marL="0" indent="0">
              <a:buNone/>
            </a:pPr>
            <a:r>
              <a:rPr lang="zh-TW" altLang="en-US" sz="8000" dirty="0"/>
              <a:t>                                                   未滿，或加至二十年。</a:t>
            </a:r>
          </a:p>
          <a:p>
            <a:pPr marL="0" indent="0">
              <a:buNone/>
            </a:pPr>
            <a:r>
              <a:rPr lang="zh-TW" altLang="en-US" sz="8000" dirty="0"/>
              <a:t>                          四、拘役：一日以上，六十日未滿。但遇有加重 時，得加至一百二  </a:t>
            </a:r>
            <a:endParaRPr lang="en-US" altLang="zh-TW" sz="8000" dirty="0"/>
          </a:p>
          <a:p>
            <a:pPr marL="0" indent="0">
              <a:buNone/>
            </a:pPr>
            <a:r>
              <a:rPr lang="zh-TW" altLang="en-US" sz="8000" dirty="0"/>
              <a:t>                                            十日。</a:t>
            </a:r>
          </a:p>
          <a:p>
            <a:pPr marL="0" indent="0">
              <a:buNone/>
            </a:pPr>
            <a:r>
              <a:rPr lang="zh-TW" altLang="en-US" sz="8000" dirty="0"/>
              <a:t>                          五、罰金：新臺幣一千元以上，以百元計算之。</a:t>
            </a:r>
            <a:r>
              <a:rPr lang="zh-TW" altLang="en-US" sz="6200" dirty="0"/>
              <a:t>」</a:t>
            </a:r>
            <a:endParaRPr lang="en-US" altLang="zh-TW" sz="6200" dirty="0"/>
          </a:p>
          <a:p>
            <a:endParaRPr lang="en-US" altLang="zh-TW" dirty="0"/>
          </a:p>
          <a:p>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4C4F95D0-BCC5-4BC6-8DF9-73FF60027A75}"/>
              </a:ext>
            </a:extLst>
          </p:cNvPr>
          <p:cNvPicPr>
            <a:picLocks noChangeAspect="1"/>
          </p:cNvPicPr>
          <p:nvPr/>
        </p:nvPicPr>
        <p:blipFill>
          <a:blip r:embed="rId2"/>
          <a:stretch>
            <a:fillRect/>
          </a:stretch>
        </p:blipFill>
        <p:spPr>
          <a:xfrm>
            <a:off x="467197" y="3657600"/>
            <a:ext cx="2380691" cy="2946400"/>
          </a:xfrm>
          <a:prstGeom prst="rect">
            <a:avLst/>
          </a:prstGeom>
        </p:spPr>
      </p:pic>
      <p:pic>
        <p:nvPicPr>
          <p:cNvPr id="7" name="圖片 6" descr="一張含有 美工圖案 的圖片&#10;&#10;產生非常高可信度的描述">
            <a:extLst>
              <a:ext uri="{FF2B5EF4-FFF2-40B4-BE49-F238E27FC236}">
                <a16:creationId xmlns:a16="http://schemas.microsoft.com/office/drawing/2014/main" id="{AD2B7CDD-C9DB-4B00-98C5-3926A7431417}"/>
              </a:ext>
            </a:extLst>
          </p:cNvPr>
          <p:cNvPicPr>
            <a:picLocks noChangeAspect="1"/>
          </p:cNvPicPr>
          <p:nvPr/>
        </p:nvPicPr>
        <p:blipFill>
          <a:blip r:embed="rId3"/>
          <a:stretch>
            <a:fillRect/>
          </a:stretch>
        </p:blipFill>
        <p:spPr>
          <a:xfrm>
            <a:off x="8734896" y="191210"/>
            <a:ext cx="3111664" cy="2572309"/>
          </a:xfrm>
          <a:prstGeom prst="rect">
            <a:avLst/>
          </a:prstGeom>
        </p:spPr>
      </p:pic>
    </p:spTree>
    <p:extLst>
      <p:ext uri="{BB962C8B-B14F-4D97-AF65-F5344CB8AC3E}">
        <p14:creationId xmlns:p14="http://schemas.microsoft.com/office/powerpoint/2010/main" val="79166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一張含有 玩具 的圖片&#10;&#10;描述是以高可信度產生">
            <a:extLst>
              <a:ext uri="{FF2B5EF4-FFF2-40B4-BE49-F238E27FC236}">
                <a16:creationId xmlns:a16="http://schemas.microsoft.com/office/drawing/2014/main" id="{CE7F0279-69CC-4C64-AAC9-09931C808EFE}"/>
              </a:ext>
            </a:extLst>
          </p:cNvPr>
          <p:cNvPicPr>
            <a:picLocks noChangeAspect="1"/>
          </p:cNvPicPr>
          <p:nvPr/>
        </p:nvPicPr>
        <p:blipFill>
          <a:blip r:embed="rId2"/>
          <a:stretch>
            <a:fillRect/>
          </a:stretch>
        </p:blipFill>
        <p:spPr>
          <a:xfrm>
            <a:off x="6729004" y="3173233"/>
            <a:ext cx="5195903" cy="3458523"/>
          </a:xfrm>
          <a:prstGeom prst="rect">
            <a:avLst/>
          </a:prstGeom>
        </p:spPr>
      </p:pic>
      <p:sp>
        <p:nvSpPr>
          <p:cNvPr id="2" name="標題 1">
            <a:extLst>
              <a:ext uri="{FF2B5EF4-FFF2-40B4-BE49-F238E27FC236}">
                <a16:creationId xmlns:a16="http://schemas.microsoft.com/office/drawing/2014/main" id="{0EED835E-E2FF-4E94-94ED-008293874239}"/>
              </a:ext>
            </a:extLst>
          </p:cNvPr>
          <p:cNvSpPr>
            <a:spLocks noGrp="1"/>
          </p:cNvSpPr>
          <p:nvPr>
            <p:ph type="title"/>
          </p:nvPr>
        </p:nvSpPr>
        <p:spPr/>
        <p:txBody>
          <a:bodyPr>
            <a:normAutofit/>
          </a:bodyPr>
          <a:lstStyle/>
          <a:p>
            <a:pPr algn="ctr"/>
            <a:r>
              <a:rPr lang="zh-TW" altLang="en-US" sz="4400" dirty="0"/>
              <a:t>刑罰</a:t>
            </a:r>
            <a:r>
              <a:rPr lang="en-US" altLang="zh-TW" sz="4400" dirty="0"/>
              <a:t>-</a:t>
            </a:r>
            <a:r>
              <a:rPr lang="zh-TW" altLang="en-US" sz="4400" dirty="0"/>
              <a:t>從刑</a:t>
            </a:r>
          </a:p>
        </p:txBody>
      </p:sp>
      <p:sp>
        <p:nvSpPr>
          <p:cNvPr id="3" name="內容版面配置區 2">
            <a:extLst>
              <a:ext uri="{FF2B5EF4-FFF2-40B4-BE49-F238E27FC236}">
                <a16:creationId xmlns:a16="http://schemas.microsoft.com/office/drawing/2014/main" id="{EB359DE6-DF88-4FBC-86E0-A7F4E5C0964D}"/>
              </a:ext>
            </a:extLst>
          </p:cNvPr>
          <p:cNvSpPr>
            <a:spLocks noGrp="1"/>
          </p:cNvSpPr>
          <p:nvPr>
            <p:ph idx="1"/>
          </p:nvPr>
        </p:nvSpPr>
        <p:spPr/>
        <p:txBody>
          <a:bodyPr/>
          <a:lstStyle/>
          <a:p>
            <a:r>
              <a:rPr lang="zh-TW" altLang="en-US" dirty="0"/>
              <a:t>刑法第</a:t>
            </a:r>
            <a:r>
              <a:rPr lang="en-US" altLang="zh-TW" dirty="0"/>
              <a:t>36</a:t>
            </a:r>
            <a:r>
              <a:rPr lang="zh-TW" altLang="en-US" dirty="0"/>
              <a:t>條</a:t>
            </a:r>
            <a:endParaRPr lang="en-US" altLang="zh-TW" dirty="0"/>
          </a:p>
          <a:p>
            <a:pPr marL="0" indent="0">
              <a:buNone/>
            </a:pPr>
            <a:r>
              <a:rPr lang="zh-TW" altLang="en-US" dirty="0"/>
              <a:t>  「從刑為褫奪公權。褫奪公權者，褫奪下列資格：</a:t>
            </a:r>
          </a:p>
          <a:p>
            <a:pPr marL="0" indent="0">
              <a:buNone/>
            </a:pPr>
            <a:r>
              <a:rPr lang="zh-TW" altLang="en-US" dirty="0"/>
              <a:t>      一、為公務員之資格。</a:t>
            </a:r>
          </a:p>
          <a:p>
            <a:pPr marL="0" indent="0">
              <a:buNone/>
            </a:pPr>
            <a:r>
              <a:rPr lang="zh-TW" altLang="en-US" dirty="0"/>
              <a:t>      二、為公職候選人之資格」</a:t>
            </a:r>
            <a:endParaRPr lang="en-US" altLang="zh-TW" dirty="0"/>
          </a:p>
          <a:p>
            <a:pPr marL="0" indent="0">
              <a:buNone/>
            </a:pPr>
            <a:r>
              <a:rPr lang="en-US" altLang="zh-TW" dirty="0"/>
              <a:t>    </a:t>
            </a:r>
          </a:p>
        </p:txBody>
      </p:sp>
      <p:pic>
        <p:nvPicPr>
          <p:cNvPr id="5" name="圖片 4">
            <a:extLst>
              <a:ext uri="{FF2B5EF4-FFF2-40B4-BE49-F238E27FC236}">
                <a16:creationId xmlns:a16="http://schemas.microsoft.com/office/drawing/2014/main" id="{1E4412E8-257D-4250-A101-F27B9BAB2EC9}"/>
              </a:ext>
            </a:extLst>
          </p:cNvPr>
          <p:cNvPicPr>
            <a:picLocks noChangeAspect="1"/>
          </p:cNvPicPr>
          <p:nvPr/>
        </p:nvPicPr>
        <p:blipFill>
          <a:blip r:embed="rId3"/>
          <a:stretch>
            <a:fillRect/>
          </a:stretch>
        </p:blipFill>
        <p:spPr>
          <a:xfrm>
            <a:off x="7146756" y="3868852"/>
            <a:ext cx="4360398" cy="4360398"/>
          </a:xfrm>
          <a:prstGeom prst="rect">
            <a:avLst/>
          </a:prstGeom>
        </p:spPr>
      </p:pic>
    </p:spTree>
    <p:extLst>
      <p:ext uri="{BB962C8B-B14F-4D97-AF65-F5344CB8AC3E}">
        <p14:creationId xmlns:p14="http://schemas.microsoft.com/office/powerpoint/2010/main" val="63021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一張含有 建築物, 室外, 路面, 地面 的圖片&#10;&#10;產生非常高可信度的描述">
            <a:extLst>
              <a:ext uri="{FF2B5EF4-FFF2-40B4-BE49-F238E27FC236}">
                <a16:creationId xmlns:a16="http://schemas.microsoft.com/office/drawing/2014/main" id="{05841135-57E8-4DF2-9DFF-68D245EF97FC}"/>
              </a:ext>
            </a:extLst>
          </p:cNvPr>
          <p:cNvPicPr>
            <a:picLocks noChangeAspect="1"/>
          </p:cNvPicPr>
          <p:nvPr/>
        </p:nvPicPr>
        <p:blipFill>
          <a:blip r:embed="rId2"/>
          <a:stretch>
            <a:fillRect/>
          </a:stretch>
        </p:blipFill>
        <p:spPr>
          <a:xfrm>
            <a:off x="6438507" y="326089"/>
            <a:ext cx="5399464" cy="4049598"/>
          </a:xfrm>
          <a:prstGeom prst="rect">
            <a:avLst/>
          </a:prstGeom>
        </p:spPr>
      </p:pic>
      <p:pic>
        <p:nvPicPr>
          <p:cNvPr id="5" name="圖片 4" descr="一張含有 室外, 建築物, 路面, 街道 的圖片&#10;&#10;產生非常高可信度的描述">
            <a:extLst>
              <a:ext uri="{FF2B5EF4-FFF2-40B4-BE49-F238E27FC236}">
                <a16:creationId xmlns:a16="http://schemas.microsoft.com/office/drawing/2014/main" id="{2DACF998-CB5D-4CC6-AFEE-CEFC17EE411F}"/>
              </a:ext>
            </a:extLst>
          </p:cNvPr>
          <p:cNvPicPr>
            <a:picLocks noChangeAspect="1"/>
          </p:cNvPicPr>
          <p:nvPr/>
        </p:nvPicPr>
        <p:blipFill>
          <a:blip r:embed="rId3"/>
          <a:stretch>
            <a:fillRect/>
          </a:stretch>
        </p:blipFill>
        <p:spPr>
          <a:xfrm>
            <a:off x="4298622" y="2978394"/>
            <a:ext cx="6508790" cy="3662790"/>
          </a:xfrm>
          <a:prstGeom prst="rect">
            <a:avLst/>
          </a:prstGeom>
        </p:spPr>
      </p:pic>
      <p:sp>
        <p:nvSpPr>
          <p:cNvPr id="6" name="文字方塊 5">
            <a:extLst>
              <a:ext uri="{FF2B5EF4-FFF2-40B4-BE49-F238E27FC236}">
                <a16:creationId xmlns:a16="http://schemas.microsoft.com/office/drawing/2014/main" id="{F7A8DB25-7277-405C-9BB8-739613B1E43D}"/>
              </a:ext>
            </a:extLst>
          </p:cNvPr>
          <p:cNvSpPr txBox="1"/>
          <p:nvPr/>
        </p:nvSpPr>
        <p:spPr>
          <a:xfrm>
            <a:off x="1550918" y="175260"/>
            <a:ext cx="1415772" cy="600164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保</a:t>
            </a:r>
            <a:endParaRPr kumimoji="0" lang="en-US" altLang="zh-TW"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安</a:t>
            </a:r>
            <a:endParaRPr kumimoji="0" lang="en-US" altLang="zh-TW"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處</a:t>
            </a:r>
            <a:endParaRPr kumimoji="0" lang="en-US" altLang="zh-TW"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分</a:t>
            </a:r>
          </a:p>
        </p:txBody>
      </p:sp>
    </p:spTree>
    <p:extLst>
      <p:ext uri="{BB962C8B-B14F-4D97-AF65-F5344CB8AC3E}">
        <p14:creationId xmlns:p14="http://schemas.microsoft.com/office/powerpoint/2010/main" val="121676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39B0ECF-2AC9-4BFD-8EB4-3CA18F015374}"/>
              </a:ext>
            </a:extLst>
          </p:cNvPr>
          <p:cNvPicPr>
            <a:picLocks noChangeAspect="1"/>
          </p:cNvPicPr>
          <p:nvPr/>
        </p:nvPicPr>
        <p:blipFill>
          <a:blip r:embed="rId2"/>
          <a:stretch>
            <a:fillRect/>
          </a:stretch>
        </p:blipFill>
        <p:spPr>
          <a:xfrm>
            <a:off x="3034342" y="1128098"/>
            <a:ext cx="6130681" cy="4598011"/>
          </a:xfrm>
          <a:prstGeom prst="rect">
            <a:avLst/>
          </a:prstGeom>
        </p:spPr>
      </p:pic>
      <p:sp>
        <p:nvSpPr>
          <p:cNvPr id="4" name="文字方塊 3">
            <a:extLst>
              <a:ext uri="{FF2B5EF4-FFF2-40B4-BE49-F238E27FC236}">
                <a16:creationId xmlns:a16="http://schemas.microsoft.com/office/drawing/2014/main" id="{E4AB7AE4-06B9-49AB-B916-ED6E3BB49E0A}"/>
              </a:ext>
            </a:extLst>
          </p:cNvPr>
          <p:cNvSpPr txBox="1"/>
          <p:nvPr/>
        </p:nvSpPr>
        <p:spPr>
          <a:xfrm>
            <a:off x="8780282" y="1391920"/>
            <a:ext cx="1857238" cy="40934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3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刑</a:t>
            </a:r>
            <a:endParaRPr kumimoji="0" lang="en-US" altLang="zh-TW" sz="13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3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法</a:t>
            </a:r>
          </a:p>
        </p:txBody>
      </p:sp>
    </p:spTree>
    <p:extLst>
      <p:ext uri="{BB962C8B-B14F-4D97-AF65-F5344CB8AC3E}">
        <p14:creationId xmlns:p14="http://schemas.microsoft.com/office/powerpoint/2010/main" val="130732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182D0C-3E7E-4221-8531-B937DF0537D2}"/>
              </a:ext>
            </a:extLst>
          </p:cNvPr>
          <p:cNvSpPr>
            <a:spLocks noGrp="1"/>
          </p:cNvSpPr>
          <p:nvPr>
            <p:ph type="title"/>
          </p:nvPr>
        </p:nvSpPr>
        <p:spPr/>
        <p:txBody>
          <a:bodyPr>
            <a:normAutofit/>
          </a:bodyPr>
          <a:lstStyle/>
          <a:p>
            <a:r>
              <a:rPr lang="zh-TW" altLang="en-US" sz="4800" dirty="0"/>
              <a:t>保安處分</a:t>
            </a:r>
          </a:p>
        </p:txBody>
      </p:sp>
      <p:sp>
        <p:nvSpPr>
          <p:cNvPr id="3" name="內容版面配置區 2">
            <a:extLst>
              <a:ext uri="{FF2B5EF4-FFF2-40B4-BE49-F238E27FC236}">
                <a16:creationId xmlns:a16="http://schemas.microsoft.com/office/drawing/2014/main" id="{53975B63-7FE6-4705-BA97-B0BAA0F443EE}"/>
              </a:ext>
            </a:extLst>
          </p:cNvPr>
          <p:cNvSpPr>
            <a:spLocks noGrp="1"/>
          </p:cNvSpPr>
          <p:nvPr>
            <p:ph sz="half" idx="1"/>
          </p:nvPr>
        </p:nvSpPr>
        <p:spPr/>
        <p:txBody>
          <a:bodyPr>
            <a:normAutofit/>
          </a:bodyPr>
          <a:lstStyle/>
          <a:p>
            <a:r>
              <a:rPr lang="zh-TW" altLang="en-US" dirty="0"/>
              <a:t>刑法第</a:t>
            </a:r>
            <a:r>
              <a:rPr lang="en-US" altLang="zh-TW" dirty="0"/>
              <a:t>86</a:t>
            </a:r>
            <a:r>
              <a:rPr lang="zh-TW" altLang="en-US" dirty="0"/>
              <a:t>條 </a:t>
            </a:r>
            <a:r>
              <a:rPr lang="en-US" altLang="zh-TW" dirty="0"/>
              <a:t>– </a:t>
            </a:r>
            <a:r>
              <a:rPr lang="zh-TW" altLang="en-US" dirty="0"/>
              <a:t>感化教育</a:t>
            </a:r>
            <a:endParaRPr lang="en-US" altLang="zh-TW" dirty="0"/>
          </a:p>
          <a:p>
            <a:r>
              <a:rPr lang="zh-TW" altLang="en-US" dirty="0"/>
              <a:t>刑法第</a:t>
            </a:r>
            <a:r>
              <a:rPr lang="en-US" altLang="zh-TW" dirty="0"/>
              <a:t>87</a:t>
            </a:r>
            <a:r>
              <a:rPr lang="zh-TW" altLang="en-US" dirty="0"/>
              <a:t>條 </a:t>
            </a:r>
            <a:r>
              <a:rPr lang="en-US" altLang="zh-TW" dirty="0"/>
              <a:t>– </a:t>
            </a:r>
            <a:r>
              <a:rPr lang="zh-TW" altLang="en-US" dirty="0"/>
              <a:t>監護處分</a:t>
            </a:r>
            <a:endParaRPr lang="en-US" altLang="zh-TW" dirty="0"/>
          </a:p>
          <a:p>
            <a:r>
              <a:rPr lang="zh-TW" altLang="en-US" dirty="0"/>
              <a:t>刑法第</a:t>
            </a:r>
            <a:r>
              <a:rPr lang="en-US" altLang="zh-TW" dirty="0"/>
              <a:t>88</a:t>
            </a:r>
            <a:r>
              <a:rPr lang="zh-TW" altLang="en-US" dirty="0"/>
              <a:t>條</a:t>
            </a:r>
            <a:r>
              <a:rPr lang="en-US" altLang="zh-TW" dirty="0"/>
              <a:t> – </a:t>
            </a:r>
            <a:r>
              <a:rPr lang="zh-TW" altLang="en-US" dirty="0"/>
              <a:t>禁戒處分</a:t>
            </a:r>
            <a:r>
              <a:rPr lang="en-US" altLang="zh-TW" dirty="0"/>
              <a:t>(</a:t>
            </a:r>
            <a:r>
              <a:rPr lang="zh-TW" altLang="en-US" dirty="0"/>
              <a:t>施用毒品者</a:t>
            </a:r>
            <a:r>
              <a:rPr lang="en-US" altLang="zh-TW" dirty="0"/>
              <a:t>)</a:t>
            </a:r>
          </a:p>
          <a:p>
            <a:r>
              <a:rPr lang="zh-TW" altLang="en-US" dirty="0"/>
              <a:t>刑法第</a:t>
            </a:r>
            <a:r>
              <a:rPr lang="en-US" altLang="zh-TW" dirty="0"/>
              <a:t>89</a:t>
            </a:r>
            <a:r>
              <a:rPr lang="zh-TW" altLang="en-US" dirty="0"/>
              <a:t>條 </a:t>
            </a:r>
            <a:r>
              <a:rPr lang="en-US" altLang="zh-TW" dirty="0"/>
              <a:t>– </a:t>
            </a:r>
            <a:r>
              <a:rPr lang="zh-TW" altLang="en-US" dirty="0"/>
              <a:t>禁戒處分</a:t>
            </a:r>
            <a:r>
              <a:rPr lang="en-US" altLang="zh-TW" dirty="0"/>
              <a:t>(</a:t>
            </a:r>
            <a:r>
              <a:rPr lang="zh-TW" altLang="en-US" dirty="0"/>
              <a:t>酗酒者</a:t>
            </a:r>
            <a:r>
              <a:rPr lang="en-US" altLang="zh-TW" dirty="0"/>
              <a:t>)</a:t>
            </a:r>
          </a:p>
          <a:p>
            <a:r>
              <a:rPr lang="zh-TW" altLang="en-US" dirty="0"/>
              <a:t>刑法第</a:t>
            </a:r>
            <a:r>
              <a:rPr lang="en-US" altLang="zh-TW" dirty="0"/>
              <a:t>90</a:t>
            </a:r>
            <a:r>
              <a:rPr lang="zh-TW" altLang="en-US" dirty="0"/>
              <a:t>條</a:t>
            </a:r>
            <a:r>
              <a:rPr lang="en-US" altLang="zh-TW" dirty="0"/>
              <a:t> – </a:t>
            </a:r>
            <a:r>
              <a:rPr lang="zh-TW" altLang="en-US" dirty="0"/>
              <a:t>強制工作處分</a:t>
            </a:r>
            <a:endParaRPr lang="en-US" altLang="zh-TW" dirty="0"/>
          </a:p>
          <a:p>
            <a:r>
              <a:rPr lang="zh-TW" altLang="en-US" dirty="0"/>
              <a:t>刑法第</a:t>
            </a:r>
            <a:r>
              <a:rPr lang="en-US" altLang="zh-TW" dirty="0"/>
              <a:t>91</a:t>
            </a:r>
            <a:r>
              <a:rPr lang="zh-TW" altLang="en-US" dirty="0"/>
              <a:t>條 </a:t>
            </a:r>
            <a:r>
              <a:rPr lang="en-US" altLang="zh-TW" dirty="0"/>
              <a:t>– </a:t>
            </a:r>
            <a:r>
              <a:rPr lang="zh-TW" altLang="en-US" dirty="0"/>
              <a:t>強制治療處分</a:t>
            </a:r>
            <a:endParaRPr lang="en-US" altLang="zh-TW" dirty="0"/>
          </a:p>
          <a:p>
            <a:endParaRPr lang="en-US" altLang="zh-TW" dirty="0"/>
          </a:p>
          <a:p>
            <a:endParaRPr lang="en-US" altLang="zh-TW" dirty="0"/>
          </a:p>
        </p:txBody>
      </p:sp>
      <p:sp>
        <p:nvSpPr>
          <p:cNvPr id="4" name="內容版面配置區 3">
            <a:extLst>
              <a:ext uri="{FF2B5EF4-FFF2-40B4-BE49-F238E27FC236}">
                <a16:creationId xmlns:a16="http://schemas.microsoft.com/office/drawing/2014/main" id="{6F29200E-78C2-4C4E-8E08-94EBFA5CD9D3}"/>
              </a:ext>
            </a:extLst>
          </p:cNvPr>
          <p:cNvSpPr>
            <a:spLocks noGrp="1"/>
          </p:cNvSpPr>
          <p:nvPr>
            <p:ph sz="half" idx="2"/>
          </p:nvPr>
        </p:nvSpPr>
        <p:spPr/>
        <p:txBody>
          <a:bodyPr>
            <a:normAutofit/>
          </a:bodyPr>
          <a:lstStyle/>
          <a:p>
            <a:r>
              <a:rPr lang="zh-TW" altLang="en-US" dirty="0"/>
              <a:t>刑法第</a:t>
            </a:r>
            <a:r>
              <a:rPr lang="en-US" altLang="zh-TW" dirty="0"/>
              <a:t>92</a:t>
            </a:r>
            <a:r>
              <a:rPr lang="zh-TW" altLang="en-US" dirty="0"/>
              <a:t>、</a:t>
            </a:r>
            <a:r>
              <a:rPr lang="en-US" altLang="zh-TW" dirty="0"/>
              <a:t>93</a:t>
            </a:r>
            <a:r>
              <a:rPr lang="zh-TW" altLang="en-US" dirty="0"/>
              <a:t>條 </a:t>
            </a:r>
            <a:r>
              <a:rPr lang="en-US" altLang="zh-TW" dirty="0"/>
              <a:t>– </a:t>
            </a:r>
            <a:r>
              <a:rPr lang="zh-TW" altLang="en-US" dirty="0"/>
              <a:t>保護管束</a:t>
            </a:r>
            <a:endParaRPr lang="en-US" altLang="zh-TW" dirty="0"/>
          </a:p>
          <a:p>
            <a:r>
              <a:rPr lang="zh-TW" altLang="en-US" dirty="0"/>
              <a:t>刑法第</a:t>
            </a:r>
            <a:r>
              <a:rPr lang="en-US" altLang="zh-TW" dirty="0"/>
              <a:t>95</a:t>
            </a:r>
            <a:r>
              <a:rPr lang="zh-TW" altLang="en-US" dirty="0"/>
              <a:t>條 </a:t>
            </a:r>
            <a:r>
              <a:rPr lang="en-US" altLang="zh-TW" dirty="0"/>
              <a:t>– </a:t>
            </a:r>
            <a:r>
              <a:rPr lang="zh-TW" altLang="en-US" dirty="0"/>
              <a:t>驅逐出境</a:t>
            </a:r>
            <a:endParaRPr lang="en-US" altLang="zh-TW" dirty="0"/>
          </a:p>
          <a:p>
            <a:pPr marL="0" indent="0">
              <a:buNone/>
            </a:pPr>
            <a:endParaRPr lang="zh-TW" altLang="en-US" dirty="0"/>
          </a:p>
        </p:txBody>
      </p:sp>
      <p:pic>
        <p:nvPicPr>
          <p:cNvPr id="6" name="圖片 5">
            <a:extLst>
              <a:ext uri="{FF2B5EF4-FFF2-40B4-BE49-F238E27FC236}">
                <a16:creationId xmlns:a16="http://schemas.microsoft.com/office/drawing/2014/main" id="{AC16BE29-6712-4260-A632-420AC957F9F5}"/>
              </a:ext>
            </a:extLst>
          </p:cNvPr>
          <p:cNvPicPr>
            <a:picLocks noChangeAspect="1"/>
          </p:cNvPicPr>
          <p:nvPr/>
        </p:nvPicPr>
        <p:blipFill>
          <a:blip r:embed="rId2"/>
          <a:stretch>
            <a:fillRect/>
          </a:stretch>
        </p:blipFill>
        <p:spPr>
          <a:xfrm>
            <a:off x="8371002" y="3490000"/>
            <a:ext cx="3444774" cy="2732855"/>
          </a:xfrm>
          <a:prstGeom prst="rect">
            <a:avLst/>
          </a:prstGeom>
        </p:spPr>
      </p:pic>
      <p:pic>
        <p:nvPicPr>
          <p:cNvPr id="8" name="圖片 7" descr="一張含有 地面, 桌, 地板, 食物 的圖片&#10;&#10;產生非常高可信度的描述">
            <a:extLst>
              <a:ext uri="{FF2B5EF4-FFF2-40B4-BE49-F238E27FC236}">
                <a16:creationId xmlns:a16="http://schemas.microsoft.com/office/drawing/2014/main" id="{3ACD36E4-B9C0-47B8-B7CC-BDCD7A506A00}"/>
              </a:ext>
            </a:extLst>
          </p:cNvPr>
          <p:cNvPicPr>
            <a:picLocks noChangeAspect="1"/>
          </p:cNvPicPr>
          <p:nvPr/>
        </p:nvPicPr>
        <p:blipFill>
          <a:blip r:embed="rId3"/>
          <a:stretch>
            <a:fillRect/>
          </a:stretch>
        </p:blipFill>
        <p:spPr>
          <a:xfrm>
            <a:off x="5590094" y="4654505"/>
            <a:ext cx="3157979" cy="2100056"/>
          </a:xfrm>
          <a:prstGeom prst="rect">
            <a:avLst/>
          </a:prstGeom>
        </p:spPr>
      </p:pic>
    </p:spTree>
    <p:extLst>
      <p:ext uri="{BB962C8B-B14F-4D97-AF65-F5344CB8AC3E}">
        <p14:creationId xmlns:p14="http://schemas.microsoft.com/office/powerpoint/2010/main" val="159147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a:extLst>
              <a:ext uri="{FF2B5EF4-FFF2-40B4-BE49-F238E27FC236}">
                <a16:creationId xmlns:a16="http://schemas.microsoft.com/office/drawing/2014/main" id="{14A5A8C8-5C1D-43EF-9F03-5A9D72D14ABE}"/>
              </a:ext>
            </a:extLst>
          </p:cNvPr>
          <p:cNvSpPr>
            <a:spLocks noGrp="1"/>
          </p:cNvSpPr>
          <p:nvPr>
            <p:ph type="title"/>
          </p:nvPr>
        </p:nvSpPr>
        <p:spPr/>
        <p:txBody>
          <a:bodyPr>
            <a:normAutofit/>
          </a:bodyPr>
          <a:lstStyle/>
          <a:p>
            <a:r>
              <a:rPr lang="zh-TW" altLang="en-US" sz="4000" dirty="0"/>
              <a:t>累犯</a:t>
            </a:r>
          </a:p>
        </p:txBody>
      </p:sp>
      <p:sp>
        <p:nvSpPr>
          <p:cNvPr id="23" name="內容版面配置區 22">
            <a:extLst>
              <a:ext uri="{FF2B5EF4-FFF2-40B4-BE49-F238E27FC236}">
                <a16:creationId xmlns:a16="http://schemas.microsoft.com/office/drawing/2014/main" id="{B67043CA-69D3-4944-9E90-F0483CBB5418}"/>
              </a:ext>
            </a:extLst>
          </p:cNvPr>
          <p:cNvSpPr>
            <a:spLocks noGrp="1"/>
          </p:cNvSpPr>
          <p:nvPr>
            <p:ph idx="1"/>
          </p:nvPr>
        </p:nvSpPr>
        <p:spPr/>
        <p:txBody>
          <a:bodyPr/>
          <a:lstStyle/>
          <a:p>
            <a:r>
              <a:rPr lang="zh-TW" altLang="en-US" dirty="0"/>
              <a:t>刑法第</a:t>
            </a:r>
            <a:r>
              <a:rPr lang="en-US" altLang="zh-TW" dirty="0"/>
              <a:t>47</a:t>
            </a:r>
            <a:r>
              <a:rPr lang="zh-TW" altLang="en-US" dirty="0"/>
              <a:t>條</a:t>
            </a:r>
            <a:endParaRPr lang="en-US" altLang="zh-TW" dirty="0"/>
          </a:p>
          <a:p>
            <a:pPr marL="0" indent="0">
              <a:buNone/>
            </a:pPr>
            <a:r>
              <a:rPr lang="zh-TW" altLang="en-US" dirty="0"/>
              <a:t>  「</a:t>
            </a:r>
            <a:r>
              <a:rPr lang="en-US" altLang="zh-TW" dirty="0"/>
              <a:t>Ⅰ. </a:t>
            </a:r>
            <a:r>
              <a:rPr lang="zh-TW" altLang="en-US" dirty="0"/>
              <a:t>受徒刑之執行完畢，或一部之執行而赦免後，五年以內故意再犯有期徒刑</a:t>
            </a:r>
          </a:p>
          <a:p>
            <a:pPr marL="0" indent="0">
              <a:buNone/>
            </a:pPr>
            <a:r>
              <a:rPr lang="zh-TW" altLang="en-US" dirty="0"/>
              <a:t>          以上之罪者，為累犯，加重本刑至二分之一。</a:t>
            </a:r>
          </a:p>
          <a:p>
            <a:pPr marL="0" indent="0">
              <a:buNone/>
            </a:pPr>
            <a:r>
              <a:rPr lang="zh-TW" altLang="en-US" dirty="0"/>
              <a:t>     </a:t>
            </a:r>
            <a:r>
              <a:rPr lang="en-US" altLang="zh-TW" dirty="0"/>
              <a:t>Ⅱ. </a:t>
            </a:r>
            <a:r>
              <a:rPr lang="zh-TW" altLang="en-US" dirty="0"/>
              <a:t>第九十八條第二項關於因強制工作而免其刑之執行者，於受強制工作處分</a:t>
            </a:r>
          </a:p>
          <a:p>
            <a:pPr marL="0" indent="0">
              <a:buNone/>
            </a:pPr>
            <a:r>
              <a:rPr lang="zh-TW" altLang="en-US" dirty="0"/>
              <a:t>          之執行完畢或一部之執行而免除後，五年以內故意再犯有期徒刑以上之罪</a:t>
            </a:r>
          </a:p>
          <a:p>
            <a:pPr marL="0" indent="0">
              <a:buNone/>
            </a:pPr>
            <a:r>
              <a:rPr lang="zh-TW" altLang="en-US" dirty="0"/>
              <a:t>          者，以累犯論。」	</a:t>
            </a:r>
          </a:p>
        </p:txBody>
      </p:sp>
    </p:spTree>
    <p:extLst>
      <p:ext uri="{BB962C8B-B14F-4D97-AF65-F5344CB8AC3E}">
        <p14:creationId xmlns:p14="http://schemas.microsoft.com/office/powerpoint/2010/main" val="368198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3AA9F7-5CE3-45B4-B32B-01A3AB80D009}"/>
              </a:ext>
            </a:extLst>
          </p:cNvPr>
          <p:cNvSpPr>
            <a:spLocks noGrp="1"/>
          </p:cNvSpPr>
          <p:nvPr>
            <p:ph type="title"/>
          </p:nvPr>
        </p:nvSpPr>
        <p:spPr/>
        <p:txBody>
          <a:bodyPr/>
          <a:lstStyle/>
          <a:p>
            <a:r>
              <a:rPr lang="zh-TW" altLang="en-US" dirty="0"/>
              <a:t>緩刑</a:t>
            </a:r>
          </a:p>
        </p:txBody>
      </p:sp>
      <p:sp>
        <p:nvSpPr>
          <p:cNvPr id="3" name="內容版面配置區 2">
            <a:extLst>
              <a:ext uri="{FF2B5EF4-FFF2-40B4-BE49-F238E27FC236}">
                <a16:creationId xmlns:a16="http://schemas.microsoft.com/office/drawing/2014/main" id="{B312ACCC-18FE-4FA9-8B4D-B1E776DB5326}"/>
              </a:ext>
            </a:extLst>
          </p:cNvPr>
          <p:cNvSpPr>
            <a:spLocks noGrp="1"/>
          </p:cNvSpPr>
          <p:nvPr>
            <p:ph idx="1"/>
          </p:nvPr>
        </p:nvSpPr>
        <p:spPr/>
        <p:txBody>
          <a:bodyPr/>
          <a:lstStyle/>
          <a:p>
            <a:r>
              <a:rPr lang="zh-TW" altLang="en-US" dirty="0"/>
              <a:t>刑法第</a:t>
            </a:r>
            <a:r>
              <a:rPr lang="en-US" altLang="zh-TW" dirty="0"/>
              <a:t>74</a:t>
            </a:r>
            <a:r>
              <a:rPr lang="zh-TW" altLang="en-US" dirty="0"/>
              <a:t>條第一項</a:t>
            </a:r>
            <a:endParaRPr lang="en-US" altLang="zh-TW" dirty="0"/>
          </a:p>
          <a:p>
            <a:pPr marL="0" indent="0">
              <a:buNone/>
            </a:pPr>
            <a:r>
              <a:rPr lang="zh-TW" altLang="en-US" dirty="0"/>
              <a:t>   「受二年以下有期徒刑、拘役或罰金之宣告，而有下列情形之一，認以暫不</a:t>
            </a:r>
          </a:p>
          <a:p>
            <a:pPr marL="0" indent="0">
              <a:buNone/>
            </a:pPr>
            <a:r>
              <a:rPr lang="zh-TW" altLang="en-US" dirty="0"/>
              <a:t>       執行為適當者，得宣告二年以上五年以下之緩刑，其期間自裁判確定之日</a:t>
            </a:r>
          </a:p>
          <a:p>
            <a:pPr marL="0" indent="0">
              <a:buNone/>
            </a:pPr>
            <a:r>
              <a:rPr lang="zh-TW" altLang="en-US" dirty="0"/>
              <a:t>       起算：</a:t>
            </a:r>
          </a:p>
          <a:p>
            <a:pPr marL="0" indent="0">
              <a:buNone/>
            </a:pPr>
            <a:r>
              <a:rPr lang="zh-TW" altLang="en-US" dirty="0"/>
              <a:t>        一、未曾因故意犯罪受有期徒刑以上刑之宣告者。</a:t>
            </a:r>
          </a:p>
          <a:p>
            <a:pPr marL="0" indent="0">
              <a:buNone/>
            </a:pPr>
            <a:r>
              <a:rPr lang="zh-TW" altLang="en-US" dirty="0"/>
              <a:t>        二、前因故意犯罪受有期徒刑以上刑之宣告，執行完畢或赦免後，五年以</a:t>
            </a:r>
          </a:p>
          <a:p>
            <a:pPr marL="0" indent="0">
              <a:buNone/>
            </a:pPr>
            <a:r>
              <a:rPr lang="zh-TW" altLang="en-US" dirty="0"/>
              <a:t>               內未曾因故意犯罪受有期徒刑以上刑之宣告者。」</a:t>
            </a:r>
          </a:p>
        </p:txBody>
      </p:sp>
    </p:spTree>
    <p:extLst>
      <p:ext uri="{BB962C8B-B14F-4D97-AF65-F5344CB8AC3E}">
        <p14:creationId xmlns:p14="http://schemas.microsoft.com/office/powerpoint/2010/main" val="4167367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B65FD9E2-017A-4A81-8507-6B272263A40D}"/>
              </a:ext>
            </a:extLst>
          </p:cNvPr>
          <p:cNvSpPr txBox="1"/>
          <p:nvPr/>
        </p:nvSpPr>
        <p:spPr>
          <a:xfrm>
            <a:off x="735290" y="348793"/>
            <a:ext cx="10209229" cy="5443541"/>
          </a:xfrm>
          <a:prstGeom prst="rect">
            <a:avLst/>
          </a:prstGeom>
          <a:noFill/>
        </p:spPr>
        <p:txBody>
          <a:bodyPr wrap="square" rtlCol="0">
            <a:spAutoFit/>
          </a:bodyPr>
          <a:lstStyle/>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a:t>
            </a: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刑法第</a:t>
            </a:r>
            <a:r>
              <a:rPr kumimoji="0" lang="en-US" altLang="zh-TW"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74</a:t>
            </a: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條第二項</a:t>
            </a:r>
            <a:endParaRPr kumimoji="0" lang="en-US" altLang="zh-TW"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endParaRP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「緩刑宣告，得斟酌情形，命犯罪行為人為下列各款事項：</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一、向被害人道歉。</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二、立悔過書。</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三、向被害人支付相當數額之財產或非財產上之損害賠償。</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四、向公庫支付一定之金額。</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五、向指定之政府機關、政府機構、行政法人、社區或其他符合公益目的</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之機構或團體，提供四十小時以上二百四十小時以下之義務勞務。</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六、完成戒癮治療、精神治療、心理輔導或其他適當之處遇措施。</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七、保護被害人安全之必要命令。</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八、預防再犯所為之必要命令。</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前項情形，應附記於判決書內。</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第二項第三款、第四款得為民事強制執行名義。</a:t>
            </a:r>
          </a:p>
          <a:p>
            <a:pPr marL="0" marR="0" lvl="0" indent="0" algn="l" defTabSz="457200" rtl="0" eaLnBrk="1" fontAlgn="auto" latinLnBrk="0" hangingPunct="1">
              <a:lnSpc>
                <a:spcPts val="3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    緩刑之效力不及於從刑、保安處分及沒收之宣告。」</a:t>
            </a:r>
          </a:p>
        </p:txBody>
      </p:sp>
    </p:spTree>
    <p:extLst>
      <p:ext uri="{BB962C8B-B14F-4D97-AF65-F5344CB8AC3E}">
        <p14:creationId xmlns:p14="http://schemas.microsoft.com/office/powerpoint/2010/main" val="667249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169AC-6B96-4953-9AE9-779E313526C1}"/>
              </a:ext>
            </a:extLst>
          </p:cNvPr>
          <p:cNvSpPr>
            <a:spLocks noGrp="1"/>
          </p:cNvSpPr>
          <p:nvPr>
            <p:ph type="title"/>
          </p:nvPr>
        </p:nvSpPr>
        <p:spPr/>
        <p:txBody>
          <a:bodyPr/>
          <a:lstStyle/>
          <a:p>
            <a:r>
              <a:rPr lang="zh-TW" altLang="en-US" dirty="0"/>
              <a:t>案例：藝人李蒨蓉撞傷身障人士，二審緩刑定讞 </a:t>
            </a:r>
          </a:p>
        </p:txBody>
      </p:sp>
      <p:sp>
        <p:nvSpPr>
          <p:cNvPr id="3" name="內容版面配置區 2">
            <a:extLst>
              <a:ext uri="{FF2B5EF4-FFF2-40B4-BE49-F238E27FC236}">
                <a16:creationId xmlns:a16="http://schemas.microsoft.com/office/drawing/2014/main" id="{64AC950F-D770-426D-8F34-83C7E56265FC}"/>
              </a:ext>
            </a:extLst>
          </p:cNvPr>
          <p:cNvSpPr>
            <a:spLocks noGrp="1"/>
          </p:cNvSpPr>
          <p:nvPr>
            <p:ph idx="1"/>
          </p:nvPr>
        </p:nvSpPr>
        <p:spPr/>
        <p:txBody>
          <a:bodyPr>
            <a:normAutofit/>
          </a:bodyPr>
          <a:lstStyle/>
          <a:p>
            <a:r>
              <a:rPr lang="en-US" altLang="zh-TW" dirty="0">
                <a:hlinkClick r:id="rId2"/>
              </a:rPr>
              <a:t>http://www.appledaily.com.tw/realtimenews/article/new/20160629/896877/</a:t>
            </a:r>
            <a:endParaRPr lang="en-US" altLang="zh-TW" dirty="0"/>
          </a:p>
          <a:p>
            <a:r>
              <a:rPr lang="zh-TW" altLang="en-US" dirty="0"/>
              <a:t>藝人李蒨蓉去年</a:t>
            </a:r>
            <a:r>
              <a:rPr lang="en-US" altLang="zh-TW" dirty="0"/>
              <a:t>4</a:t>
            </a:r>
            <a:r>
              <a:rPr lang="zh-TW" altLang="en-US" dirty="0"/>
              <a:t>月</a:t>
            </a:r>
            <a:r>
              <a:rPr lang="en-US" altLang="zh-TW" dirty="0"/>
              <a:t>14</a:t>
            </a:r>
            <a:r>
              <a:rPr lang="zh-TW" altLang="en-US" dirty="0"/>
              <a:t>日下午，開車載貴婦團好友石新儀在基隆路一段涉違規變換車道，古男遭擦撞導致左腕肌腱斷裂，開刀住院，李蒨蓉曾到院探望，因雙方對賠償金喬不攏，古男因此控告李女過失傷害，並提告向李女求償</a:t>
            </a:r>
            <a:r>
              <a:rPr lang="en-US" altLang="zh-TW" dirty="0"/>
              <a:t>500</a:t>
            </a:r>
            <a:r>
              <a:rPr lang="zh-TW" altLang="en-US" dirty="0"/>
              <a:t>萬元。</a:t>
            </a:r>
          </a:p>
          <a:p>
            <a:r>
              <a:rPr lang="zh-TW" altLang="en-US" dirty="0"/>
              <a:t>台北地院一審審理期間，</a:t>
            </a:r>
            <a:r>
              <a:rPr lang="zh-TW" altLang="en-US" dirty="0">
                <a:solidFill>
                  <a:srgbClr val="FF0000"/>
                </a:solidFill>
              </a:rPr>
              <a:t>雙方遲遲無法和解，李女因此被依過失傷害罪判刑拘役</a:t>
            </a:r>
            <a:r>
              <a:rPr lang="en-US" altLang="zh-TW" dirty="0">
                <a:solidFill>
                  <a:srgbClr val="FF0000"/>
                </a:solidFill>
              </a:rPr>
              <a:t>40</a:t>
            </a:r>
            <a:r>
              <a:rPr lang="zh-TW" altLang="en-US" dirty="0">
                <a:solidFill>
                  <a:srgbClr val="FF0000"/>
                </a:solidFill>
              </a:rPr>
              <a:t>天，得易科罰金</a:t>
            </a:r>
            <a:r>
              <a:rPr lang="en-US" altLang="zh-TW" dirty="0">
                <a:solidFill>
                  <a:srgbClr val="FF0000"/>
                </a:solidFill>
              </a:rPr>
              <a:t>4</a:t>
            </a:r>
            <a:r>
              <a:rPr lang="zh-TW" altLang="en-US" dirty="0">
                <a:solidFill>
                  <a:srgbClr val="FF0000"/>
                </a:solidFill>
              </a:rPr>
              <a:t>萬元</a:t>
            </a:r>
            <a:r>
              <a:rPr lang="zh-TW" altLang="en-US" dirty="0"/>
              <a:t>，檢方認為判太輕，上訴後，雙方經法院調解最後以</a:t>
            </a:r>
            <a:r>
              <a:rPr lang="en-US" altLang="zh-TW" dirty="0"/>
              <a:t>71</a:t>
            </a:r>
            <a:r>
              <a:rPr lang="zh-TW" altLang="en-US" dirty="0"/>
              <a:t>萬元和解。</a:t>
            </a:r>
            <a:r>
              <a:rPr lang="zh-TW" altLang="en-US" dirty="0">
                <a:solidFill>
                  <a:srgbClr val="FF0000"/>
                </a:solidFill>
              </a:rPr>
              <a:t>二審合議庭認為，因李女認罪又賠償古男</a:t>
            </a:r>
            <a:r>
              <a:rPr lang="en-US" altLang="zh-TW" dirty="0">
                <a:solidFill>
                  <a:srgbClr val="FF0000"/>
                </a:solidFill>
              </a:rPr>
              <a:t>71</a:t>
            </a:r>
            <a:r>
              <a:rPr lang="zh-TW" altLang="en-US" dirty="0">
                <a:solidFill>
                  <a:srgbClr val="FF0000"/>
                </a:solidFill>
              </a:rPr>
              <a:t>萬元和解，古男無意繼續追究，李女又無前科，審酌後，駁回上訴，宣告緩刑</a:t>
            </a:r>
            <a:r>
              <a:rPr lang="en-US" altLang="zh-TW" dirty="0">
                <a:solidFill>
                  <a:srgbClr val="FF0000"/>
                </a:solidFill>
              </a:rPr>
              <a:t>2</a:t>
            </a:r>
            <a:r>
              <a:rPr lang="zh-TW" altLang="en-US" dirty="0">
                <a:solidFill>
                  <a:srgbClr val="FF0000"/>
                </a:solidFill>
              </a:rPr>
              <a:t>年</a:t>
            </a:r>
            <a:r>
              <a:rPr lang="zh-TW" altLang="en-US" dirty="0"/>
              <a:t>，全案定讞</a:t>
            </a:r>
          </a:p>
        </p:txBody>
      </p:sp>
      <p:pic>
        <p:nvPicPr>
          <p:cNvPr id="5" name="圖片 4" descr="一張含有 地面, 建築物, 溜冰 的圖片&#10;&#10;描述是以高可信度產生">
            <a:extLst>
              <a:ext uri="{FF2B5EF4-FFF2-40B4-BE49-F238E27FC236}">
                <a16:creationId xmlns:a16="http://schemas.microsoft.com/office/drawing/2014/main" id="{1434AC99-854E-4367-A364-DD6CCEE1A8AE}"/>
              </a:ext>
            </a:extLst>
          </p:cNvPr>
          <p:cNvPicPr>
            <a:picLocks noChangeAspect="1"/>
          </p:cNvPicPr>
          <p:nvPr/>
        </p:nvPicPr>
        <p:blipFill>
          <a:blip r:embed="rId3"/>
          <a:stretch>
            <a:fillRect/>
          </a:stretch>
        </p:blipFill>
        <p:spPr>
          <a:xfrm>
            <a:off x="9001198" y="4989188"/>
            <a:ext cx="2462200" cy="1738313"/>
          </a:xfrm>
          <a:prstGeom prst="rect">
            <a:avLst/>
          </a:prstGeom>
        </p:spPr>
      </p:pic>
    </p:spTree>
    <p:extLst>
      <p:ext uri="{BB962C8B-B14F-4D97-AF65-F5344CB8AC3E}">
        <p14:creationId xmlns:p14="http://schemas.microsoft.com/office/powerpoint/2010/main" val="3385561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22C51C-B684-4F9D-ACC5-BFB7DAC15124}"/>
              </a:ext>
            </a:extLst>
          </p:cNvPr>
          <p:cNvSpPr>
            <a:spLocks noGrp="1"/>
          </p:cNvSpPr>
          <p:nvPr>
            <p:ph type="title"/>
          </p:nvPr>
        </p:nvSpPr>
        <p:spPr>
          <a:xfrm>
            <a:off x="1423801" y="804016"/>
            <a:ext cx="9607661" cy="1056319"/>
          </a:xfrm>
        </p:spPr>
        <p:txBody>
          <a:bodyPr>
            <a:normAutofit/>
          </a:bodyPr>
          <a:lstStyle/>
          <a:p>
            <a:r>
              <a:rPr lang="zh-TW" altLang="en-US" sz="4000" dirty="0"/>
              <a:t>阻卻違法事由</a:t>
            </a:r>
          </a:p>
        </p:txBody>
      </p:sp>
      <p:sp>
        <p:nvSpPr>
          <p:cNvPr id="5" name="文字版面配置區 4">
            <a:extLst>
              <a:ext uri="{FF2B5EF4-FFF2-40B4-BE49-F238E27FC236}">
                <a16:creationId xmlns:a16="http://schemas.microsoft.com/office/drawing/2014/main" id="{47FD70B9-11E8-41C1-8BB9-40D309C92609}"/>
              </a:ext>
            </a:extLst>
          </p:cNvPr>
          <p:cNvSpPr>
            <a:spLocks noGrp="1"/>
          </p:cNvSpPr>
          <p:nvPr>
            <p:ph type="body" idx="1"/>
          </p:nvPr>
        </p:nvSpPr>
        <p:spPr>
          <a:xfrm>
            <a:off x="1447191" y="1860482"/>
            <a:ext cx="4645152" cy="801943"/>
          </a:xfrm>
        </p:spPr>
        <p:txBody>
          <a:bodyPr>
            <a:normAutofit/>
          </a:bodyPr>
          <a:lstStyle/>
          <a:p>
            <a:r>
              <a:rPr lang="zh-TW" altLang="en-US" sz="3200" b="1" dirty="0">
                <a:solidFill>
                  <a:schemeClr val="tx1"/>
                </a:solidFill>
              </a:rPr>
              <a:t>法定阻卻違法事由</a:t>
            </a:r>
          </a:p>
        </p:txBody>
      </p:sp>
      <p:sp>
        <p:nvSpPr>
          <p:cNvPr id="4" name="內容版面配置區 3">
            <a:extLst>
              <a:ext uri="{FF2B5EF4-FFF2-40B4-BE49-F238E27FC236}">
                <a16:creationId xmlns:a16="http://schemas.microsoft.com/office/drawing/2014/main" id="{584D08FE-3323-4850-9087-BD33B8487C46}"/>
              </a:ext>
            </a:extLst>
          </p:cNvPr>
          <p:cNvSpPr>
            <a:spLocks noGrp="1"/>
          </p:cNvSpPr>
          <p:nvPr>
            <p:ph sz="half" idx="2"/>
          </p:nvPr>
        </p:nvSpPr>
        <p:spPr/>
        <p:txBody>
          <a:bodyPr>
            <a:normAutofit/>
          </a:bodyPr>
          <a:lstStyle/>
          <a:p>
            <a:r>
              <a:rPr lang="zh-TW" altLang="en-US" sz="2400" dirty="0"/>
              <a:t>依法令之行為</a:t>
            </a:r>
            <a:endParaRPr lang="en-US" altLang="zh-TW" sz="2400" dirty="0"/>
          </a:p>
          <a:p>
            <a:r>
              <a:rPr lang="zh-TW" altLang="en-US" sz="2400" dirty="0"/>
              <a:t>業務上之正當行為</a:t>
            </a:r>
            <a:endParaRPr lang="en-US" altLang="zh-TW" sz="2400" dirty="0"/>
          </a:p>
          <a:p>
            <a:r>
              <a:rPr lang="zh-TW" altLang="en-US" sz="2400" dirty="0"/>
              <a:t>正當防衛</a:t>
            </a:r>
            <a:endParaRPr lang="en-US" altLang="zh-TW" sz="2400" dirty="0"/>
          </a:p>
          <a:p>
            <a:r>
              <a:rPr lang="zh-TW" altLang="en-US" sz="2400" dirty="0"/>
              <a:t>緊急避難</a:t>
            </a:r>
          </a:p>
        </p:txBody>
      </p:sp>
      <p:sp>
        <p:nvSpPr>
          <p:cNvPr id="6" name="文字版面配置區 5">
            <a:extLst>
              <a:ext uri="{FF2B5EF4-FFF2-40B4-BE49-F238E27FC236}">
                <a16:creationId xmlns:a16="http://schemas.microsoft.com/office/drawing/2014/main" id="{10C1202F-91B1-4BBD-89B0-A7FCB926A3CD}"/>
              </a:ext>
            </a:extLst>
          </p:cNvPr>
          <p:cNvSpPr>
            <a:spLocks noGrp="1"/>
          </p:cNvSpPr>
          <p:nvPr>
            <p:ph type="body" sz="quarter" idx="3"/>
          </p:nvPr>
        </p:nvSpPr>
        <p:spPr>
          <a:xfrm>
            <a:off x="6409700" y="1860335"/>
            <a:ext cx="4645152" cy="802237"/>
          </a:xfrm>
        </p:spPr>
        <p:txBody>
          <a:bodyPr>
            <a:normAutofit/>
          </a:bodyPr>
          <a:lstStyle/>
          <a:p>
            <a:r>
              <a:rPr lang="zh-TW" altLang="en-US" sz="3200" b="1" dirty="0">
                <a:solidFill>
                  <a:schemeClr val="tx1"/>
                </a:solidFill>
              </a:rPr>
              <a:t>超法定阻卻違法事由</a:t>
            </a:r>
          </a:p>
        </p:txBody>
      </p:sp>
      <p:sp>
        <p:nvSpPr>
          <p:cNvPr id="7" name="內容版面配置區 6">
            <a:extLst>
              <a:ext uri="{FF2B5EF4-FFF2-40B4-BE49-F238E27FC236}">
                <a16:creationId xmlns:a16="http://schemas.microsoft.com/office/drawing/2014/main" id="{9D56B7B3-4130-4CBC-93EA-A06150E3124B}"/>
              </a:ext>
            </a:extLst>
          </p:cNvPr>
          <p:cNvSpPr>
            <a:spLocks noGrp="1"/>
          </p:cNvSpPr>
          <p:nvPr>
            <p:ph sz="quarter" idx="4"/>
          </p:nvPr>
        </p:nvSpPr>
        <p:spPr/>
        <p:txBody>
          <a:bodyPr>
            <a:normAutofit/>
          </a:bodyPr>
          <a:lstStyle/>
          <a:p>
            <a:r>
              <a:rPr lang="zh-TW" altLang="en-US" sz="2400" dirty="0"/>
              <a:t>得被害人之承諾</a:t>
            </a:r>
            <a:endParaRPr lang="en-US" altLang="zh-TW" sz="2400" dirty="0"/>
          </a:p>
          <a:p>
            <a:r>
              <a:rPr lang="zh-TW" altLang="en-US" sz="2400" dirty="0"/>
              <a:t>義務衝突</a:t>
            </a:r>
          </a:p>
        </p:txBody>
      </p:sp>
    </p:spTree>
    <p:extLst>
      <p:ext uri="{BB962C8B-B14F-4D97-AF65-F5344CB8AC3E}">
        <p14:creationId xmlns:p14="http://schemas.microsoft.com/office/powerpoint/2010/main" val="11430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3F5074-6E32-4059-8786-27CD8C9F572E}"/>
              </a:ext>
            </a:extLst>
          </p:cNvPr>
          <p:cNvSpPr>
            <a:spLocks noGrp="1"/>
          </p:cNvSpPr>
          <p:nvPr>
            <p:ph type="title"/>
          </p:nvPr>
        </p:nvSpPr>
        <p:spPr/>
        <p:txBody>
          <a:bodyPr/>
          <a:lstStyle/>
          <a:p>
            <a:r>
              <a:rPr lang="zh-TW" altLang="en-US" dirty="0"/>
              <a:t>依法令之行為</a:t>
            </a:r>
          </a:p>
        </p:txBody>
      </p:sp>
      <p:sp>
        <p:nvSpPr>
          <p:cNvPr id="3" name="內容版面配置區 2">
            <a:extLst>
              <a:ext uri="{FF2B5EF4-FFF2-40B4-BE49-F238E27FC236}">
                <a16:creationId xmlns:a16="http://schemas.microsoft.com/office/drawing/2014/main" id="{3CABC5DC-0061-4E27-B6DF-11AAA22738CC}"/>
              </a:ext>
            </a:extLst>
          </p:cNvPr>
          <p:cNvSpPr>
            <a:spLocks noGrp="1"/>
          </p:cNvSpPr>
          <p:nvPr>
            <p:ph idx="1"/>
          </p:nvPr>
        </p:nvSpPr>
        <p:spPr/>
        <p:txBody>
          <a:bodyPr/>
          <a:lstStyle/>
          <a:p>
            <a:r>
              <a:rPr lang="zh-TW" altLang="en-US" dirty="0"/>
              <a:t>刑法第</a:t>
            </a:r>
            <a:r>
              <a:rPr lang="en-US" altLang="zh-TW" dirty="0"/>
              <a:t>21</a:t>
            </a:r>
            <a:r>
              <a:rPr lang="zh-TW" altLang="en-US" dirty="0"/>
              <a:t>條</a:t>
            </a:r>
            <a:endParaRPr lang="en-US" altLang="zh-TW" dirty="0"/>
          </a:p>
          <a:p>
            <a:pPr marL="0" indent="0">
              <a:buNone/>
            </a:pPr>
            <a:r>
              <a:rPr lang="zh-TW" altLang="en-US" dirty="0"/>
              <a:t>「依法令之行為，不罰。</a:t>
            </a:r>
            <a:endParaRPr lang="en-US" altLang="zh-TW" dirty="0"/>
          </a:p>
          <a:p>
            <a:pPr marL="0" indent="0">
              <a:buNone/>
            </a:pPr>
            <a:r>
              <a:rPr lang="zh-TW" altLang="en-US" dirty="0"/>
              <a:t>    依所屬上級公務員命令之職務上行為，不罰。但明知命令違法者，不在此限。」</a:t>
            </a:r>
            <a:endParaRPr lang="en-US" altLang="zh-TW" dirty="0"/>
          </a:p>
          <a:p>
            <a:pPr marL="360000" indent="0">
              <a:buNone/>
            </a:pPr>
            <a:r>
              <a:rPr lang="en-US" altLang="zh-TW" dirty="0"/>
              <a:t>EX</a:t>
            </a:r>
            <a:r>
              <a:rPr lang="zh-TW" altLang="en-US" dirty="0"/>
              <a:t>：</a:t>
            </a:r>
            <a:r>
              <a:rPr lang="en-US" altLang="zh-TW" dirty="0"/>
              <a:t>1. </a:t>
            </a:r>
            <a:r>
              <a:rPr lang="zh-TW" altLang="en-US" dirty="0"/>
              <a:t>逮捕現行犯之行為 </a:t>
            </a:r>
            <a:r>
              <a:rPr lang="en-US" altLang="zh-TW" dirty="0"/>
              <a:t>(</a:t>
            </a:r>
            <a:r>
              <a:rPr lang="zh-TW" altLang="en-US" dirty="0"/>
              <a:t>刑訴</a:t>
            </a:r>
            <a:r>
              <a:rPr lang="en-US" altLang="zh-TW" dirty="0">
                <a:latin typeface="+mj-ea"/>
                <a:ea typeface="+mj-ea"/>
              </a:rPr>
              <a:t>§88Ⅰ</a:t>
            </a:r>
            <a:r>
              <a:rPr lang="en-US" altLang="zh-TW" dirty="0"/>
              <a:t>)</a:t>
            </a:r>
          </a:p>
          <a:p>
            <a:pPr marL="360000" indent="0">
              <a:buNone/>
            </a:pPr>
            <a:r>
              <a:rPr lang="en-US" altLang="zh-TW" dirty="0"/>
              <a:t>        2. </a:t>
            </a:r>
            <a:r>
              <a:rPr lang="zh-TW" altLang="en-US" dirty="0"/>
              <a:t>自助行為 </a:t>
            </a:r>
            <a:r>
              <a:rPr lang="en-US" altLang="zh-TW" dirty="0"/>
              <a:t>(</a:t>
            </a:r>
            <a:r>
              <a:rPr lang="zh-TW" altLang="en-US" dirty="0"/>
              <a:t>民法</a:t>
            </a:r>
            <a:r>
              <a:rPr lang="en-US" altLang="zh-TW" dirty="0">
                <a:latin typeface="+mj-ea"/>
                <a:ea typeface="+mj-ea"/>
              </a:rPr>
              <a:t>§151</a:t>
            </a:r>
            <a:r>
              <a:rPr lang="en-US" altLang="zh-TW" dirty="0"/>
              <a:t>)</a:t>
            </a:r>
          </a:p>
          <a:p>
            <a:pPr marL="360000" indent="0">
              <a:buNone/>
            </a:pPr>
            <a:r>
              <a:rPr lang="zh-TW" altLang="en-US" dirty="0"/>
              <a:t>        </a:t>
            </a:r>
            <a:r>
              <a:rPr lang="en-US" altLang="zh-TW" dirty="0"/>
              <a:t>3. </a:t>
            </a:r>
            <a:r>
              <a:rPr lang="zh-TW" altLang="en-US" dirty="0"/>
              <a:t>依法之人工流產行為</a:t>
            </a:r>
            <a:r>
              <a:rPr lang="en-US" altLang="zh-TW" dirty="0"/>
              <a:t>(</a:t>
            </a:r>
            <a:r>
              <a:rPr lang="zh-TW" altLang="en-US" dirty="0"/>
              <a:t>優生保健法</a:t>
            </a:r>
            <a:r>
              <a:rPr lang="en-US" altLang="zh-TW" dirty="0"/>
              <a:t>)</a:t>
            </a:r>
            <a:endParaRPr lang="zh-TW" altLang="en-US" dirty="0"/>
          </a:p>
        </p:txBody>
      </p:sp>
    </p:spTree>
    <p:extLst>
      <p:ext uri="{BB962C8B-B14F-4D97-AF65-F5344CB8AC3E}">
        <p14:creationId xmlns:p14="http://schemas.microsoft.com/office/powerpoint/2010/main" val="1018682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4848139-D6F1-4658-9230-8E0B7802436A}"/>
              </a:ext>
            </a:extLst>
          </p:cNvPr>
          <p:cNvSpPr>
            <a:spLocks noGrp="1"/>
          </p:cNvSpPr>
          <p:nvPr>
            <p:ph type="title"/>
          </p:nvPr>
        </p:nvSpPr>
        <p:spPr/>
        <p:txBody>
          <a:bodyPr/>
          <a:lstStyle/>
          <a:p>
            <a:r>
              <a:rPr lang="zh-TW" altLang="en-US" dirty="0"/>
              <a:t>業務上之正當行為</a:t>
            </a:r>
          </a:p>
        </p:txBody>
      </p:sp>
      <p:sp>
        <p:nvSpPr>
          <p:cNvPr id="5" name="內容版面配置區 4">
            <a:extLst>
              <a:ext uri="{FF2B5EF4-FFF2-40B4-BE49-F238E27FC236}">
                <a16:creationId xmlns:a16="http://schemas.microsoft.com/office/drawing/2014/main" id="{D8745D22-CAAB-45CD-979A-1D09B93E16A8}"/>
              </a:ext>
            </a:extLst>
          </p:cNvPr>
          <p:cNvSpPr>
            <a:spLocks noGrp="1"/>
          </p:cNvSpPr>
          <p:nvPr>
            <p:ph idx="1"/>
          </p:nvPr>
        </p:nvSpPr>
        <p:spPr/>
        <p:txBody>
          <a:bodyPr/>
          <a:lstStyle/>
          <a:p>
            <a:r>
              <a:rPr lang="zh-TW" altLang="en-US" dirty="0"/>
              <a:t>刑法第</a:t>
            </a:r>
            <a:r>
              <a:rPr lang="en-US" altLang="zh-TW" dirty="0"/>
              <a:t>22</a:t>
            </a:r>
            <a:r>
              <a:rPr lang="zh-TW" altLang="en-US" dirty="0"/>
              <a:t>條</a:t>
            </a:r>
            <a:endParaRPr lang="en-US" altLang="zh-TW" dirty="0"/>
          </a:p>
          <a:p>
            <a:pPr marL="0" indent="0">
              <a:buNone/>
            </a:pPr>
            <a:r>
              <a:rPr lang="zh-TW" altLang="en-US" dirty="0"/>
              <a:t>  「業務上之正當行為，不罰。」</a:t>
            </a:r>
            <a:endParaRPr lang="en-US" altLang="zh-TW" dirty="0"/>
          </a:p>
          <a:p>
            <a:pPr marL="0" indent="0">
              <a:buNone/>
            </a:pPr>
            <a:r>
              <a:rPr lang="zh-TW" altLang="en-US" dirty="0"/>
              <a:t>   </a:t>
            </a:r>
            <a:r>
              <a:rPr lang="en-US" altLang="zh-TW" dirty="0"/>
              <a:t>EX</a:t>
            </a:r>
            <a:r>
              <a:rPr lang="zh-TW" altLang="en-US" dirty="0"/>
              <a:t>：急診醫師為車禍傷者截肢以保全其生命，</a:t>
            </a:r>
            <a:endParaRPr lang="en-US" altLang="zh-TW" dirty="0"/>
          </a:p>
          <a:p>
            <a:pPr marL="0" indent="0">
              <a:buNone/>
            </a:pPr>
            <a:r>
              <a:rPr lang="zh-TW" altLang="en-US" dirty="0"/>
              <a:t>           形式上該當重傷罪</a:t>
            </a:r>
            <a:r>
              <a:rPr lang="en-US" altLang="zh-TW" dirty="0"/>
              <a:t>(</a:t>
            </a:r>
            <a:r>
              <a:rPr lang="zh-TW" altLang="en-US" dirty="0"/>
              <a:t>刑法</a:t>
            </a:r>
            <a:r>
              <a:rPr lang="en-US" altLang="zh-TW" dirty="0"/>
              <a:t>§278Ⅰ)</a:t>
            </a:r>
            <a:r>
              <a:rPr lang="zh-TW" altLang="en-US" dirty="0"/>
              <a:t>的構成要</a:t>
            </a:r>
            <a:endParaRPr lang="en-US" altLang="zh-TW" dirty="0"/>
          </a:p>
          <a:p>
            <a:pPr marL="0" indent="0">
              <a:buNone/>
            </a:pPr>
            <a:r>
              <a:rPr lang="zh-TW" altLang="en-US" dirty="0"/>
              <a:t>           件，但因屬業務上之正當行為而阻卻違法</a:t>
            </a:r>
            <a:endParaRPr lang="en-US" altLang="zh-TW" dirty="0"/>
          </a:p>
          <a:p>
            <a:pPr marL="0" indent="0">
              <a:buNone/>
            </a:pPr>
            <a:r>
              <a:rPr lang="zh-TW" altLang="en-US" dirty="0"/>
              <a:t>           性。</a:t>
            </a:r>
          </a:p>
        </p:txBody>
      </p:sp>
      <p:pic>
        <p:nvPicPr>
          <p:cNvPr id="7" name="圖片 6" descr="一張含有 個人 的圖片&#10;&#10;產生非常高可信度的描述">
            <a:extLst>
              <a:ext uri="{FF2B5EF4-FFF2-40B4-BE49-F238E27FC236}">
                <a16:creationId xmlns:a16="http://schemas.microsoft.com/office/drawing/2014/main" id="{1176C2FD-E43F-44F8-AE0D-BB29F604825D}"/>
              </a:ext>
            </a:extLst>
          </p:cNvPr>
          <p:cNvPicPr>
            <a:picLocks noChangeAspect="1"/>
          </p:cNvPicPr>
          <p:nvPr/>
        </p:nvPicPr>
        <p:blipFill>
          <a:blip r:embed="rId2"/>
          <a:stretch>
            <a:fillRect/>
          </a:stretch>
        </p:blipFill>
        <p:spPr>
          <a:xfrm>
            <a:off x="7028834" y="3007360"/>
            <a:ext cx="5038472" cy="3720718"/>
          </a:xfrm>
          <a:prstGeom prst="rect">
            <a:avLst/>
          </a:prstGeom>
        </p:spPr>
      </p:pic>
    </p:spTree>
    <p:extLst>
      <p:ext uri="{BB962C8B-B14F-4D97-AF65-F5344CB8AC3E}">
        <p14:creationId xmlns:p14="http://schemas.microsoft.com/office/powerpoint/2010/main" val="918117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E8A77E-DFB6-49FD-B5D0-70BB6E1F825B}"/>
              </a:ext>
            </a:extLst>
          </p:cNvPr>
          <p:cNvSpPr>
            <a:spLocks noGrp="1"/>
          </p:cNvSpPr>
          <p:nvPr>
            <p:ph type="title"/>
          </p:nvPr>
        </p:nvSpPr>
        <p:spPr/>
        <p:txBody>
          <a:bodyPr/>
          <a:lstStyle/>
          <a:p>
            <a:r>
              <a:rPr lang="zh-TW" altLang="en-US" dirty="0"/>
              <a:t>案例：植牙風波</a:t>
            </a:r>
          </a:p>
        </p:txBody>
      </p:sp>
      <p:sp>
        <p:nvSpPr>
          <p:cNvPr id="3" name="內容版面配置區 2">
            <a:extLst>
              <a:ext uri="{FF2B5EF4-FFF2-40B4-BE49-F238E27FC236}">
                <a16:creationId xmlns:a16="http://schemas.microsoft.com/office/drawing/2014/main" id="{22D9A058-7235-4550-8F61-3B13D99866BC}"/>
              </a:ext>
            </a:extLst>
          </p:cNvPr>
          <p:cNvSpPr>
            <a:spLocks noGrp="1"/>
          </p:cNvSpPr>
          <p:nvPr>
            <p:ph idx="1"/>
          </p:nvPr>
        </p:nvSpPr>
        <p:spPr/>
        <p:txBody>
          <a:bodyPr>
            <a:normAutofit lnSpcReduction="10000"/>
          </a:bodyPr>
          <a:lstStyle/>
          <a:p>
            <a:r>
              <a:rPr lang="zh-TW" altLang="en-US" dirty="0"/>
              <a:t>魏郁如及賴玉玲分別係臺北榮民總醫院（下稱臺北榮總）牙醫師及牙周病科主任，均為從事醫療業務之人。告訴人魏寶戀於民國</a:t>
            </a:r>
            <a:r>
              <a:rPr lang="en-US" altLang="zh-TW" dirty="0"/>
              <a:t>97</a:t>
            </a:r>
            <a:r>
              <a:rPr lang="zh-TW" altLang="en-US" dirty="0"/>
              <a:t>年</a:t>
            </a:r>
            <a:r>
              <a:rPr lang="en-US" altLang="zh-TW" dirty="0"/>
              <a:t>10</a:t>
            </a:r>
            <a:r>
              <a:rPr lang="zh-TW" altLang="en-US" dirty="0"/>
              <a:t>月</a:t>
            </a:r>
            <a:r>
              <a:rPr lang="en-US" altLang="zh-TW" dirty="0"/>
              <a:t>6</a:t>
            </a:r>
            <a:r>
              <a:rPr lang="zh-TW" altLang="en-US" dirty="0"/>
              <a:t>日，至臺北市○○區○○路</a:t>
            </a:r>
            <a:r>
              <a:rPr lang="en-US" altLang="zh-TW" dirty="0"/>
              <a:t>0</a:t>
            </a:r>
            <a:r>
              <a:rPr lang="zh-TW" altLang="en-US" dirty="0"/>
              <a:t>段</a:t>
            </a:r>
            <a:r>
              <a:rPr lang="en-US" altLang="zh-TW" dirty="0"/>
              <a:t>000</a:t>
            </a:r>
            <a:r>
              <a:rPr lang="zh-TW" altLang="en-US" dirty="0"/>
              <a:t>號臺北榮總，由被告魏郁如做下顎植牙手術評估，於</a:t>
            </a:r>
            <a:r>
              <a:rPr lang="en-US" altLang="zh-TW" dirty="0"/>
              <a:t>98</a:t>
            </a:r>
            <a:r>
              <a:rPr lang="zh-TW" altLang="en-US" dirty="0"/>
              <a:t>年</a:t>
            </a:r>
            <a:r>
              <a:rPr lang="en-US" altLang="zh-TW" dirty="0"/>
              <a:t>4</a:t>
            </a:r>
            <a:r>
              <a:rPr lang="zh-TW" altLang="en-US" dirty="0"/>
              <a:t>月</a:t>
            </a:r>
            <a:r>
              <a:rPr lang="en-US" altLang="zh-TW" dirty="0"/>
              <a:t>20</a:t>
            </a:r>
            <a:r>
              <a:rPr lang="zh-TW" altLang="en-US" dirty="0"/>
              <a:t>日由被告魏郁如及賴玉玲施行左下第</a:t>
            </a:r>
            <a:r>
              <a:rPr lang="en-US" altLang="zh-TW" dirty="0"/>
              <a:t>2</a:t>
            </a:r>
            <a:r>
              <a:rPr lang="zh-TW" altLang="en-US" dirty="0"/>
              <a:t>大臼齒之人工植牙手術。被告魏郁如與賴玉玲原應注意植體末端須與下顎管保持</a:t>
            </a:r>
            <a:r>
              <a:rPr lang="en-US" altLang="zh-TW" dirty="0"/>
              <a:t>1</a:t>
            </a:r>
            <a:r>
              <a:rPr lang="zh-TW" altLang="en-US" dirty="0"/>
              <a:t>至</a:t>
            </a:r>
            <a:r>
              <a:rPr lang="en-US" altLang="zh-TW" dirty="0"/>
              <a:t>2</a:t>
            </a:r>
            <a:r>
              <a:rPr lang="zh-TW" altLang="en-US" dirty="0"/>
              <a:t>毫米之安全距離，且告訴人魏寶戀齒槽高度不足，不適合放入</a:t>
            </a:r>
            <a:r>
              <a:rPr lang="en-US" altLang="zh-TW" dirty="0"/>
              <a:t>11.5</a:t>
            </a:r>
            <a:r>
              <a:rPr lang="zh-TW" altLang="en-US" dirty="0"/>
              <a:t>毫米之植體，竟疏未注意，由被告魏郁如在被告賴玉玲指導下，在告訴人魏寶戀左下第二大臼齒區植入</a:t>
            </a:r>
            <a:r>
              <a:rPr lang="en-US" altLang="zh-TW" dirty="0"/>
              <a:t>11.5</a:t>
            </a:r>
            <a:r>
              <a:rPr lang="zh-TW" altLang="en-US" dirty="0"/>
              <a:t>毫米之植體，致植體根部相當貼近下顎管骨壁，明顯小於</a:t>
            </a:r>
            <a:r>
              <a:rPr lang="en-US" altLang="zh-TW" dirty="0"/>
              <a:t>1</a:t>
            </a:r>
            <a:r>
              <a:rPr lang="zh-TW" altLang="en-US" dirty="0"/>
              <a:t>至</a:t>
            </a:r>
            <a:r>
              <a:rPr lang="en-US" altLang="zh-TW" dirty="0"/>
              <a:t>2</a:t>
            </a:r>
            <a:r>
              <a:rPr lang="zh-TW" altLang="en-US" dirty="0"/>
              <a:t>毫米之安全距離，而壓迫告訴人魏寶戀下齒槽神經，致告訴人魏寶戀受有下齒槽神經受損、發炎之傷害。因認被告魏郁如及賴玉玲均涉犯刑法第</a:t>
            </a:r>
            <a:r>
              <a:rPr lang="en-US" altLang="zh-TW" dirty="0"/>
              <a:t>284</a:t>
            </a:r>
            <a:r>
              <a:rPr lang="zh-TW" altLang="en-US" dirty="0"/>
              <a:t>條第</a:t>
            </a:r>
            <a:r>
              <a:rPr lang="en-US" altLang="zh-TW" dirty="0"/>
              <a:t>2</a:t>
            </a:r>
            <a:r>
              <a:rPr lang="zh-TW" altLang="en-US" dirty="0"/>
              <a:t>項前段業務過失傷害罪嫌</a:t>
            </a:r>
          </a:p>
        </p:txBody>
      </p:sp>
    </p:spTree>
    <p:extLst>
      <p:ext uri="{BB962C8B-B14F-4D97-AF65-F5344CB8AC3E}">
        <p14:creationId xmlns:p14="http://schemas.microsoft.com/office/powerpoint/2010/main" val="509183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A3ED6-53CD-4436-A0EB-67429E350420}"/>
              </a:ext>
            </a:extLst>
          </p:cNvPr>
          <p:cNvSpPr>
            <a:spLocks noGrp="1"/>
          </p:cNvSpPr>
          <p:nvPr>
            <p:ph type="title"/>
          </p:nvPr>
        </p:nvSpPr>
        <p:spPr>
          <a:xfrm>
            <a:off x="1451578" y="568849"/>
            <a:ext cx="9603275" cy="1049235"/>
          </a:xfrm>
        </p:spPr>
        <p:txBody>
          <a:bodyPr>
            <a:normAutofit fontScale="90000"/>
          </a:bodyPr>
          <a:lstStyle/>
          <a:p>
            <a:r>
              <a:rPr lang="zh-TW" altLang="en-US" dirty="0"/>
              <a:t>案例：植牙風波判決結果</a:t>
            </a:r>
            <a:br>
              <a:rPr lang="en-US" altLang="zh-TW" dirty="0"/>
            </a:br>
            <a:br>
              <a:rPr lang="en-US" altLang="zh-TW" dirty="0"/>
            </a:br>
            <a:r>
              <a:rPr lang="zh-TW" altLang="en-US" dirty="0"/>
              <a:t>    臺灣士林地方法院</a:t>
            </a:r>
            <a:r>
              <a:rPr lang="en-US" altLang="zh-TW" dirty="0"/>
              <a:t>104</a:t>
            </a:r>
            <a:r>
              <a:rPr lang="zh-TW" altLang="en-US" dirty="0"/>
              <a:t>年度醫易字第</a:t>
            </a:r>
            <a:r>
              <a:rPr lang="en-US" altLang="zh-TW" dirty="0"/>
              <a:t>2</a:t>
            </a:r>
            <a:r>
              <a:rPr lang="zh-TW" altLang="en-US" dirty="0"/>
              <a:t>號刑事判決</a:t>
            </a:r>
            <a:br>
              <a:rPr lang="zh-TW" altLang="en-US" dirty="0"/>
            </a:br>
            <a:endParaRPr lang="zh-TW" altLang="en-US" dirty="0"/>
          </a:p>
        </p:txBody>
      </p:sp>
      <p:sp>
        <p:nvSpPr>
          <p:cNvPr id="3" name="內容版面配置區 2">
            <a:extLst>
              <a:ext uri="{FF2B5EF4-FFF2-40B4-BE49-F238E27FC236}">
                <a16:creationId xmlns:a16="http://schemas.microsoft.com/office/drawing/2014/main" id="{C8EC27FA-B04D-42A1-9BF9-7CB7C516A3EA}"/>
              </a:ext>
            </a:extLst>
          </p:cNvPr>
          <p:cNvSpPr>
            <a:spLocks noGrp="1"/>
          </p:cNvSpPr>
          <p:nvPr>
            <p:ph idx="1"/>
          </p:nvPr>
        </p:nvSpPr>
        <p:spPr/>
        <p:txBody>
          <a:bodyPr>
            <a:normAutofit/>
          </a:bodyPr>
          <a:lstStyle/>
          <a:p>
            <a:pPr marL="0" indent="0">
              <a:buNone/>
            </a:pPr>
            <a:r>
              <a:rPr lang="zh-TW" altLang="en-US" dirty="0"/>
              <a:t>依上述醫審會、北醫及高醫之鑑定結果，其等均認植牙之植體與下齒槽神經管間，距離</a:t>
            </a:r>
            <a:r>
              <a:rPr lang="en-US" altLang="zh-TW" dirty="0"/>
              <a:t>1</a:t>
            </a:r>
            <a:r>
              <a:rPr lang="zh-TW" altLang="en-US" dirty="0"/>
              <a:t>至</a:t>
            </a:r>
            <a:r>
              <a:rPr lang="en-US" altLang="zh-TW" dirty="0"/>
              <a:t>2</a:t>
            </a:r>
            <a:r>
              <a:rPr lang="zh-TW" altLang="en-US" dirty="0"/>
              <a:t>毫米是常規上之安全距離。而醫審會出具之鑑定報告係由醫審會指派專科醫師進行初步鑑定後再由醫審會之委員複審，北醫及高醫分別為醫學界具有權威之醫療機關。上開</a:t>
            </a:r>
            <a:r>
              <a:rPr lang="en-US" altLang="zh-TW" dirty="0"/>
              <a:t>3</a:t>
            </a:r>
            <a:r>
              <a:rPr lang="zh-TW" altLang="en-US" dirty="0"/>
              <a:t>個專業領域內之專家均認為人工植體與下齒槽神經管間之</a:t>
            </a:r>
            <a:r>
              <a:rPr lang="en-US" altLang="zh-TW" dirty="0"/>
              <a:t>1</a:t>
            </a:r>
            <a:r>
              <a:rPr lang="zh-TW" altLang="en-US" dirty="0"/>
              <a:t>至</a:t>
            </a:r>
            <a:r>
              <a:rPr lang="en-US" altLang="zh-TW" dirty="0"/>
              <a:t>2</a:t>
            </a:r>
            <a:r>
              <a:rPr lang="zh-TW" altLang="en-US" dirty="0"/>
              <a:t>毫米距離是常規上之安全範圍，則保持該安全距離，應認為係醫療常規，則</a:t>
            </a:r>
            <a:r>
              <a:rPr lang="zh-TW" altLang="en-US" b="1" dirty="0">
                <a:solidFill>
                  <a:srgbClr val="FF0000"/>
                </a:solidFill>
              </a:rPr>
              <a:t>被告如採行此方式進行植牙之醫療行為，自應認為符合醫療常規，如因此造成告訴人之傷害，屬於刑法第</a:t>
            </a:r>
            <a:r>
              <a:rPr lang="en-US" altLang="zh-TW" b="1" dirty="0">
                <a:solidFill>
                  <a:srgbClr val="FF0000"/>
                </a:solidFill>
              </a:rPr>
              <a:t>22</a:t>
            </a:r>
            <a:r>
              <a:rPr lang="zh-TW" altLang="en-US" b="1" dirty="0">
                <a:solidFill>
                  <a:srgbClr val="FF0000"/>
                </a:solidFill>
              </a:rPr>
              <a:t>條業務上之正當行為</a:t>
            </a:r>
            <a:r>
              <a:rPr lang="zh-TW" altLang="en-US" dirty="0"/>
              <a:t>，並符合醫療上應注意之要件，難認構成業務上過失。</a:t>
            </a:r>
            <a:endParaRPr lang="en-US" altLang="zh-TW" dirty="0"/>
          </a:p>
          <a:p>
            <a:pPr marL="0" indent="0">
              <a:buNone/>
            </a:pPr>
            <a:r>
              <a:rPr lang="zh-TW" altLang="en-US" dirty="0"/>
              <a:t>結論：魏郁如、賴玉玲無罪。</a:t>
            </a:r>
          </a:p>
        </p:txBody>
      </p:sp>
    </p:spTree>
    <p:extLst>
      <p:ext uri="{BB962C8B-B14F-4D97-AF65-F5344CB8AC3E}">
        <p14:creationId xmlns:p14="http://schemas.microsoft.com/office/powerpoint/2010/main" val="10922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22CB238-7D85-43EE-8514-96E6D1559E00}"/>
              </a:ext>
            </a:extLst>
          </p:cNvPr>
          <p:cNvSpPr txBox="1"/>
          <p:nvPr/>
        </p:nvSpPr>
        <p:spPr>
          <a:xfrm>
            <a:off x="4714505" y="103695"/>
            <a:ext cx="2236510"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古代衙門</a:t>
            </a:r>
          </a:p>
        </p:txBody>
      </p:sp>
      <p:pic>
        <p:nvPicPr>
          <p:cNvPr id="6" name="圖片 5" descr="一張含有 建築物, 室外, 天空, 地面 的圖片&#10;&#10;產生非常高可信度的描述">
            <a:extLst>
              <a:ext uri="{FF2B5EF4-FFF2-40B4-BE49-F238E27FC236}">
                <a16:creationId xmlns:a16="http://schemas.microsoft.com/office/drawing/2014/main" id="{994F8877-3571-4940-938A-45F7D839805C}"/>
              </a:ext>
            </a:extLst>
          </p:cNvPr>
          <p:cNvPicPr>
            <a:picLocks noChangeAspect="1"/>
          </p:cNvPicPr>
          <p:nvPr/>
        </p:nvPicPr>
        <p:blipFill>
          <a:blip r:embed="rId2"/>
          <a:stretch>
            <a:fillRect/>
          </a:stretch>
        </p:blipFill>
        <p:spPr>
          <a:xfrm>
            <a:off x="335280" y="750026"/>
            <a:ext cx="11585667" cy="6054163"/>
          </a:xfrm>
          <a:prstGeom prst="rect">
            <a:avLst/>
          </a:prstGeom>
        </p:spPr>
      </p:pic>
    </p:spTree>
    <p:extLst>
      <p:ext uri="{BB962C8B-B14F-4D97-AF65-F5344CB8AC3E}">
        <p14:creationId xmlns:p14="http://schemas.microsoft.com/office/powerpoint/2010/main" val="1824621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6BAEF1-F0F0-4916-ACBA-81C3AEA44CE2}"/>
              </a:ext>
            </a:extLst>
          </p:cNvPr>
          <p:cNvSpPr>
            <a:spLocks noGrp="1"/>
          </p:cNvSpPr>
          <p:nvPr>
            <p:ph type="title"/>
          </p:nvPr>
        </p:nvSpPr>
        <p:spPr/>
        <p:txBody>
          <a:bodyPr>
            <a:normAutofit/>
          </a:bodyPr>
          <a:lstStyle/>
          <a:p>
            <a:r>
              <a:rPr lang="zh-TW" altLang="en-US" sz="4000" dirty="0"/>
              <a:t>正當防衛 </a:t>
            </a:r>
            <a:r>
              <a:rPr lang="en-US" altLang="zh-TW" sz="4000" dirty="0"/>
              <a:t>–</a:t>
            </a:r>
            <a:r>
              <a:rPr lang="zh-TW" altLang="en-US" sz="4000" dirty="0"/>
              <a:t> 正者毋庸向不正者低頭</a:t>
            </a:r>
          </a:p>
        </p:txBody>
      </p:sp>
      <p:sp>
        <p:nvSpPr>
          <p:cNvPr id="3" name="內容版面配置區 2">
            <a:extLst>
              <a:ext uri="{FF2B5EF4-FFF2-40B4-BE49-F238E27FC236}">
                <a16:creationId xmlns:a16="http://schemas.microsoft.com/office/drawing/2014/main" id="{1524D416-6608-4646-B7C5-AC5F278AC083}"/>
              </a:ext>
            </a:extLst>
          </p:cNvPr>
          <p:cNvSpPr>
            <a:spLocks noGrp="1"/>
          </p:cNvSpPr>
          <p:nvPr>
            <p:ph idx="1"/>
          </p:nvPr>
        </p:nvSpPr>
        <p:spPr/>
        <p:txBody>
          <a:bodyPr>
            <a:normAutofit/>
          </a:bodyPr>
          <a:lstStyle/>
          <a:p>
            <a:r>
              <a:rPr lang="zh-TW" altLang="en-US" dirty="0"/>
              <a:t>刑法第</a:t>
            </a:r>
            <a:r>
              <a:rPr lang="en-US" altLang="zh-TW" dirty="0"/>
              <a:t>23</a:t>
            </a:r>
            <a:r>
              <a:rPr lang="zh-TW" altLang="en-US" dirty="0"/>
              <a:t>條</a:t>
            </a:r>
            <a:endParaRPr lang="en-US" altLang="zh-TW" dirty="0"/>
          </a:p>
          <a:p>
            <a:pPr marL="0" indent="0">
              <a:buNone/>
            </a:pPr>
            <a:r>
              <a:rPr lang="zh-TW" altLang="en-US" dirty="0"/>
              <a:t> 「對於現在不法之侵害，而出於防衛自己或他人權利之行為，不罰。但防衛</a:t>
            </a:r>
          </a:p>
          <a:p>
            <a:pPr marL="0" indent="0">
              <a:buNone/>
            </a:pPr>
            <a:r>
              <a:rPr lang="zh-TW" altLang="en-US" dirty="0"/>
              <a:t>     行為過當者，得減輕或免除其刑。」</a:t>
            </a:r>
            <a:endParaRPr lang="en-US" altLang="zh-TW" dirty="0"/>
          </a:p>
          <a:p>
            <a:r>
              <a:rPr lang="en-US" altLang="zh-TW" dirty="0">
                <a:hlinkClick r:id="rId2"/>
              </a:rPr>
              <a:t>https://www.youtube.com/watch?v=bLdoKv6fUDQ</a:t>
            </a:r>
            <a:endParaRPr lang="en-US" altLang="zh-TW" dirty="0"/>
          </a:p>
          <a:p>
            <a:pPr lvl="1"/>
            <a:endParaRPr lang="en-US" altLang="zh-TW" dirty="0"/>
          </a:p>
          <a:p>
            <a:r>
              <a:rPr lang="zh-TW" altLang="en-US" dirty="0"/>
              <a:t>黑道案</a:t>
            </a:r>
            <a:br>
              <a:rPr lang="en-US" altLang="zh-TW" dirty="0"/>
            </a:br>
            <a:endParaRPr lang="en-US" altLang="zh-TW" dirty="0"/>
          </a:p>
          <a:p>
            <a:pPr marL="0" indent="0">
              <a:buNone/>
            </a:pPr>
            <a:endParaRPr lang="en-US" altLang="zh-TW" dirty="0"/>
          </a:p>
        </p:txBody>
      </p:sp>
      <p:pic>
        <p:nvPicPr>
          <p:cNvPr id="5" name="圖片 4" descr="一張含有 物件, 時鐘 的圖片&#10;&#10;描述是以高可信度產生">
            <a:extLst>
              <a:ext uri="{FF2B5EF4-FFF2-40B4-BE49-F238E27FC236}">
                <a16:creationId xmlns:a16="http://schemas.microsoft.com/office/drawing/2014/main" id="{2C41DCB4-7571-448B-BE91-B35254CD72AF}"/>
              </a:ext>
            </a:extLst>
          </p:cNvPr>
          <p:cNvPicPr>
            <a:picLocks noChangeAspect="1"/>
          </p:cNvPicPr>
          <p:nvPr/>
        </p:nvPicPr>
        <p:blipFill>
          <a:blip r:embed="rId3"/>
          <a:stretch>
            <a:fillRect/>
          </a:stretch>
        </p:blipFill>
        <p:spPr>
          <a:xfrm>
            <a:off x="7911548" y="3950778"/>
            <a:ext cx="3893542" cy="2725480"/>
          </a:xfrm>
          <a:prstGeom prst="rect">
            <a:avLst/>
          </a:prstGeom>
        </p:spPr>
      </p:pic>
    </p:spTree>
    <p:extLst>
      <p:ext uri="{BB962C8B-B14F-4D97-AF65-F5344CB8AC3E}">
        <p14:creationId xmlns:p14="http://schemas.microsoft.com/office/powerpoint/2010/main" val="1708917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82A9E-0D5C-43E1-B305-F8777FDA81D9}"/>
              </a:ext>
            </a:extLst>
          </p:cNvPr>
          <p:cNvSpPr>
            <a:spLocks noGrp="1"/>
          </p:cNvSpPr>
          <p:nvPr>
            <p:ph type="title"/>
          </p:nvPr>
        </p:nvSpPr>
        <p:spPr/>
        <p:txBody>
          <a:bodyPr>
            <a:normAutofit/>
          </a:bodyPr>
          <a:lstStyle/>
          <a:p>
            <a:r>
              <a:rPr lang="zh-TW" altLang="en-US" dirty="0"/>
              <a:t>正當防衛</a:t>
            </a:r>
          </a:p>
        </p:txBody>
      </p:sp>
      <p:sp>
        <p:nvSpPr>
          <p:cNvPr id="5" name="內容版面配置區 4">
            <a:extLst>
              <a:ext uri="{FF2B5EF4-FFF2-40B4-BE49-F238E27FC236}">
                <a16:creationId xmlns:a16="http://schemas.microsoft.com/office/drawing/2014/main" id="{649DC013-84ED-4BC4-9C15-FAFAA0D5A4AD}"/>
              </a:ext>
            </a:extLst>
          </p:cNvPr>
          <p:cNvSpPr>
            <a:spLocks noGrp="1"/>
          </p:cNvSpPr>
          <p:nvPr>
            <p:ph idx="1"/>
          </p:nvPr>
        </p:nvSpPr>
        <p:spPr>
          <a:xfrm>
            <a:off x="1347883" y="1831574"/>
            <a:ext cx="9916465" cy="4658445"/>
          </a:xfrm>
        </p:spPr>
        <p:txBody>
          <a:bodyPr>
            <a:normAutofit/>
          </a:bodyPr>
          <a:lstStyle/>
          <a:p>
            <a:r>
              <a:rPr lang="zh-TW" altLang="en-US" dirty="0"/>
              <a:t>主觀要件：防衛意思</a:t>
            </a:r>
            <a:endParaRPr lang="en-US" altLang="zh-TW" dirty="0"/>
          </a:p>
          <a:p>
            <a:r>
              <a:rPr lang="zh-TW" altLang="en-US" dirty="0"/>
              <a:t>客觀要件：</a:t>
            </a:r>
            <a:endParaRPr lang="en-US" altLang="zh-TW" dirty="0"/>
          </a:p>
          <a:p>
            <a:r>
              <a:rPr lang="en-US" altLang="zh-TW" dirty="0"/>
              <a:t>1. </a:t>
            </a:r>
            <a:r>
              <a:rPr lang="zh-TW" altLang="en-US" dirty="0"/>
              <a:t>存有緊急防衛情狀：人力侵害行為、侵害行為之現在性、侵害行為之不法性。</a:t>
            </a:r>
            <a:endParaRPr lang="en-US" altLang="zh-TW" dirty="0"/>
          </a:p>
          <a:p>
            <a:r>
              <a:rPr lang="en-US" altLang="zh-TW" dirty="0"/>
              <a:t>2. </a:t>
            </a:r>
            <a:r>
              <a:rPr lang="zh-TW" altLang="en-US" dirty="0"/>
              <a:t>實施緊急防衛行為：</a:t>
            </a:r>
            <a:r>
              <a:rPr lang="en-US" altLang="zh-TW" dirty="0"/>
              <a:t>(1) </a:t>
            </a:r>
            <a:r>
              <a:rPr lang="zh-TW" altLang="en-US" dirty="0"/>
              <a:t>針對侵害者</a:t>
            </a:r>
          </a:p>
          <a:p>
            <a:pPr marL="0" indent="0">
              <a:buNone/>
            </a:pPr>
            <a:r>
              <a:rPr lang="zh-TW" altLang="en-US" dirty="0"/>
              <a:t>                                       </a:t>
            </a:r>
            <a:r>
              <a:rPr lang="en-US" altLang="zh-TW" dirty="0"/>
              <a:t>(2) </a:t>
            </a:r>
            <a:r>
              <a:rPr lang="zh-TW" altLang="en-US" dirty="0"/>
              <a:t>防衛行為乃客觀必要：適合的手段、相對最小侵害手段</a:t>
            </a:r>
            <a:endParaRPr lang="en-US" altLang="zh-TW" dirty="0"/>
          </a:p>
          <a:p>
            <a:pPr marL="0" indent="0">
              <a:buNone/>
            </a:pPr>
            <a:r>
              <a:rPr lang="zh-TW" altLang="en-US" dirty="0"/>
              <a:t>                                       </a:t>
            </a:r>
            <a:r>
              <a:rPr lang="en-US" altLang="zh-TW" dirty="0"/>
              <a:t>(3) </a:t>
            </a:r>
            <a:r>
              <a:rPr lang="zh-TW" altLang="en-US" dirty="0"/>
              <a:t>防衛行為非屬權力濫用：</a:t>
            </a:r>
            <a:r>
              <a:rPr lang="en-US" altLang="zh-TW" dirty="0"/>
              <a:t>a. </a:t>
            </a:r>
            <a:r>
              <a:rPr lang="zh-TW" altLang="en-US" dirty="0"/>
              <a:t>法益極端的不相當</a:t>
            </a:r>
          </a:p>
          <a:p>
            <a:pPr marL="5400000" indent="0">
              <a:buNone/>
            </a:pPr>
            <a:r>
              <a:rPr lang="zh-TW" altLang="en-US" dirty="0"/>
              <a:t>       </a:t>
            </a:r>
            <a:r>
              <a:rPr lang="en-US" altLang="zh-TW" dirty="0"/>
              <a:t>b. </a:t>
            </a:r>
            <a:r>
              <a:rPr lang="zh-TW" altLang="en-US" dirty="0"/>
              <a:t>兒童或明顯無責任能力攻擊者</a:t>
            </a:r>
          </a:p>
          <a:p>
            <a:pPr marL="5400000" indent="0">
              <a:buNone/>
            </a:pPr>
            <a:r>
              <a:rPr lang="zh-TW" altLang="en-US" dirty="0"/>
              <a:t>       </a:t>
            </a:r>
            <a:r>
              <a:rPr lang="en-US" altLang="zh-TW" dirty="0"/>
              <a:t>c. </a:t>
            </a:r>
            <a:r>
              <a:rPr lang="zh-TW" altLang="en-US" dirty="0"/>
              <a:t>特別近親關係</a:t>
            </a:r>
          </a:p>
          <a:p>
            <a:pPr marL="5400000" indent="0">
              <a:buNone/>
            </a:pPr>
            <a:r>
              <a:rPr lang="zh-TW" altLang="en-US" dirty="0"/>
              <a:t>       </a:t>
            </a:r>
            <a:r>
              <a:rPr lang="en-US" altLang="zh-TW" dirty="0"/>
              <a:t>d. </a:t>
            </a:r>
            <a:r>
              <a:rPr lang="zh-TW" altLang="en-US" dirty="0"/>
              <a:t>挑唆防衛</a:t>
            </a:r>
          </a:p>
          <a:p>
            <a:endParaRPr lang="zh-TW" altLang="en-US" dirty="0"/>
          </a:p>
          <a:p>
            <a:endParaRPr lang="en-US" altLang="zh-TW" dirty="0"/>
          </a:p>
        </p:txBody>
      </p:sp>
    </p:spTree>
    <p:extLst>
      <p:ext uri="{BB962C8B-B14F-4D97-AF65-F5344CB8AC3E}">
        <p14:creationId xmlns:p14="http://schemas.microsoft.com/office/powerpoint/2010/main" val="915198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AFA967-4EB0-4B5B-AF42-075B8846D962}"/>
              </a:ext>
            </a:extLst>
          </p:cNvPr>
          <p:cNvSpPr>
            <a:spLocks noGrp="1"/>
          </p:cNvSpPr>
          <p:nvPr>
            <p:ph type="title"/>
          </p:nvPr>
        </p:nvSpPr>
        <p:spPr/>
        <p:txBody>
          <a:bodyPr/>
          <a:lstStyle/>
          <a:p>
            <a:r>
              <a:rPr lang="zh-TW" altLang="en-US" dirty="0"/>
              <a:t>案例一：勇夫護孕妻 勒死悍賊</a:t>
            </a:r>
          </a:p>
        </p:txBody>
      </p:sp>
      <p:sp>
        <p:nvSpPr>
          <p:cNvPr id="3" name="內容版面配置區 2">
            <a:extLst>
              <a:ext uri="{FF2B5EF4-FFF2-40B4-BE49-F238E27FC236}">
                <a16:creationId xmlns:a16="http://schemas.microsoft.com/office/drawing/2014/main" id="{AF0AAE5C-5DD9-424E-B682-19A144751EA9}"/>
              </a:ext>
            </a:extLst>
          </p:cNvPr>
          <p:cNvSpPr>
            <a:spLocks noGrp="1"/>
          </p:cNvSpPr>
          <p:nvPr>
            <p:ph idx="1"/>
          </p:nvPr>
        </p:nvSpPr>
        <p:spPr>
          <a:xfrm>
            <a:off x="1451579" y="2015732"/>
            <a:ext cx="9426953" cy="4300227"/>
          </a:xfrm>
        </p:spPr>
        <p:txBody>
          <a:bodyPr/>
          <a:lstStyle/>
          <a:p>
            <a:r>
              <a:rPr lang="en-US" altLang="zh-TW" dirty="0">
                <a:hlinkClick r:id="rId2"/>
              </a:rPr>
              <a:t>http://www.appledaily.com.tw/appledaily/article/headline/20141027/36171451/</a:t>
            </a:r>
            <a:endParaRPr lang="en-US" altLang="zh-TW" dirty="0"/>
          </a:p>
          <a:p>
            <a:r>
              <a:rPr lang="zh-TW" altLang="en-US" dirty="0"/>
              <a:t>北市一名自海軍陸戰隊退伍的新婚男子，前晚攜懷孕八月的妻子返家，發現竟有小偷躲在屋內，小偷還揮拳朝他攻擊，男子為保護孕妻，奮不顧身上前搏鬥，勒住小偷頸部，警方據報到場發現小偷被制伏暈倒，送醫急救十小時後不治，警方以男子防衛過當，依過失致死罪送辦，但他事後不悔說：「若不制伏，恐造成兩屍三命！」</a:t>
            </a:r>
            <a:endParaRPr lang="en-US" altLang="zh-TW" dirty="0"/>
          </a:p>
          <a:p>
            <a:pPr marL="0" indent="0">
              <a:buNone/>
            </a:pPr>
            <a:endParaRPr lang="zh-TW" altLang="en-US" dirty="0"/>
          </a:p>
        </p:txBody>
      </p:sp>
    </p:spTree>
    <p:extLst>
      <p:ext uri="{BB962C8B-B14F-4D97-AF65-F5344CB8AC3E}">
        <p14:creationId xmlns:p14="http://schemas.microsoft.com/office/powerpoint/2010/main" val="2165889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53062C-FF95-41F6-9896-C5A4E14BA812}"/>
              </a:ext>
            </a:extLst>
          </p:cNvPr>
          <p:cNvSpPr>
            <a:spLocks noGrp="1"/>
          </p:cNvSpPr>
          <p:nvPr>
            <p:ph type="title"/>
          </p:nvPr>
        </p:nvSpPr>
        <p:spPr/>
        <p:txBody>
          <a:bodyPr/>
          <a:lstStyle/>
          <a:p>
            <a:r>
              <a:rPr lang="zh-TW" altLang="en-US" dirty="0"/>
              <a:t>案例一：勇夫案判決結果</a:t>
            </a:r>
          </a:p>
        </p:txBody>
      </p:sp>
      <p:sp>
        <p:nvSpPr>
          <p:cNvPr id="3" name="內容版面配置區 2">
            <a:extLst>
              <a:ext uri="{FF2B5EF4-FFF2-40B4-BE49-F238E27FC236}">
                <a16:creationId xmlns:a16="http://schemas.microsoft.com/office/drawing/2014/main" id="{5119BFE9-6AB1-4FE3-BBE2-6903B1B0208A}"/>
              </a:ext>
            </a:extLst>
          </p:cNvPr>
          <p:cNvSpPr>
            <a:spLocks noGrp="1"/>
          </p:cNvSpPr>
          <p:nvPr>
            <p:ph idx="1"/>
          </p:nvPr>
        </p:nvSpPr>
        <p:spPr>
          <a:xfrm>
            <a:off x="1451579" y="2015732"/>
            <a:ext cx="9603275" cy="3960862"/>
          </a:xfrm>
        </p:spPr>
        <p:txBody>
          <a:bodyPr>
            <a:normAutofit/>
          </a:bodyPr>
          <a:lstStyle/>
          <a:p>
            <a:r>
              <a:rPr lang="zh-TW" altLang="en-US" dirty="0"/>
              <a:t>一審：臺灣士林地方法院 </a:t>
            </a:r>
            <a:r>
              <a:rPr lang="en-US" altLang="zh-TW" dirty="0"/>
              <a:t>104</a:t>
            </a:r>
            <a:r>
              <a:rPr lang="zh-TW" altLang="en-US" dirty="0"/>
              <a:t>年度易字第</a:t>
            </a:r>
            <a:r>
              <a:rPr lang="en-US" altLang="zh-TW" dirty="0"/>
              <a:t>628</a:t>
            </a:r>
            <a:r>
              <a:rPr lang="zh-TW" altLang="en-US" dirty="0"/>
              <a:t>號 </a:t>
            </a:r>
            <a:endParaRPr lang="en-US" altLang="zh-TW" dirty="0"/>
          </a:p>
          <a:p>
            <a:pPr marL="0" indent="0">
              <a:buNone/>
            </a:pPr>
            <a:r>
              <a:rPr lang="zh-TW" altLang="en-US" dirty="0"/>
              <a:t>「何柏翰犯過失致死罪，處有期徒刑參月，如易科罰金，以新臺幣</a:t>
            </a:r>
          </a:p>
          <a:p>
            <a:pPr marL="0" indent="0">
              <a:buNone/>
            </a:pPr>
            <a:r>
              <a:rPr lang="zh-TW" altLang="en-US" dirty="0"/>
              <a:t>    壹仟元折算壹日。緩刑貳年。」</a:t>
            </a:r>
            <a:endParaRPr lang="en-US" altLang="zh-TW" dirty="0"/>
          </a:p>
          <a:p>
            <a:pPr marL="0" indent="0">
              <a:buNone/>
            </a:pPr>
            <a:endParaRPr lang="en-US" altLang="zh-TW" dirty="0"/>
          </a:p>
          <a:p>
            <a:r>
              <a:rPr lang="zh-TW" altLang="en-US" dirty="0"/>
              <a:t>二審：臺灣高等法院 </a:t>
            </a:r>
            <a:r>
              <a:rPr lang="en-US" altLang="zh-TW" dirty="0"/>
              <a:t>105 </a:t>
            </a:r>
            <a:r>
              <a:rPr lang="zh-TW" altLang="en-US" dirty="0"/>
              <a:t>年度上易字第 </a:t>
            </a:r>
            <a:r>
              <a:rPr lang="en-US" altLang="zh-TW" dirty="0"/>
              <a:t>1232 </a:t>
            </a:r>
            <a:r>
              <a:rPr lang="zh-TW" altLang="en-US" dirty="0"/>
              <a:t>號 刑事判決</a:t>
            </a:r>
          </a:p>
          <a:p>
            <a:pPr marL="0" indent="0">
              <a:buNone/>
            </a:pPr>
            <a:r>
              <a:rPr lang="zh-TW" altLang="en-US" dirty="0"/>
              <a:t> 「何柏翰因過失致人於死，處有期徒刑貳月，如易科罰金，以新臺</a:t>
            </a:r>
          </a:p>
          <a:p>
            <a:pPr marL="0" indent="0">
              <a:buNone/>
            </a:pPr>
            <a:r>
              <a:rPr lang="zh-TW" altLang="en-US" dirty="0"/>
              <a:t>     幣壹仟元折算壹日。緩刑貳年。」</a:t>
            </a:r>
            <a:endParaRPr lang="en-US" altLang="zh-TW" dirty="0"/>
          </a:p>
          <a:p>
            <a:pPr marL="0" indent="0">
              <a:buNone/>
            </a:pPr>
            <a:r>
              <a:rPr lang="zh-TW" altLang="en-US" dirty="0"/>
              <a:t>  </a:t>
            </a:r>
          </a:p>
          <a:p>
            <a:endParaRPr lang="zh-TW" altLang="en-US" dirty="0"/>
          </a:p>
        </p:txBody>
      </p:sp>
    </p:spTree>
    <p:extLst>
      <p:ext uri="{BB962C8B-B14F-4D97-AF65-F5344CB8AC3E}">
        <p14:creationId xmlns:p14="http://schemas.microsoft.com/office/powerpoint/2010/main" val="1233402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C858B42-4A1B-429F-9603-E9AC8FC64335}"/>
              </a:ext>
            </a:extLst>
          </p:cNvPr>
          <p:cNvSpPr>
            <a:spLocks noGrp="1"/>
          </p:cNvSpPr>
          <p:nvPr>
            <p:ph type="title"/>
          </p:nvPr>
        </p:nvSpPr>
        <p:spPr/>
        <p:txBody>
          <a:bodyPr/>
          <a:lstStyle/>
          <a:p>
            <a:r>
              <a:rPr lang="zh-TW" altLang="en-US" dirty="0"/>
              <a:t>臺灣高等法院 </a:t>
            </a:r>
            <a:r>
              <a:rPr lang="en-US" altLang="zh-TW" dirty="0"/>
              <a:t>105 </a:t>
            </a:r>
            <a:r>
              <a:rPr lang="zh-TW" altLang="en-US" dirty="0"/>
              <a:t>年度上易字第 </a:t>
            </a:r>
            <a:r>
              <a:rPr lang="en-US" altLang="zh-TW" dirty="0"/>
              <a:t>1232 </a:t>
            </a:r>
            <a:r>
              <a:rPr lang="zh-TW" altLang="en-US" dirty="0"/>
              <a:t>號 刑事判決</a:t>
            </a:r>
            <a:br>
              <a:rPr lang="zh-TW" altLang="en-US" dirty="0"/>
            </a:br>
            <a:endParaRPr lang="zh-TW" altLang="en-US" dirty="0"/>
          </a:p>
        </p:txBody>
      </p:sp>
      <p:sp>
        <p:nvSpPr>
          <p:cNvPr id="7" name="內容版面配置區 6">
            <a:extLst>
              <a:ext uri="{FF2B5EF4-FFF2-40B4-BE49-F238E27FC236}">
                <a16:creationId xmlns:a16="http://schemas.microsoft.com/office/drawing/2014/main" id="{E52ACD3D-17A9-4DDC-9271-7E77B61F44BB}"/>
              </a:ext>
            </a:extLst>
          </p:cNvPr>
          <p:cNvSpPr>
            <a:spLocks noGrp="1"/>
          </p:cNvSpPr>
          <p:nvPr>
            <p:ph idx="1"/>
          </p:nvPr>
        </p:nvSpPr>
        <p:spPr>
          <a:xfrm>
            <a:off x="1451579" y="2015732"/>
            <a:ext cx="9603275" cy="3866594"/>
          </a:xfrm>
        </p:spPr>
        <p:txBody>
          <a:bodyPr>
            <a:normAutofit/>
          </a:bodyPr>
          <a:lstStyle/>
          <a:p>
            <a:r>
              <a:rPr lang="zh-TW" altLang="en-US" dirty="0"/>
              <a:t>被告偕孕妻返家，驟然遭逢躲藏於其住處內之竊賊揮拳攻擊，而被害人身高</a:t>
            </a:r>
            <a:r>
              <a:rPr lang="en-US" altLang="zh-TW" dirty="0"/>
              <a:t>172</a:t>
            </a:r>
            <a:r>
              <a:rPr lang="zh-TW" altLang="en-US" dirty="0"/>
              <a:t>公分，身材精壯，有卷附法務部法醫研究所鑑定報告書及相驗、解剖照片可參（見相卷第</a:t>
            </a:r>
            <a:r>
              <a:rPr lang="en-US" altLang="zh-TW" dirty="0"/>
              <a:t>99</a:t>
            </a:r>
            <a:r>
              <a:rPr lang="zh-TW" altLang="en-US" dirty="0"/>
              <a:t>至</a:t>
            </a:r>
            <a:r>
              <a:rPr lang="en-US" altLang="zh-TW" dirty="0"/>
              <a:t>102</a:t>
            </a:r>
            <a:r>
              <a:rPr lang="zh-TW" altLang="en-US" dirty="0"/>
              <a:t>頁、第</a:t>
            </a:r>
            <a:r>
              <a:rPr lang="en-US" altLang="zh-TW" dirty="0"/>
              <a:t>212</a:t>
            </a:r>
            <a:r>
              <a:rPr lang="zh-TW" altLang="en-US" dirty="0"/>
              <a:t>頁至第</a:t>
            </a:r>
            <a:r>
              <a:rPr lang="en-US" altLang="zh-TW" dirty="0"/>
              <a:t>215</a:t>
            </a:r>
            <a:r>
              <a:rPr lang="zh-TW" altLang="en-US" dirty="0"/>
              <a:t>頁反面），被告當時又不知被害人是否攜帶兇器，因恐被害人逃脫，可能對被告之孕妻造成威脅，故被告於此危急情形下，採取與被害人扭打、並徒手推壓被害人臉部同時緊拉被害人衣領、將被害人壓制在地之防衛手段，固難謂非必要，</a:t>
            </a:r>
            <a:r>
              <a:rPr lang="zh-TW" altLang="en-US" b="1" dirty="0">
                <a:solidFill>
                  <a:srgbClr val="FF0000"/>
                </a:solidFill>
              </a:rPr>
              <a:t>惟其於見戴口罩之被害人呼吸困難、手部發抖、臉色蒼白後，仍持續壓制被害人之臉部並緊拉其衣領，直至警員到場時，被害人已呈雙眼緊閉、臉色發黑、全身癱軟、無意識狀態而遭警員上銬後，被告始放手，終至被害人窒息死亡</a:t>
            </a:r>
            <a:r>
              <a:rPr lang="zh-TW" altLang="en-US" dirty="0"/>
              <a:t>，揆諸前揭說明，其所實施之防衛方法，有失權益均衡之相當性而逾必要程度，自屬防衛過當。</a:t>
            </a:r>
          </a:p>
        </p:txBody>
      </p:sp>
    </p:spTree>
    <p:extLst>
      <p:ext uri="{BB962C8B-B14F-4D97-AF65-F5344CB8AC3E}">
        <p14:creationId xmlns:p14="http://schemas.microsoft.com/office/powerpoint/2010/main" val="324484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0A6333-4ED2-4424-B512-661C69AA8A69}"/>
              </a:ext>
            </a:extLst>
          </p:cNvPr>
          <p:cNvSpPr>
            <a:spLocks noGrp="1"/>
          </p:cNvSpPr>
          <p:nvPr>
            <p:ph type="title"/>
          </p:nvPr>
        </p:nvSpPr>
        <p:spPr/>
        <p:txBody>
          <a:bodyPr>
            <a:normAutofit/>
          </a:bodyPr>
          <a:lstStyle/>
          <a:p>
            <a:r>
              <a:rPr lang="zh-TW" altLang="en-US" sz="4000" dirty="0"/>
              <a:t>陸戰勇夫護妻案</a:t>
            </a:r>
          </a:p>
        </p:txBody>
      </p:sp>
      <p:sp>
        <p:nvSpPr>
          <p:cNvPr id="3" name="內容版面配置區 2">
            <a:extLst>
              <a:ext uri="{FF2B5EF4-FFF2-40B4-BE49-F238E27FC236}">
                <a16:creationId xmlns:a16="http://schemas.microsoft.com/office/drawing/2014/main" id="{A823BB38-349C-4BF6-87FE-345C1DCBB1EF}"/>
              </a:ext>
            </a:extLst>
          </p:cNvPr>
          <p:cNvSpPr>
            <a:spLocks noGrp="1"/>
          </p:cNvSpPr>
          <p:nvPr>
            <p:ph idx="1"/>
          </p:nvPr>
        </p:nvSpPr>
        <p:spPr/>
        <p:txBody>
          <a:bodyPr/>
          <a:lstStyle/>
          <a:p>
            <a:r>
              <a:rPr lang="zh-TW" altLang="en-US" dirty="0"/>
              <a:t>刑事：</a:t>
            </a:r>
            <a:endParaRPr lang="en-US" altLang="zh-TW" dirty="0"/>
          </a:p>
          <a:p>
            <a:pPr lvl="1"/>
            <a:r>
              <a:rPr lang="zh-TW" altLang="en-US" dirty="0"/>
              <a:t>被告：快一點，有沒有手銬？（蘇警員進入淋浴間並伸手取腰間手銬將張俊卿銬上）</a:t>
            </a:r>
            <a:endParaRPr lang="en-US" altLang="zh-TW" dirty="0"/>
          </a:p>
          <a:p>
            <a:pPr lvl="1"/>
            <a:r>
              <a:rPr lang="zh-TW" altLang="en-US" dirty="0"/>
              <a:t>被告：你先把他銬起來，我再把他鬆手，他要被勒死了。</a:t>
            </a:r>
            <a:endParaRPr lang="en-US" altLang="zh-TW" dirty="0"/>
          </a:p>
          <a:p>
            <a:pPr lvl="1"/>
            <a:r>
              <a:rPr lang="zh-TW" altLang="en-US" dirty="0"/>
              <a:t>蘇警：叫</a:t>
            </a:r>
            <a:r>
              <a:rPr lang="en-US" altLang="zh-TW" dirty="0"/>
              <a:t>119</a:t>
            </a:r>
            <a:r>
              <a:rPr lang="zh-TW" altLang="en-US" dirty="0"/>
              <a:t>。</a:t>
            </a:r>
            <a:endParaRPr lang="en-US" altLang="zh-TW" dirty="0"/>
          </a:p>
          <a:p>
            <a:pPr lvl="1"/>
            <a:r>
              <a:rPr lang="zh-TW" altLang="en-US" dirty="0"/>
              <a:t>被告：</a:t>
            </a:r>
            <a:r>
              <a:rPr lang="en-US" altLang="zh-TW" dirty="0"/>
              <a:t>A</a:t>
            </a:r>
            <a:r>
              <a:rPr lang="zh-TW" altLang="en-US" dirty="0"/>
              <a:t>仔，我都鬆手。（張俊卿臉戴口罩，臉上膚色較手部肢體膚色黑暗，身體呈現癱軟狀態，倒臥在淋浴間）</a:t>
            </a:r>
            <a:endParaRPr lang="en-US" altLang="zh-TW" dirty="0"/>
          </a:p>
          <a:p>
            <a:r>
              <a:rPr lang="zh-TW" altLang="en-US" dirty="0"/>
              <a:t>民事：</a:t>
            </a:r>
            <a:endParaRPr lang="en-US" altLang="zh-TW" dirty="0"/>
          </a:p>
          <a:p>
            <a:pPr lvl="1"/>
            <a:r>
              <a:rPr lang="en-US" altLang="zh-TW" dirty="0"/>
              <a:t>20</a:t>
            </a:r>
            <a:r>
              <a:rPr lang="zh-TW" altLang="en-US" dirty="0"/>
              <a:t>％過失</a:t>
            </a:r>
          </a:p>
        </p:txBody>
      </p:sp>
    </p:spTree>
    <p:extLst>
      <p:ext uri="{BB962C8B-B14F-4D97-AF65-F5344CB8AC3E}">
        <p14:creationId xmlns:p14="http://schemas.microsoft.com/office/powerpoint/2010/main" val="170248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CDE93-7FD5-401C-BB8D-7148D68DCE8C}"/>
              </a:ext>
            </a:extLst>
          </p:cNvPr>
          <p:cNvSpPr>
            <a:spLocks noGrp="1"/>
          </p:cNvSpPr>
          <p:nvPr>
            <p:ph type="title"/>
          </p:nvPr>
        </p:nvSpPr>
        <p:spPr/>
        <p:txBody>
          <a:bodyPr/>
          <a:lstStyle/>
          <a:p>
            <a:r>
              <a:rPr lang="zh-TW" altLang="en-US" dirty="0"/>
              <a:t>案例二：咬舌脫困案</a:t>
            </a:r>
            <a:br>
              <a:rPr lang="en-US" altLang="zh-TW" dirty="0"/>
            </a:br>
            <a:r>
              <a:rPr lang="zh-TW" altLang="en-US" dirty="0"/>
              <a:t>             </a:t>
            </a:r>
          </a:p>
        </p:txBody>
      </p:sp>
      <p:sp>
        <p:nvSpPr>
          <p:cNvPr id="3" name="內容版面配置區 2">
            <a:extLst>
              <a:ext uri="{FF2B5EF4-FFF2-40B4-BE49-F238E27FC236}">
                <a16:creationId xmlns:a16="http://schemas.microsoft.com/office/drawing/2014/main" id="{7AAD026B-9E75-45AD-B8FF-B192B8D8CE73}"/>
              </a:ext>
            </a:extLst>
          </p:cNvPr>
          <p:cNvSpPr>
            <a:spLocks noGrp="1"/>
          </p:cNvSpPr>
          <p:nvPr>
            <p:ph idx="1"/>
          </p:nvPr>
        </p:nvSpPr>
        <p:spPr/>
        <p:txBody>
          <a:bodyPr>
            <a:normAutofit/>
          </a:bodyPr>
          <a:lstStyle/>
          <a:p>
            <a:r>
              <a:rPr lang="en-US" altLang="zh-TW" dirty="0">
                <a:hlinkClick r:id="rId2"/>
              </a:rPr>
              <a:t>https://udn.com/news/story/7317/2712766</a:t>
            </a:r>
            <a:endParaRPr lang="en-US" altLang="zh-TW" dirty="0"/>
          </a:p>
          <a:p>
            <a:r>
              <a:rPr lang="zh-TW" altLang="en-US" dirty="0"/>
              <a:t>李姓男子與女友發生口角，李男在車室前座毆打女友的臉，並且反鎖車門，還想在後座性侵，女友沒有退路，佯裝就範，稱要與李接吻，卻趁機咬斷李一塊舌頭上的肉，自己則奪門而出，在路人協助下報案。咬掉李男舌頭上的肉，李男仍被偵辦、起訴；李男向法官否認犯罪，但女友指述穩定，獲採證，台北地院今天依強制猥褻罪判決李有期徒刑</a:t>
            </a:r>
            <a:r>
              <a:rPr lang="en-US" altLang="zh-TW" dirty="0"/>
              <a:t>9</a:t>
            </a:r>
            <a:r>
              <a:rPr lang="zh-TW" altLang="en-US" dirty="0"/>
              <a:t>月。可上訴。</a:t>
            </a:r>
            <a:endParaRPr lang="en-US" altLang="zh-TW" dirty="0"/>
          </a:p>
          <a:p>
            <a:r>
              <a:rPr lang="zh-TW" altLang="en-US" dirty="0"/>
              <a:t>女友咬掉李男的舌頭肉後，李男也向檢警控告女友涉嫌重傷害罪，不過，檢方調查後認為，</a:t>
            </a:r>
            <a:r>
              <a:rPr lang="zh-TW" altLang="en-US" b="1" dirty="0">
                <a:solidFill>
                  <a:srgbClr val="FF0000"/>
                </a:solidFill>
              </a:rPr>
              <a:t>女友屬於正當防衛，可免刑責，已將女友處分不起訴</a:t>
            </a:r>
            <a:r>
              <a:rPr lang="zh-TW" altLang="en-US" dirty="0"/>
              <a:t>。</a:t>
            </a:r>
          </a:p>
        </p:txBody>
      </p:sp>
    </p:spTree>
    <p:extLst>
      <p:ext uri="{BB962C8B-B14F-4D97-AF65-F5344CB8AC3E}">
        <p14:creationId xmlns:p14="http://schemas.microsoft.com/office/powerpoint/2010/main" val="4187420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0A08DB-2856-425D-8A6B-87052A7DA441}"/>
              </a:ext>
            </a:extLst>
          </p:cNvPr>
          <p:cNvSpPr>
            <a:spLocks noGrp="1"/>
          </p:cNvSpPr>
          <p:nvPr>
            <p:ph type="title"/>
          </p:nvPr>
        </p:nvSpPr>
        <p:spPr/>
        <p:txBody>
          <a:bodyPr/>
          <a:lstStyle/>
          <a:p>
            <a:r>
              <a:rPr lang="zh-TW" altLang="en-US" dirty="0"/>
              <a:t>案例三：逃逸外勞襲警奪車 遭警開</a:t>
            </a:r>
            <a:r>
              <a:rPr lang="en-US" altLang="zh-TW" dirty="0"/>
              <a:t>9</a:t>
            </a:r>
            <a:r>
              <a:rPr lang="zh-TW" altLang="en-US" dirty="0"/>
              <a:t>槍中彈不治 </a:t>
            </a:r>
          </a:p>
        </p:txBody>
      </p:sp>
      <p:sp>
        <p:nvSpPr>
          <p:cNvPr id="3" name="內容版面配置區 2">
            <a:extLst>
              <a:ext uri="{FF2B5EF4-FFF2-40B4-BE49-F238E27FC236}">
                <a16:creationId xmlns:a16="http://schemas.microsoft.com/office/drawing/2014/main" id="{A7F77302-712D-457F-9822-6C57F4BB384C}"/>
              </a:ext>
            </a:extLst>
          </p:cNvPr>
          <p:cNvSpPr>
            <a:spLocks noGrp="1"/>
          </p:cNvSpPr>
          <p:nvPr>
            <p:ph idx="1"/>
          </p:nvPr>
        </p:nvSpPr>
        <p:spPr/>
        <p:txBody>
          <a:bodyPr/>
          <a:lstStyle/>
          <a:p>
            <a:r>
              <a:rPr lang="en-US" altLang="zh-TW" dirty="0">
                <a:hlinkClick r:id="rId2"/>
              </a:rPr>
              <a:t>http://news.ltn.com.tw/news/society/breakingnews/2179760</a:t>
            </a:r>
            <a:endParaRPr lang="en-US" altLang="zh-TW" dirty="0"/>
          </a:p>
          <a:p>
            <a:r>
              <a:rPr lang="zh-TW" altLang="en-US" dirty="0"/>
              <a:t>新竹縣鳳岡派出所今早約</a:t>
            </a:r>
            <a:r>
              <a:rPr lang="en-US" altLang="zh-TW" dirty="0"/>
              <a:t>10</a:t>
            </a:r>
            <a:r>
              <a:rPr lang="zh-TW" altLang="en-US" dirty="0"/>
              <a:t>點，獲報追緝一名</a:t>
            </a:r>
            <a:r>
              <a:rPr lang="en-US" altLang="zh-TW" dirty="0"/>
              <a:t>27</a:t>
            </a:r>
            <a:r>
              <a:rPr lang="zh-TW" altLang="en-US" dirty="0"/>
              <a:t>歲、全身赤裸的越南籍阮姓逃逸外勞，阮男頑強反拒，瘋狂攻擊警方，拿石頭襲警，踢傷一名民防的臉部，甚至坐上警車企圖奪車，警員情急下近距離對阮男連開</a:t>
            </a:r>
            <a:r>
              <a:rPr lang="en-US" altLang="zh-TW" dirty="0"/>
              <a:t>9</a:t>
            </a:r>
            <a:r>
              <a:rPr lang="zh-TW" altLang="en-US" dirty="0"/>
              <a:t>槍，阮男當場腹部和腳等下半身中</a:t>
            </a:r>
            <a:r>
              <a:rPr lang="en-US" altLang="zh-TW" dirty="0"/>
              <a:t>6</a:t>
            </a:r>
            <a:r>
              <a:rPr lang="zh-TW" altLang="en-US" dirty="0"/>
              <a:t>槍，雖無一槍命中要害，但送醫急救後仍因失血過多宣告不治，檢察官將擇期解剖偵辦。</a:t>
            </a:r>
            <a:br>
              <a:rPr lang="en-US" altLang="zh-TW" dirty="0"/>
            </a:br>
            <a:r>
              <a:rPr lang="en-US" altLang="zh-TW" dirty="0">
                <a:hlinkClick r:id="rId3"/>
              </a:rPr>
              <a:t>https://www.ettoday.net/news/20180124/1099144.htm</a:t>
            </a:r>
            <a:endParaRPr lang="en-US" altLang="zh-TW" dirty="0"/>
          </a:p>
          <a:p>
            <a:r>
              <a:rPr lang="zh-TW" altLang="en-US" dirty="0"/>
              <a:t>起訴中</a:t>
            </a:r>
          </a:p>
        </p:txBody>
      </p:sp>
    </p:spTree>
    <p:extLst>
      <p:ext uri="{BB962C8B-B14F-4D97-AF65-F5344CB8AC3E}">
        <p14:creationId xmlns:p14="http://schemas.microsoft.com/office/powerpoint/2010/main" val="2782205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5BA4F-497F-4FC4-AFE3-E28531ABB9A1}"/>
              </a:ext>
            </a:extLst>
          </p:cNvPr>
          <p:cNvSpPr>
            <a:spLocks noGrp="1"/>
          </p:cNvSpPr>
          <p:nvPr>
            <p:ph type="title"/>
          </p:nvPr>
        </p:nvSpPr>
        <p:spPr/>
        <p:txBody>
          <a:bodyPr/>
          <a:lstStyle/>
          <a:p>
            <a:r>
              <a:rPr lang="zh-TW" altLang="en-US" dirty="0"/>
              <a:t>案例四：東海大七撞阿提斯</a:t>
            </a:r>
          </a:p>
        </p:txBody>
      </p:sp>
      <p:sp>
        <p:nvSpPr>
          <p:cNvPr id="3" name="內容版面配置區 2">
            <a:extLst>
              <a:ext uri="{FF2B5EF4-FFF2-40B4-BE49-F238E27FC236}">
                <a16:creationId xmlns:a16="http://schemas.microsoft.com/office/drawing/2014/main" id="{3775B322-3EEC-4B12-B754-D31876899A41}"/>
              </a:ext>
            </a:extLst>
          </p:cNvPr>
          <p:cNvSpPr>
            <a:spLocks noGrp="1"/>
          </p:cNvSpPr>
          <p:nvPr>
            <p:ph idx="1"/>
          </p:nvPr>
        </p:nvSpPr>
        <p:spPr>
          <a:xfrm>
            <a:off x="1451579" y="2015732"/>
            <a:ext cx="9603275" cy="4036276"/>
          </a:xfrm>
        </p:spPr>
        <p:txBody>
          <a:bodyPr>
            <a:normAutofit lnSpcReduction="10000"/>
          </a:bodyPr>
          <a:lstStyle/>
          <a:p>
            <a:r>
              <a:rPr lang="en-US" altLang="zh-TW" dirty="0">
                <a:hlinkClick r:id="rId2"/>
              </a:rPr>
              <a:t>http://www.appledaily.com.tw/realtimenews/article/new/20170316/1077469/</a:t>
            </a:r>
            <a:endParaRPr lang="en-US" altLang="zh-TW" dirty="0"/>
          </a:p>
          <a:p>
            <a:r>
              <a:rPr lang="en-US" altLang="zh-TW" dirty="0"/>
              <a:t>40</a:t>
            </a:r>
            <a:r>
              <a:rPr lang="zh-TW" altLang="en-US" dirty="0"/>
              <a:t>歲郭姓男子駕黑色</a:t>
            </a:r>
            <a:r>
              <a:rPr lang="en-US" altLang="zh-TW" dirty="0"/>
              <a:t>BMW740i</a:t>
            </a:r>
            <a:r>
              <a:rPr lang="zh-TW" altLang="en-US" dirty="0"/>
              <a:t>轎車，載妻小行經台中市東海商圈，見白色豐田</a:t>
            </a:r>
            <a:r>
              <a:rPr lang="en-US" altLang="zh-TW" dirty="0"/>
              <a:t>ALTIS</a:t>
            </a:r>
            <a:r>
              <a:rPr lang="zh-TW" altLang="en-US" dirty="0"/>
              <a:t>轎車違規停車擋路，按一聲喇叭後繞過去，沒想到對方</a:t>
            </a:r>
            <a:r>
              <a:rPr lang="en-US" altLang="zh-TW" dirty="0"/>
              <a:t>4</a:t>
            </a:r>
            <a:r>
              <a:rPr lang="zh-TW" altLang="en-US" dirty="0"/>
              <a:t>男竟開車尾隨，持棍棒猛砸</a:t>
            </a:r>
            <a:r>
              <a:rPr lang="en-US" altLang="zh-TW" dirty="0"/>
              <a:t>BMW</a:t>
            </a:r>
            <a:r>
              <a:rPr lang="zh-TW" altLang="en-US" dirty="0"/>
              <a:t>，郭男被激怒，多次倒車撞豐田車頭，再用車頭正面對撞，豐田車頭幾乎被撞爛，</a:t>
            </a:r>
            <a:r>
              <a:rPr lang="en-US" altLang="zh-TW" dirty="0"/>
              <a:t>4</a:t>
            </a:r>
            <a:r>
              <a:rPr lang="zh-TW" altLang="en-US" dirty="0"/>
              <a:t>男驚呆，竟躲起來。經檢察官還原事發經過後，</a:t>
            </a:r>
            <a:r>
              <a:rPr lang="zh-TW" altLang="en-US" b="1" dirty="0">
                <a:solidFill>
                  <a:srgbClr val="FF0000"/>
                </a:solidFill>
              </a:rPr>
              <a:t>認定</a:t>
            </a:r>
            <a:r>
              <a:rPr lang="en-US" altLang="zh-TW" b="1" dirty="0">
                <a:solidFill>
                  <a:srgbClr val="FF0000"/>
                </a:solidFill>
              </a:rPr>
              <a:t>ALTIS</a:t>
            </a:r>
            <a:r>
              <a:rPr lang="zh-TW" altLang="en-US" b="1" dirty="0">
                <a:solidFill>
                  <a:srgbClr val="FF0000"/>
                </a:solidFill>
              </a:rPr>
              <a:t>並未追撞大七， 是郭男先倒車衝撞、嗆聲「來呀」，引起彭男等人持棍棒砸車，後來數次倒車狠撞</a:t>
            </a:r>
            <a:r>
              <a:rPr lang="en-US" altLang="zh-TW" b="1" dirty="0">
                <a:solidFill>
                  <a:srgbClr val="FF0000"/>
                </a:solidFill>
              </a:rPr>
              <a:t>ALTIS</a:t>
            </a:r>
            <a:r>
              <a:rPr lang="zh-TW" altLang="en-US" b="1" dirty="0">
                <a:solidFill>
                  <a:srgbClr val="FF0000"/>
                </a:solidFill>
              </a:rPr>
              <a:t>，彭男等人嚇得四散，郭男仍不停止，執意猛撞還持球棒砸損</a:t>
            </a:r>
            <a:r>
              <a:rPr lang="en-US" altLang="zh-TW" b="1" dirty="0">
                <a:solidFill>
                  <a:srgbClr val="FF0000"/>
                </a:solidFill>
              </a:rPr>
              <a:t>ALTIS</a:t>
            </a:r>
            <a:r>
              <a:rPr lang="zh-TW" altLang="en-US" b="1" dirty="0">
                <a:solidFill>
                  <a:srgbClr val="FF0000"/>
                </a:solidFill>
              </a:rPr>
              <a:t>，已非為了正當防衛和緊急避難的行為。</a:t>
            </a:r>
            <a:r>
              <a:rPr lang="zh-TW" altLang="en-US" dirty="0"/>
              <a:t>檢方認為雙方火爆行徑均有過錯，且不顧路上行人和機車安全，雙方又無法和解，因此分別依恐嚇罪、毀損罪、強制未遂罪、傷害罪和公共危險罪等，分別起訴郭男及彭男</a:t>
            </a:r>
            <a:r>
              <a:rPr lang="en-US" altLang="zh-TW" dirty="0"/>
              <a:t>3</a:t>
            </a:r>
            <a:r>
              <a:rPr lang="zh-TW" altLang="en-US" dirty="0"/>
              <a:t>人，另名羅姓少年移送少年法庭</a:t>
            </a:r>
          </a:p>
          <a:p>
            <a:endParaRPr lang="en-US" altLang="zh-TW" dirty="0"/>
          </a:p>
        </p:txBody>
      </p:sp>
    </p:spTree>
    <p:extLst>
      <p:ext uri="{BB962C8B-B14F-4D97-AF65-F5344CB8AC3E}">
        <p14:creationId xmlns:p14="http://schemas.microsoft.com/office/powerpoint/2010/main" val="1641628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書 的圖片&#10;&#10;描述是以高可信度產生">
            <a:extLst>
              <a:ext uri="{FF2B5EF4-FFF2-40B4-BE49-F238E27FC236}">
                <a16:creationId xmlns:a16="http://schemas.microsoft.com/office/drawing/2014/main" id="{44550853-6C67-4A8C-943F-5550E57E173B}"/>
              </a:ext>
            </a:extLst>
          </p:cNvPr>
          <p:cNvPicPr>
            <a:picLocks noChangeAspect="1"/>
          </p:cNvPicPr>
          <p:nvPr/>
        </p:nvPicPr>
        <p:blipFill rotWithShape="1">
          <a:blip r:embed="rId2"/>
          <a:srcRect l="19269" r="-1" b="-1"/>
          <a:stretch/>
        </p:blipFill>
        <p:spPr>
          <a:xfrm>
            <a:off x="7549107" y="2491733"/>
            <a:ext cx="3023917" cy="2500948"/>
          </a:xfrm>
          <a:prstGeom prst="rect">
            <a:avLst/>
          </a:prstGeom>
        </p:spPr>
      </p:pic>
      <p:sp>
        <p:nvSpPr>
          <p:cNvPr id="2" name="標題 1">
            <a:extLst>
              <a:ext uri="{FF2B5EF4-FFF2-40B4-BE49-F238E27FC236}">
                <a16:creationId xmlns:a16="http://schemas.microsoft.com/office/drawing/2014/main" id="{92962DFA-86BF-4463-9426-1EE2863F6770}"/>
              </a:ext>
            </a:extLst>
          </p:cNvPr>
          <p:cNvSpPr>
            <a:spLocks noGrp="1"/>
          </p:cNvSpPr>
          <p:nvPr>
            <p:ph type="title"/>
          </p:nvPr>
        </p:nvSpPr>
        <p:spPr/>
        <p:txBody>
          <a:bodyPr>
            <a:normAutofit/>
          </a:bodyPr>
          <a:lstStyle/>
          <a:p>
            <a:r>
              <a:rPr lang="zh-TW" altLang="en-US" sz="4000" dirty="0"/>
              <a:t>緊急避難</a:t>
            </a:r>
          </a:p>
        </p:txBody>
      </p:sp>
      <p:sp>
        <p:nvSpPr>
          <p:cNvPr id="3" name="內容版面配置區 2">
            <a:extLst>
              <a:ext uri="{FF2B5EF4-FFF2-40B4-BE49-F238E27FC236}">
                <a16:creationId xmlns:a16="http://schemas.microsoft.com/office/drawing/2014/main" id="{176F9468-CAEF-4732-B9CB-456C901E4E78}"/>
              </a:ext>
            </a:extLst>
          </p:cNvPr>
          <p:cNvSpPr>
            <a:spLocks noGrp="1"/>
          </p:cNvSpPr>
          <p:nvPr>
            <p:ph idx="1"/>
          </p:nvPr>
        </p:nvSpPr>
        <p:spPr>
          <a:xfrm>
            <a:off x="1451580" y="2015734"/>
            <a:ext cx="5140945" cy="3450613"/>
          </a:xfrm>
        </p:spPr>
        <p:txBody>
          <a:bodyPr>
            <a:normAutofit/>
          </a:bodyPr>
          <a:lstStyle/>
          <a:p>
            <a:r>
              <a:rPr lang="zh-TW" altLang="en-US" dirty="0"/>
              <a:t>刑法第</a:t>
            </a:r>
            <a:r>
              <a:rPr lang="en-US" altLang="zh-TW" dirty="0"/>
              <a:t>24</a:t>
            </a:r>
            <a:r>
              <a:rPr lang="zh-TW" altLang="en-US" dirty="0"/>
              <a:t>條</a:t>
            </a:r>
            <a:endParaRPr lang="en-US" altLang="zh-TW" dirty="0"/>
          </a:p>
          <a:p>
            <a:pPr marL="0" indent="0">
              <a:buNone/>
            </a:pPr>
            <a:r>
              <a:rPr lang="zh-TW" altLang="en-US" dirty="0"/>
              <a:t>「</a:t>
            </a:r>
            <a:r>
              <a:rPr lang="en-US" altLang="zh-TW" dirty="0"/>
              <a:t>I. </a:t>
            </a:r>
            <a:r>
              <a:rPr lang="zh-TW" altLang="en-US" dirty="0"/>
              <a:t>因避免自己或他人生命、身體、自由、</a:t>
            </a:r>
          </a:p>
          <a:p>
            <a:pPr marL="0" indent="0">
              <a:buNone/>
            </a:pPr>
            <a:r>
              <a:rPr lang="zh-TW" altLang="en-US" dirty="0"/>
              <a:t>    財產之緊急危難而出於不得已之行為，</a:t>
            </a:r>
          </a:p>
          <a:p>
            <a:pPr marL="0" indent="0">
              <a:buNone/>
            </a:pPr>
            <a:r>
              <a:rPr lang="zh-TW" altLang="en-US" dirty="0"/>
              <a:t>    不罰。但避難行為過當者，得減輕或免</a:t>
            </a:r>
          </a:p>
          <a:p>
            <a:pPr marL="0" indent="0">
              <a:buNone/>
            </a:pPr>
            <a:r>
              <a:rPr lang="zh-TW" altLang="en-US" dirty="0"/>
              <a:t>    除其刑。</a:t>
            </a:r>
          </a:p>
          <a:p>
            <a:pPr marL="0" indent="0">
              <a:buNone/>
            </a:pPr>
            <a:r>
              <a:rPr lang="zh-TW" altLang="en-US" dirty="0"/>
              <a:t>  </a:t>
            </a:r>
            <a:r>
              <a:rPr lang="en-US" altLang="zh-TW" dirty="0"/>
              <a:t>II. </a:t>
            </a:r>
            <a:r>
              <a:rPr lang="zh-TW" altLang="en-US" dirty="0"/>
              <a:t>前項關於避免自己危難之規定，於公務</a:t>
            </a:r>
          </a:p>
          <a:p>
            <a:pPr marL="0" indent="0">
              <a:buNone/>
            </a:pPr>
            <a:r>
              <a:rPr lang="zh-TW" altLang="en-US" dirty="0"/>
              <a:t>    上或業務上有特別義務者，不適用之。」</a:t>
            </a:r>
          </a:p>
        </p:txBody>
      </p:sp>
    </p:spTree>
    <p:extLst>
      <p:ext uri="{BB962C8B-B14F-4D97-AF65-F5344CB8AC3E}">
        <p14:creationId xmlns:p14="http://schemas.microsoft.com/office/powerpoint/2010/main" val="114215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一張含有 室外, 天空, 建築物, 路面 的圖片&#10;&#10;產生非常高可信度的描述">
            <a:extLst>
              <a:ext uri="{FF2B5EF4-FFF2-40B4-BE49-F238E27FC236}">
                <a16:creationId xmlns:a16="http://schemas.microsoft.com/office/drawing/2014/main" id="{ED55EF30-0049-4633-9369-79DFCD318AD6}"/>
              </a:ext>
            </a:extLst>
          </p:cNvPr>
          <p:cNvPicPr>
            <a:picLocks noChangeAspect="1"/>
          </p:cNvPicPr>
          <p:nvPr/>
        </p:nvPicPr>
        <p:blipFill rotWithShape="1">
          <a:blip r:embed="rId2"/>
          <a:srcRect t="24998" r="-1" b="-1"/>
          <a:stretch/>
        </p:blipFill>
        <p:spPr>
          <a:xfrm>
            <a:off x="605651" y="834132"/>
            <a:ext cx="11166057" cy="6023868"/>
          </a:xfrm>
          <a:prstGeom prst="rect">
            <a:avLst/>
          </a:prstGeom>
        </p:spPr>
      </p:pic>
      <p:sp>
        <p:nvSpPr>
          <p:cNvPr id="5" name="標題 4">
            <a:extLst>
              <a:ext uri="{FF2B5EF4-FFF2-40B4-BE49-F238E27FC236}">
                <a16:creationId xmlns:a16="http://schemas.microsoft.com/office/drawing/2014/main" id="{EDF38D08-6374-4FF1-8F27-C69985CC7173}"/>
              </a:ext>
            </a:extLst>
          </p:cNvPr>
          <p:cNvSpPr>
            <a:spLocks noGrp="1"/>
          </p:cNvSpPr>
          <p:nvPr>
            <p:ph type="title"/>
          </p:nvPr>
        </p:nvSpPr>
        <p:spPr>
          <a:xfrm>
            <a:off x="4609559" y="125789"/>
            <a:ext cx="9603275" cy="1049235"/>
          </a:xfrm>
        </p:spPr>
        <p:txBody>
          <a:bodyPr>
            <a:normAutofit/>
          </a:bodyPr>
          <a:lstStyle/>
          <a:p>
            <a:r>
              <a:rPr lang="zh-TW" altLang="en-US" sz="4000" dirty="0"/>
              <a:t>現代法院</a:t>
            </a:r>
          </a:p>
        </p:txBody>
      </p:sp>
    </p:spTree>
    <p:extLst>
      <p:ext uri="{BB962C8B-B14F-4D97-AF65-F5344CB8AC3E}">
        <p14:creationId xmlns:p14="http://schemas.microsoft.com/office/powerpoint/2010/main" val="1519040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500F16-3AF1-44F6-82E7-AEB9C51336FE}"/>
              </a:ext>
            </a:extLst>
          </p:cNvPr>
          <p:cNvSpPr>
            <a:spLocks noGrp="1"/>
          </p:cNvSpPr>
          <p:nvPr>
            <p:ph type="title"/>
          </p:nvPr>
        </p:nvSpPr>
        <p:spPr/>
        <p:txBody>
          <a:bodyPr/>
          <a:lstStyle/>
          <a:p>
            <a:r>
              <a:rPr lang="zh-TW" altLang="en-US" dirty="0"/>
              <a:t>緊急避難</a:t>
            </a:r>
          </a:p>
        </p:txBody>
      </p:sp>
      <p:sp>
        <p:nvSpPr>
          <p:cNvPr id="3" name="內容版面配置區 2">
            <a:extLst>
              <a:ext uri="{FF2B5EF4-FFF2-40B4-BE49-F238E27FC236}">
                <a16:creationId xmlns:a16="http://schemas.microsoft.com/office/drawing/2014/main" id="{F1879920-8555-4B98-8FAF-F010EE735D3C}"/>
              </a:ext>
            </a:extLst>
          </p:cNvPr>
          <p:cNvSpPr>
            <a:spLocks noGrp="1"/>
          </p:cNvSpPr>
          <p:nvPr>
            <p:ph idx="1"/>
          </p:nvPr>
        </p:nvSpPr>
        <p:spPr/>
        <p:txBody>
          <a:bodyPr/>
          <a:lstStyle/>
          <a:p>
            <a:r>
              <a:rPr lang="zh-TW" altLang="en-US" dirty="0"/>
              <a:t>主觀要件：避難意思</a:t>
            </a:r>
            <a:endParaRPr lang="en-US" altLang="zh-TW" dirty="0"/>
          </a:p>
          <a:p>
            <a:r>
              <a:rPr lang="zh-TW" altLang="en-US" dirty="0"/>
              <a:t>客觀要件：</a:t>
            </a:r>
            <a:r>
              <a:rPr lang="en-US" altLang="zh-TW" dirty="0"/>
              <a:t>1.</a:t>
            </a:r>
            <a:r>
              <a:rPr lang="zh-TW" altLang="en-US" dirty="0"/>
              <a:t> 存有緊急危難情狀：法益之危難、危難之現在性。</a:t>
            </a:r>
            <a:endParaRPr lang="en-US" altLang="zh-TW" dirty="0"/>
          </a:p>
          <a:p>
            <a:pPr marL="0" indent="0">
              <a:buNone/>
            </a:pPr>
            <a:r>
              <a:rPr lang="zh-TW" altLang="en-US" dirty="0"/>
              <a:t>                     </a:t>
            </a:r>
            <a:r>
              <a:rPr lang="en-US" altLang="zh-TW" dirty="0"/>
              <a:t>2. </a:t>
            </a:r>
            <a:r>
              <a:rPr lang="zh-TW" altLang="en-US" dirty="0"/>
              <a:t>實施緊急避難行為</a:t>
            </a:r>
            <a:endParaRPr lang="en-US" altLang="zh-TW" dirty="0"/>
          </a:p>
          <a:p>
            <a:pPr marL="0" indent="0">
              <a:buNone/>
            </a:pPr>
            <a:r>
              <a:rPr lang="zh-TW" altLang="en-US" dirty="0">
                <a:sym typeface="Wingdings" panose="05000000000000000000" pitchFamily="2" charset="2"/>
              </a:rPr>
              <a:t>                       </a:t>
            </a:r>
            <a:r>
              <a:rPr lang="en-US" altLang="zh-TW" dirty="0">
                <a:sym typeface="Wingdings" panose="05000000000000000000" pitchFamily="2" charset="2"/>
              </a:rPr>
              <a:t>(1) </a:t>
            </a:r>
            <a:r>
              <a:rPr lang="zh-TW" altLang="en-US" dirty="0">
                <a:sym typeface="Wingdings" panose="05000000000000000000" pitchFamily="2" charset="2"/>
              </a:rPr>
              <a:t>避難行為乃客觀必要：適合的手段、相對最小侵害的手段。</a:t>
            </a:r>
            <a:endParaRPr lang="en-US" altLang="zh-TW" dirty="0">
              <a:sym typeface="Wingdings" panose="05000000000000000000" pitchFamily="2" charset="2"/>
            </a:endParaRPr>
          </a:p>
          <a:p>
            <a:pPr marL="0" indent="0">
              <a:buNone/>
            </a:pPr>
            <a:r>
              <a:rPr lang="zh-TW" altLang="en-US" dirty="0">
                <a:sym typeface="Wingdings" panose="05000000000000000000" pitchFamily="2" charset="2"/>
              </a:rPr>
              <a:t>                       </a:t>
            </a:r>
            <a:r>
              <a:rPr lang="en-US" altLang="zh-TW" dirty="0">
                <a:sym typeface="Wingdings" panose="05000000000000000000" pitchFamily="2" charset="2"/>
              </a:rPr>
              <a:t>(2)</a:t>
            </a:r>
            <a:r>
              <a:rPr lang="zh-TW" altLang="en-US" dirty="0">
                <a:sym typeface="Wingdings" panose="05000000000000000000" pitchFamily="2" charset="2"/>
              </a:rPr>
              <a:t> 避難行為符合利益權衡：救助法益優於犧牲法益。</a:t>
            </a:r>
            <a:endParaRPr lang="en-US" altLang="zh-TW" dirty="0">
              <a:sym typeface="Wingdings" panose="05000000000000000000" pitchFamily="2" charset="2"/>
            </a:endParaRPr>
          </a:p>
          <a:p>
            <a:pPr marL="0" indent="0">
              <a:buNone/>
            </a:pPr>
            <a:r>
              <a:rPr lang="en-US" altLang="zh-TW" dirty="0">
                <a:sym typeface="Wingdings" panose="05000000000000000000" pitchFamily="2" charset="2"/>
              </a:rPr>
              <a:t>EX</a:t>
            </a:r>
            <a:r>
              <a:rPr lang="zh-TW" altLang="en-US" dirty="0">
                <a:sym typeface="Wingdings" panose="05000000000000000000" pitchFamily="2" charset="2"/>
              </a:rPr>
              <a:t>：小明因為被野狗追咬，隨手拿起路人的雨傘攻擊野狗，導致雨傘損壞，小明的</a:t>
            </a:r>
            <a:endParaRPr lang="en-US" altLang="zh-TW" dirty="0">
              <a:sym typeface="Wingdings" panose="05000000000000000000" pitchFamily="2" charset="2"/>
            </a:endParaRPr>
          </a:p>
          <a:p>
            <a:pPr marL="0" indent="0">
              <a:buNone/>
            </a:pPr>
            <a:r>
              <a:rPr lang="zh-TW" altLang="en-US" dirty="0">
                <a:sym typeface="Wingdings" panose="05000000000000000000" pitchFamily="2" charset="2"/>
              </a:rPr>
              <a:t>        行為已經該當毀損罪構成要件，是否能阻卻違法呢</a:t>
            </a:r>
            <a:r>
              <a:rPr lang="en-US" altLang="zh-TW" dirty="0">
                <a:sym typeface="Wingdings" panose="05000000000000000000" pitchFamily="2" charset="2"/>
              </a:rPr>
              <a:t>?</a:t>
            </a:r>
            <a:endParaRPr lang="zh-TW" altLang="en-US" dirty="0"/>
          </a:p>
        </p:txBody>
      </p:sp>
    </p:spTree>
    <p:extLst>
      <p:ext uri="{BB962C8B-B14F-4D97-AF65-F5344CB8AC3E}">
        <p14:creationId xmlns:p14="http://schemas.microsoft.com/office/powerpoint/2010/main" val="175157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85DAC05-C3D1-43A2-A766-8DD8FB5C872B}"/>
              </a:ext>
            </a:extLst>
          </p:cNvPr>
          <p:cNvSpPr>
            <a:spLocks noGrp="1"/>
          </p:cNvSpPr>
          <p:nvPr>
            <p:ph type="title"/>
          </p:nvPr>
        </p:nvSpPr>
        <p:spPr/>
        <p:txBody>
          <a:bodyPr>
            <a:normAutofit/>
          </a:bodyPr>
          <a:lstStyle/>
          <a:p>
            <a:r>
              <a:rPr lang="zh-TW" altLang="en-US" sz="3600" dirty="0"/>
              <a:t>阻卻可責性</a:t>
            </a:r>
            <a:r>
              <a:rPr lang="en-US" altLang="zh-TW" sz="3600" dirty="0"/>
              <a:t>(</a:t>
            </a:r>
            <a:r>
              <a:rPr lang="zh-TW" altLang="en-US" sz="3600" dirty="0"/>
              <a:t>罪責</a:t>
            </a:r>
            <a:r>
              <a:rPr lang="en-US" altLang="zh-TW" sz="3600" dirty="0"/>
              <a:t>)</a:t>
            </a:r>
            <a:r>
              <a:rPr lang="zh-TW" altLang="en-US" sz="3600" dirty="0"/>
              <a:t>事由</a:t>
            </a:r>
          </a:p>
        </p:txBody>
      </p:sp>
      <p:sp>
        <p:nvSpPr>
          <p:cNvPr id="4" name="內容版面配置區 3">
            <a:extLst>
              <a:ext uri="{FF2B5EF4-FFF2-40B4-BE49-F238E27FC236}">
                <a16:creationId xmlns:a16="http://schemas.microsoft.com/office/drawing/2014/main" id="{87769F98-48C2-4D23-9168-533A7FB8379D}"/>
              </a:ext>
            </a:extLst>
          </p:cNvPr>
          <p:cNvSpPr>
            <a:spLocks noGrp="1"/>
          </p:cNvSpPr>
          <p:nvPr>
            <p:ph idx="1"/>
          </p:nvPr>
        </p:nvSpPr>
        <p:spPr/>
        <p:txBody>
          <a:bodyPr>
            <a:normAutofit/>
          </a:bodyPr>
          <a:lstStyle/>
          <a:p>
            <a:r>
              <a:rPr lang="zh-TW" altLang="en-US" sz="3200" dirty="0"/>
              <a:t>欠缺不法意識</a:t>
            </a:r>
            <a:endParaRPr lang="en-US" altLang="zh-TW" sz="3200" dirty="0"/>
          </a:p>
          <a:p>
            <a:r>
              <a:rPr lang="zh-TW" altLang="en-US" sz="3200" dirty="0"/>
              <a:t>欠缺責任能力</a:t>
            </a:r>
          </a:p>
        </p:txBody>
      </p:sp>
    </p:spTree>
    <p:extLst>
      <p:ext uri="{BB962C8B-B14F-4D97-AF65-F5344CB8AC3E}">
        <p14:creationId xmlns:p14="http://schemas.microsoft.com/office/powerpoint/2010/main" val="345292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5C2300-8B85-442A-962E-658423DB3CBE}"/>
              </a:ext>
            </a:extLst>
          </p:cNvPr>
          <p:cNvSpPr>
            <a:spLocks noGrp="1"/>
          </p:cNvSpPr>
          <p:nvPr>
            <p:ph type="title"/>
          </p:nvPr>
        </p:nvSpPr>
        <p:spPr/>
        <p:txBody>
          <a:bodyPr/>
          <a:lstStyle/>
          <a:p>
            <a:r>
              <a:rPr lang="zh-TW" altLang="en-US" dirty="0"/>
              <a:t>欠缺不法意識</a:t>
            </a:r>
          </a:p>
        </p:txBody>
      </p:sp>
      <p:sp>
        <p:nvSpPr>
          <p:cNvPr id="3" name="內容版面配置區 2">
            <a:extLst>
              <a:ext uri="{FF2B5EF4-FFF2-40B4-BE49-F238E27FC236}">
                <a16:creationId xmlns:a16="http://schemas.microsoft.com/office/drawing/2014/main" id="{688D8656-9FE0-4CEB-8CAF-B57CBED18826}"/>
              </a:ext>
            </a:extLst>
          </p:cNvPr>
          <p:cNvSpPr>
            <a:spLocks noGrp="1"/>
          </p:cNvSpPr>
          <p:nvPr>
            <p:ph idx="1"/>
          </p:nvPr>
        </p:nvSpPr>
        <p:spPr/>
        <p:txBody>
          <a:bodyPr/>
          <a:lstStyle/>
          <a:p>
            <a:r>
              <a:rPr lang="zh-TW" altLang="en-US" dirty="0"/>
              <a:t>刑法第</a:t>
            </a:r>
            <a:r>
              <a:rPr lang="en-US" altLang="zh-TW" dirty="0"/>
              <a:t>16</a:t>
            </a:r>
            <a:r>
              <a:rPr lang="zh-TW" altLang="en-US" dirty="0"/>
              <a:t>條</a:t>
            </a:r>
            <a:endParaRPr lang="en-US" altLang="zh-TW" dirty="0"/>
          </a:p>
          <a:p>
            <a:pPr marL="0" indent="0">
              <a:buNone/>
            </a:pPr>
            <a:r>
              <a:rPr lang="zh-TW" altLang="en-US" dirty="0"/>
              <a:t>「除有正當理由而無法避免者外，不得因不知法律而免除刑事責任。但按其情節，得 </a:t>
            </a:r>
            <a:endParaRPr lang="en-US" altLang="zh-TW" dirty="0"/>
          </a:p>
          <a:p>
            <a:pPr marL="0" indent="0">
              <a:buNone/>
            </a:pPr>
            <a:r>
              <a:rPr lang="zh-TW" altLang="en-US" dirty="0"/>
              <a:t>    減輕其刑。」</a:t>
            </a:r>
            <a:endParaRPr lang="en-US" altLang="zh-TW" dirty="0"/>
          </a:p>
          <a:p>
            <a:pPr marL="0" indent="0">
              <a:buNone/>
            </a:pPr>
            <a:endParaRPr lang="en-US" altLang="zh-TW" dirty="0"/>
          </a:p>
          <a:p>
            <a:pPr marL="0" indent="0">
              <a:buNone/>
            </a:pPr>
            <a:r>
              <a:rPr lang="en-US" altLang="zh-TW" dirty="0"/>
              <a:t>EX</a:t>
            </a:r>
            <a:r>
              <a:rPr lang="zh-TW" altLang="en-US" dirty="0"/>
              <a:t>：阿拉伯男子來台灣後，娶了數個老婆，</a:t>
            </a:r>
            <a:endParaRPr lang="en-US" altLang="zh-TW" dirty="0"/>
          </a:p>
          <a:p>
            <a:pPr marL="0" indent="0">
              <a:buNone/>
            </a:pPr>
            <a:r>
              <a:rPr lang="zh-TW" altLang="en-US" dirty="0"/>
              <a:t>        觸犯重婚罪和通姦罪，是否能阻卻罪責 </a:t>
            </a:r>
            <a:r>
              <a:rPr lang="en-US" altLang="zh-TW" dirty="0"/>
              <a:t>?</a:t>
            </a:r>
          </a:p>
          <a:p>
            <a:pPr marL="0" indent="0">
              <a:buNone/>
            </a:pPr>
            <a:r>
              <a:rPr lang="en-US" altLang="zh-TW" dirty="0"/>
              <a:t>         (</a:t>
            </a:r>
            <a:r>
              <a:rPr lang="zh-TW" altLang="en-US" dirty="0"/>
              <a:t>阿拉伯法律准許三妻四妾</a:t>
            </a:r>
            <a:r>
              <a:rPr lang="en-US" altLang="zh-TW" dirty="0"/>
              <a:t>)</a:t>
            </a:r>
            <a:endParaRPr lang="zh-TW" altLang="en-US" dirty="0"/>
          </a:p>
        </p:txBody>
      </p:sp>
      <p:pic>
        <p:nvPicPr>
          <p:cNvPr id="5" name="圖片 4">
            <a:extLst>
              <a:ext uri="{FF2B5EF4-FFF2-40B4-BE49-F238E27FC236}">
                <a16:creationId xmlns:a16="http://schemas.microsoft.com/office/drawing/2014/main" id="{1FCEE6C0-2DBF-4DF9-A3BE-3412777DA72C}"/>
              </a:ext>
            </a:extLst>
          </p:cNvPr>
          <p:cNvPicPr>
            <a:picLocks noChangeAspect="1"/>
          </p:cNvPicPr>
          <p:nvPr/>
        </p:nvPicPr>
        <p:blipFill>
          <a:blip r:embed="rId2"/>
          <a:stretch>
            <a:fillRect/>
          </a:stretch>
        </p:blipFill>
        <p:spPr>
          <a:xfrm>
            <a:off x="6860221" y="3770722"/>
            <a:ext cx="4939008" cy="2879888"/>
          </a:xfrm>
          <a:prstGeom prst="rect">
            <a:avLst/>
          </a:prstGeom>
        </p:spPr>
      </p:pic>
    </p:spTree>
    <p:extLst>
      <p:ext uri="{BB962C8B-B14F-4D97-AF65-F5344CB8AC3E}">
        <p14:creationId xmlns:p14="http://schemas.microsoft.com/office/powerpoint/2010/main" val="3330366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E6919-4869-489E-BCC2-49A0817079F7}"/>
              </a:ext>
            </a:extLst>
          </p:cNvPr>
          <p:cNvSpPr>
            <a:spLocks noGrp="1"/>
          </p:cNvSpPr>
          <p:nvPr>
            <p:ph type="title"/>
          </p:nvPr>
        </p:nvSpPr>
        <p:spPr/>
        <p:txBody>
          <a:bodyPr/>
          <a:lstStyle/>
          <a:p>
            <a:r>
              <a:rPr lang="zh-TW" altLang="en-US" dirty="0"/>
              <a:t>欠缺責任能力 </a:t>
            </a:r>
            <a:r>
              <a:rPr lang="en-US" altLang="zh-TW" dirty="0"/>
              <a:t>- </a:t>
            </a:r>
            <a:r>
              <a:rPr lang="zh-TW" altLang="en-US" dirty="0"/>
              <a:t>年齡、生理狀態</a:t>
            </a:r>
          </a:p>
        </p:txBody>
      </p:sp>
      <p:sp>
        <p:nvSpPr>
          <p:cNvPr id="3" name="內容版面配置區 2">
            <a:extLst>
              <a:ext uri="{FF2B5EF4-FFF2-40B4-BE49-F238E27FC236}">
                <a16:creationId xmlns:a16="http://schemas.microsoft.com/office/drawing/2014/main" id="{850650FA-11B4-443F-8AEB-E735E4FD2BFC}"/>
              </a:ext>
            </a:extLst>
          </p:cNvPr>
          <p:cNvSpPr>
            <a:spLocks noGrp="1"/>
          </p:cNvSpPr>
          <p:nvPr>
            <p:ph idx="1"/>
          </p:nvPr>
        </p:nvSpPr>
        <p:spPr>
          <a:xfrm>
            <a:off x="1451579" y="2015732"/>
            <a:ext cx="10020842" cy="3450613"/>
          </a:xfrm>
        </p:spPr>
        <p:txBody>
          <a:bodyPr/>
          <a:lstStyle/>
          <a:p>
            <a:r>
              <a:rPr lang="zh-TW" altLang="en-US" dirty="0"/>
              <a:t>刑法第</a:t>
            </a:r>
            <a:r>
              <a:rPr lang="en-US" altLang="zh-TW" dirty="0"/>
              <a:t>18</a:t>
            </a:r>
            <a:r>
              <a:rPr lang="zh-TW" altLang="en-US" dirty="0"/>
              <a:t>條 </a:t>
            </a:r>
          </a:p>
          <a:p>
            <a:pPr marL="0" indent="0">
              <a:buNone/>
            </a:pPr>
            <a:r>
              <a:rPr lang="zh-TW" altLang="en-US" dirty="0"/>
              <a:t>  「未滿十四歲人之行為，不罰。</a:t>
            </a:r>
          </a:p>
          <a:p>
            <a:pPr marL="0" indent="0">
              <a:buNone/>
            </a:pPr>
            <a:r>
              <a:rPr lang="zh-TW" altLang="en-US" dirty="0"/>
              <a:t>      十四歲以上未滿十八歲人之行為，得減輕其刑。滿八十歲人之行為，得減輕其刑。」</a:t>
            </a:r>
            <a:endParaRPr lang="en-US" altLang="zh-TW" dirty="0"/>
          </a:p>
          <a:p>
            <a:r>
              <a:rPr lang="zh-TW" altLang="en-US" dirty="0"/>
              <a:t>刑法第</a:t>
            </a:r>
            <a:r>
              <a:rPr lang="en-US" altLang="zh-TW" dirty="0"/>
              <a:t>20</a:t>
            </a:r>
            <a:r>
              <a:rPr lang="zh-TW" altLang="en-US" dirty="0"/>
              <a:t>條</a:t>
            </a:r>
            <a:endParaRPr lang="en-US" altLang="zh-TW" dirty="0"/>
          </a:p>
          <a:p>
            <a:pPr marL="0" indent="0">
              <a:buNone/>
            </a:pPr>
            <a:r>
              <a:rPr lang="zh-TW" altLang="en-US" dirty="0"/>
              <a:t>  「瘖啞人之行為，得減輕其刑。」</a:t>
            </a:r>
          </a:p>
          <a:p>
            <a:endParaRPr lang="en-US" altLang="zh-TW" dirty="0"/>
          </a:p>
          <a:p>
            <a:pPr marL="0" indent="0">
              <a:buNone/>
            </a:pPr>
            <a:endParaRPr lang="zh-TW" altLang="en-US" dirty="0"/>
          </a:p>
        </p:txBody>
      </p:sp>
    </p:spTree>
    <p:extLst>
      <p:ext uri="{BB962C8B-B14F-4D97-AF65-F5344CB8AC3E}">
        <p14:creationId xmlns:p14="http://schemas.microsoft.com/office/powerpoint/2010/main" val="3442083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3A61B7-E75F-4BEC-A7E1-B95396ADB8AF}"/>
              </a:ext>
            </a:extLst>
          </p:cNvPr>
          <p:cNvSpPr>
            <a:spLocks noGrp="1"/>
          </p:cNvSpPr>
          <p:nvPr>
            <p:ph type="title"/>
          </p:nvPr>
        </p:nvSpPr>
        <p:spPr/>
        <p:txBody>
          <a:bodyPr/>
          <a:lstStyle/>
          <a:p>
            <a:r>
              <a:rPr lang="zh-TW" altLang="en-US" dirty="0"/>
              <a:t>欠缺責任能力 </a:t>
            </a:r>
            <a:r>
              <a:rPr lang="en-US" altLang="zh-TW" dirty="0"/>
              <a:t>- </a:t>
            </a:r>
            <a:r>
              <a:rPr lang="zh-TW" altLang="en-US" dirty="0"/>
              <a:t>精神狀態</a:t>
            </a:r>
          </a:p>
        </p:txBody>
      </p:sp>
      <p:sp>
        <p:nvSpPr>
          <p:cNvPr id="3" name="內容版面配置區 2">
            <a:extLst>
              <a:ext uri="{FF2B5EF4-FFF2-40B4-BE49-F238E27FC236}">
                <a16:creationId xmlns:a16="http://schemas.microsoft.com/office/drawing/2014/main" id="{07E8529E-7C0A-4FB1-8882-DC9E432B8AFD}"/>
              </a:ext>
            </a:extLst>
          </p:cNvPr>
          <p:cNvSpPr>
            <a:spLocks noGrp="1"/>
          </p:cNvSpPr>
          <p:nvPr>
            <p:ph idx="1"/>
          </p:nvPr>
        </p:nvSpPr>
        <p:spPr/>
        <p:txBody>
          <a:bodyPr/>
          <a:lstStyle/>
          <a:p>
            <a:r>
              <a:rPr lang="zh-TW" altLang="en-US" dirty="0"/>
              <a:t>刑罰第</a:t>
            </a:r>
            <a:r>
              <a:rPr lang="en-US" altLang="zh-TW" dirty="0"/>
              <a:t>19</a:t>
            </a:r>
            <a:r>
              <a:rPr lang="zh-TW" altLang="en-US" dirty="0"/>
              <a:t>條</a:t>
            </a:r>
            <a:endParaRPr lang="en-US" altLang="zh-TW" dirty="0"/>
          </a:p>
          <a:p>
            <a:pPr marL="180000" indent="0">
              <a:buNone/>
            </a:pPr>
            <a:r>
              <a:rPr lang="zh-TW" altLang="en-US" dirty="0"/>
              <a:t>「行為時因精神障礙或其他心智缺陷，致不能辨識其行為違法或欠缺依其辨</a:t>
            </a:r>
          </a:p>
          <a:p>
            <a:pPr marL="180000" indent="0">
              <a:buNone/>
            </a:pPr>
            <a:r>
              <a:rPr lang="zh-TW" altLang="en-US" dirty="0"/>
              <a:t>    識而行為之能力者，不罰。</a:t>
            </a:r>
          </a:p>
          <a:p>
            <a:pPr marL="180000" indent="0">
              <a:buNone/>
            </a:pPr>
            <a:r>
              <a:rPr lang="zh-TW" altLang="en-US" dirty="0"/>
              <a:t>   行為時因前項之原因，致其辨識行為違法或依其辨識而行為之能力，顯著</a:t>
            </a:r>
          </a:p>
          <a:p>
            <a:pPr marL="180000" indent="0">
              <a:buNone/>
            </a:pPr>
            <a:r>
              <a:rPr lang="zh-TW" altLang="en-US" dirty="0"/>
              <a:t>   減低者，得減輕其刑。</a:t>
            </a:r>
          </a:p>
          <a:p>
            <a:pPr marL="180000" indent="0">
              <a:buNone/>
            </a:pPr>
            <a:r>
              <a:rPr lang="zh-TW" altLang="en-US" dirty="0"/>
              <a:t>   前二項規定，於因故意或過失自行招致者，不適用之。」</a:t>
            </a:r>
          </a:p>
        </p:txBody>
      </p:sp>
    </p:spTree>
    <p:extLst>
      <p:ext uri="{BB962C8B-B14F-4D97-AF65-F5344CB8AC3E}">
        <p14:creationId xmlns:p14="http://schemas.microsoft.com/office/powerpoint/2010/main" val="3429440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1C05E-D947-4F26-AE0D-555B8FEECB81}"/>
              </a:ext>
            </a:extLst>
          </p:cNvPr>
          <p:cNvSpPr>
            <a:spLocks noGrp="1"/>
          </p:cNvSpPr>
          <p:nvPr>
            <p:ph type="title"/>
          </p:nvPr>
        </p:nvSpPr>
        <p:spPr/>
        <p:txBody>
          <a:bodyPr/>
          <a:lstStyle/>
          <a:p>
            <a:r>
              <a:rPr lang="zh-TW" altLang="en-US" dirty="0"/>
              <a:t>原因自由行為</a:t>
            </a:r>
          </a:p>
        </p:txBody>
      </p:sp>
      <p:sp>
        <p:nvSpPr>
          <p:cNvPr id="3" name="內容版面配置區 2">
            <a:extLst>
              <a:ext uri="{FF2B5EF4-FFF2-40B4-BE49-F238E27FC236}">
                <a16:creationId xmlns:a16="http://schemas.microsoft.com/office/drawing/2014/main" id="{77492541-A208-4EF2-B6F2-1105FBCBF581}"/>
              </a:ext>
            </a:extLst>
          </p:cNvPr>
          <p:cNvSpPr>
            <a:spLocks noGrp="1"/>
          </p:cNvSpPr>
          <p:nvPr>
            <p:ph idx="1"/>
          </p:nvPr>
        </p:nvSpPr>
        <p:spPr/>
        <p:txBody>
          <a:bodyPr/>
          <a:lstStyle/>
          <a:p>
            <a:r>
              <a:rPr lang="zh-TW" altLang="en-US" dirty="0"/>
              <a:t>行為人因故意或過失而使自己陷於無責任能力</a:t>
            </a:r>
            <a:r>
              <a:rPr lang="en-US" altLang="zh-TW" dirty="0"/>
              <a:t>(</a:t>
            </a:r>
            <a:r>
              <a:rPr lang="zh-TW" altLang="en-US" dirty="0"/>
              <a:t>或限制責任能力</a:t>
            </a:r>
            <a:r>
              <a:rPr lang="en-US" altLang="zh-TW" dirty="0"/>
              <a:t>)</a:t>
            </a:r>
            <a:r>
              <a:rPr lang="zh-TW" altLang="en-US" dirty="0"/>
              <a:t>狀態，且在此狀態下實現了某個犯罪構成要件。</a:t>
            </a:r>
            <a:endParaRPr lang="en-US" altLang="zh-TW" dirty="0"/>
          </a:p>
          <a:p>
            <a:r>
              <a:rPr lang="zh-TW" altLang="en-US" dirty="0"/>
              <a:t>故意之原因自由行為</a:t>
            </a:r>
            <a:endParaRPr lang="en-US" altLang="zh-TW" dirty="0"/>
          </a:p>
          <a:p>
            <a:pPr marL="0" indent="0">
              <a:buNone/>
            </a:pPr>
            <a:r>
              <a:rPr lang="zh-TW" altLang="en-US" dirty="0"/>
              <a:t>   → 行為人於完全責任能力狀態時，故意的使自己在將來結果階段限於精神障礙的 </a:t>
            </a:r>
            <a:endParaRPr lang="en-US" altLang="zh-TW" dirty="0"/>
          </a:p>
          <a:p>
            <a:pPr marL="0" indent="0">
              <a:buNone/>
            </a:pPr>
            <a:r>
              <a:rPr lang="zh-TW" altLang="en-US" dirty="0"/>
              <a:t>        狀態，且具有侵害特定法益之故意。嗣後在精神障礙下故意的實現原因階段所</a:t>
            </a:r>
            <a:endParaRPr lang="en-US" altLang="zh-TW" dirty="0"/>
          </a:p>
          <a:p>
            <a:pPr marL="0" indent="0">
              <a:buNone/>
            </a:pPr>
            <a:r>
              <a:rPr lang="zh-TW" altLang="en-US" dirty="0"/>
              <a:t>        欲實現的構成要件。</a:t>
            </a:r>
            <a:endParaRPr lang="en-US" altLang="zh-TW" dirty="0"/>
          </a:p>
          <a:p>
            <a:pPr marL="0" indent="0">
              <a:buNone/>
            </a:pPr>
            <a:r>
              <a:rPr lang="zh-TW" altLang="en-US" dirty="0"/>
              <a:t>   </a:t>
            </a:r>
            <a:r>
              <a:rPr lang="en-US" altLang="zh-TW" dirty="0"/>
              <a:t>EX</a:t>
            </a:r>
            <a:r>
              <a:rPr lang="zh-TW" altLang="en-US" dirty="0"/>
              <a:t>：小華在砍殺仇人之前，自己先喝高梁酒壯膽，然後在喝醉的狀態下砍死仇人。</a:t>
            </a:r>
          </a:p>
        </p:txBody>
      </p:sp>
    </p:spTree>
    <p:extLst>
      <p:ext uri="{BB962C8B-B14F-4D97-AF65-F5344CB8AC3E}">
        <p14:creationId xmlns:p14="http://schemas.microsoft.com/office/powerpoint/2010/main" val="1497152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DE3812-A6F0-4A0C-92E0-8217421C80B4}"/>
              </a:ext>
            </a:extLst>
          </p:cNvPr>
          <p:cNvSpPr>
            <a:spLocks noGrp="1"/>
          </p:cNvSpPr>
          <p:nvPr>
            <p:ph type="title"/>
          </p:nvPr>
        </p:nvSpPr>
        <p:spPr/>
        <p:txBody>
          <a:bodyPr/>
          <a:lstStyle/>
          <a:p>
            <a:r>
              <a:rPr lang="zh-TW" altLang="en-US" dirty="0"/>
              <a:t>原因自由行為</a:t>
            </a:r>
          </a:p>
        </p:txBody>
      </p:sp>
      <p:sp>
        <p:nvSpPr>
          <p:cNvPr id="3" name="內容版面配置區 2">
            <a:extLst>
              <a:ext uri="{FF2B5EF4-FFF2-40B4-BE49-F238E27FC236}">
                <a16:creationId xmlns:a16="http://schemas.microsoft.com/office/drawing/2014/main" id="{DCF77980-9E60-4359-A046-2E6FAF98C737}"/>
              </a:ext>
            </a:extLst>
          </p:cNvPr>
          <p:cNvSpPr>
            <a:spLocks noGrp="1"/>
          </p:cNvSpPr>
          <p:nvPr>
            <p:ph idx="1"/>
          </p:nvPr>
        </p:nvSpPr>
        <p:spPr/>
        <p:txBody>
          <a:bodyPr/>
          <a:lstStyle/>
          <a:p>
            <a:r>
              <a:rPr lang="zh-TW" altLang="en-US" dirty="0"/>
              <a:t>過失之原因自由行為</a:t>
            </a:r>
            <a:endParaRPr lang="en-US" altLang="zh-TW" dirty="0"/>
          </a:p>
          <a:p>
            <a:pPr marL="0" indent="0">
              <a:buNone/>
            </a:pPr>
            <a:r>
              <a:rPr lang="zh-TW" altLang="en-US" dirty="0"/>
              <a:t>   → 行為人於完全責任能力狀態時，故意或過失的使自己在將來結果階段陷於精神</a:t>
            </a:r>
            <a:endParaRPr lang="en-US" altLang="zh-TW" dirty="0"/>
          </a:p>
          <a:p>
            <a:pPr marL="0" indent="0">
              <a:buNone/>
            </a:pPr>
            <a:r>
              <a:rPr lang="zh-TW" altLang="en-US" dirty="0"/>
              <a:t>        障礙</a:t>
            </a:r>
            <a:r>
              <a:rPr lang="en-US" altLang="zh-TW" dirty="0"/>
              <a:t>(</a:t>
            </a:r>
            <a:r>
              <a:rPr lang="zh-TW" altLang="en-US" dirty="0"/>
              <a:t>或無行為能力</a:t>
            </a:r>
            <a:r>
              <a:rPr lang="en-US" altLang="zh-TW" dirty="0"/>
              <a:t>)</a:t>
            </a:r>
            <a:r>
              <a:rPr lang="zh-TW" altLang="en-US" dirty="0"/>
              <a:t>的狀態，但並無侵害特定法益之故意，惟對於特定法益侵害</a:t>
            </a:r>
            <a:endParaRPr lang="en-US" altLang="zh-TW" dirty="0"/>
          </a:p>
          <a:p>
            <a:pPr marL="0" indent="0">
              <a:buNone/>
            </a:pPr>
            <a:r>
              <a:rPr lang="zh-TW" altLang="en-US" dirty="0"/>
              <a:t>        有預見的可能，嗣後在精神障礙</a:t>
            </a:r>
            <a:r>
              <a:rPr lang="en-US" altLang="zh-TW" dirty="0"/>
              <a:t>(</a:t>
            </a:r>
            <a:r>
              <a:rPr lang="zh-TW" altLang="en-US" dirty="0"/>
              <a:t>或無行為能力</a:t>
            </a:r>
            <a:r>
              <a:rPr lang="en-US" altLang="zh-TW" dirty="0"/>
              <a:t>)</a:t>
            </a:r>
            <a:r>
              <a:rPr lang="zh-TW" altLang="en-US" dirty="0"/>
              <a:t>下實現構成要件。</a:t>
            </a:r>
            <a:endParaRPr lang="en-US" altLang="zh-TW" dirty="0"/>
          </a:p>
          <a:p>
            <a:pPr marL="0" indent="0">
              <a:buNone/>
            </a:pPr>
            <a:r>
              <a:rPr lang="zh-TW" altLang="en-US" dirty="0"/>
              <a:t>        </a:t>
            </a:r>
            <a:r>
              <a:rPr lang="en-US" altLang="zh-TW" dirty="0"/>
              <a:t>EX</a:t>
            </a:r>
            <a:r>
              <a:rPr lang="zh-TW" altLang="en-US" dirty="0"/>
              <a:t>：母親為了照顧方便，睡前將嬰兒放在身邊，熟睡中翻身壓到嬰兒，導致嬰</a:t>
            </a:r>
            <a:endParaRPr lang="en-US" altLang="zh-TW" dirty="0"/>
          </a:p>
          <a:p>
            <a:pPr marL="0" indent="0">
              <a:buNone/>
            </a:pPr>
            <a:r>
              <a:rPr lang="zh-TW" altLang="en-US" dirty="0"/>
              <a:t>                兒窒息身亡。</a:t>
            </a:r>
            <a:endParaRPr lang="en-US" altLang="zh-TW" dirty="0"/>
          </a:p>
        </p:txBody>
      </p:sp>
    </p:spTree>
    <p:extLst>
      <p:ext uri="{BB962C8B-B14F-4D97-AF65-F5344CB8AC3E}">
        <p14:creationId xmlns:p14="http://schemas.microsoft.com/office/powerpoint/2010/main" val="3087731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2AEC1-7726-42B3-BF9F-85F5803BAB57}"/>
              </a:ext>
            </a:extLst>
          </p:cNvPr>
          <p:cNvSpPr>
            <a:spLocks noGrp="1"/>
          </p:cNvSpPr>
          <p:nvPr>
            <p:ph type="title"/>
          </p:nvPr>
        </p:nvSpPr>
        <p:spPr/>
        <p:txBody>
          <a:bodyPr/>
          <a:lstStyle/>
          <a:p>
            <a:r>
              <a:rPr lang="zh-TW" altLang="en-US" dirty="0"/>
              <a:t>案例：施用毒品後開車上路</a:t>
            </a:r>
          </a:p>
        </p:txBody>
      </p:sp>
      <p:sp>
        <p:nvSpPr>
          <p:cNvPr id="3" name="內容版面配置區 2">
            <a:extLst>
              <a:ext uri="{FF2B5EF4-FFF2-40B4-BE49-F238E27FC236}">
                <a16:creationId xmlns:a16="http://schemas.microsoft.com/office/drawing/2014/main" id="{5AC8CD2B-AEEB-4C15-A221-EA4DB124F35F}"/>
              </a:ext>
            </a:extLst>
          </p:cNvPr>
          <p:cNvSpPr>
            <a:spLocks noGrp="1"/>
          </p:cNvSpPr>
          <p:nvPr>
            <p:ph idx="1"/>
          </p:nvPr>
        </p:nvSpPr>
        <p:spPr/>
        <p:txBody>
          <a:bodyPr/>
          <a:lstStyle/>
          <a:p>
            <a:r>
              <a:rPr lang="zh-TW" altLang="en-US" dirty="0"/>
              <a:t>莊佳明於民國</a:t>
            </a:r>
            <a:r>
              <a:rPr lang="en-US" altLang="zh-TW" dirty="0"/>
              <a:t>106</a:t>
            </a:r>
            <a:r>
              <a:rPr lang="zh-TW" altLang="en-US" dirty="0"/>
              <a:t>年</a:t>
            </a:r>
            <a:r>
              <a:rPr lang="en-US" altLang="zh-TW" dirty="0"/>
              <a:t>4</a:t>
            </a:r>
            <a:r>
              <a:rPr lang="zh-TW" altLang="en-US" dirty="0"/>
              <a:t>月間，在自用小貨車內吸食三級毒品愷他命後，</a:t>
            </a:r>
            <a:r>
              <a:rPr lang="zh-TW" altLang="en-US" dirty="0">
                <a:solidFill>
                  <a:srgbClr val="FF0000"/>
                </a:solidFill>
              </a:rPr>
              <a:t>明知服用毒品愷他命後一定時間內，毒品尚未能完全代謝而殘留體內，會產生幻覺、錯亂、意識模糊、視覺模糊及身體失去平衡等症狀，其安全駕駛動力交通工具之控制力與注意力已因施用毒品而嚴重減損，且其主觀上雖無致人於重傷或死亡之故意，然客觀上應能預見服用毒品後逕行駕駛動力交通工具，可能引致他人受傷甚而死亡之結果，竟仍於施用愷他命後駕駛上開自用小貨車上路</a:t>
            </a:r>
            <a:r>
              <a:rPr lang="zh-TW" altLang="en-US" dirty="0"/>
              <a:t>。其駕車經交岔路口時加速直行闖紅燈，自後衝撞簡維毅等人所騎乘機車，導致簡維毅死亡，其他多人受傷。經警據報前往現場處理，莊佳明在有偵查權限之公務員知悉何人犯罪前，向到場處理之員警承認其曾服用愷他命並為肇事者，自首及表示願意接受裁判，始查悉上情。</a:t>
            </a:r>
          </a:p>
          <a:p>
            <a:endParaRPr lang="zh-TW" altLang="en-US" dirty="0"/>
          </a:p>
        </p:txBody>
      </p:sp>
    </p:spTree>
    <p:extLst>
      <p:ext uri="{BB962C8B-B14F-4D97-AF65-F5344CB8AC3E}">
        <p14:creationId xmlns:p14="http://schemas.microsoft.com/office/powerpoint/2010/main" val="383157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11157B-0B4C-4256-AD56-6174D8B06E05}"/>
              </a:ext>
            </a:extLst>
          </p:cNvPr>
          <p:cNvSpPr>
            <a:spLocks noGrp="1"/>
          </p:cNvSpPr>
          <p:nvPr>
            <p:ph type="title"/>
          </p:nvPr>
        </p:nvSpPr>
        <p:spPr>
          <a:xfrm>
            <a:off x="1451577" y="352031"/>
            <a:ext cx="9603275" cy="1049235"/>
          </a:xfrm>
        </p:spPr>
        <p:txBody>
          <a:bodyPr>
            <a:normAutofit fontScale="90000"/>
          </a:bodyPr>
          <a:lstStyle/>
          <a:p>
            <a:r>
              <a:rPr lang="zh-TW" altLang="en-US" dirty="0"/>
              <a:t>案例：施用毒品後開車上路</a:t>
            </a:r>
            <a:br>
              <a:rPr lang="en-US" altLang="zh-TW" dirty="0"/>
            </a:br>
            <a:br>
              <a:rPr lang="en-US" altLang="zh-TW" dirty="0"/>
            </a:br>
            <a:r>
              <a:rPr lang="zh-TW" altLang="en-US" dirty="0"/>
              <a:t>        </a:t>
            </a:r>
            <a:r>
              <a:rPr lang="zh-TW" altLang="en-US" sz="3100" dirty="0"/>
              <a:t>臺灣嘉義地方法院</a:t>
            </a:r>
            <a:r>
              <a:rPr lang="en-US" altLang="zh-TW" sz="3100" dirty="0"/>
              <a:t>106</a:t>
            </a:r>
            <a:r>
              <a:rPr lang="zh-TW" altLang="en-US" sz="3100" dirty="0"/>
              <a:t>年度交訴字第</a:t>
            </a:r>
            <a:r>
              <a:rPr lang="en-US" altLang="zh-TW" sz="3100" dirty="0"/>
              <a:t>37</a:t>
            </a:r>
            <a:r>
              <a:rPr lang="zh-TW" altLang="en-US" sz="3100" dirty="0"/>
              <a:t>號刑事判決</a:t>
            </a:r>
            <a:br>
              <a:rPr lang="zh-TW" altLang="en-US" dirty="0"/>
            </a:br>
            <a:endParaRPr lang="zh-TW" altLang="en-US" dirty="0"/>
          </a:p>
        </p:txBody>
      </p:sp>
      <p:sp>
        <p:nvSpPr>
          <p:cNvPr id="3" name="內容版面配置區 2">
            <a:extLst>
              <a:ext uri="{FF2B5EF4-FFF2-40B4-BE49-F238E27FC236}">
                <a16:creationId xmlns:a16="http://schemas.microsoft.com/office/drawing/2014/main" id="{0ACF84F0-FB66-4BC5-BEA9-752388F61B15}"/>
              </a:ext>
            </a:extLst>
          </p:cNvPr>
          <p:cNvSpPr>
            <a:spLocks noGrp="1"/>
          </p:cNvSpPr>
          <p:nvPr>
            <p:ph idx="1"/>
          </p:nvPr>
        </p:nvSpPr>
        <p:spPr>
          <a:xfrm>
            <a:off x="1451577" y="1883756"/>
            <a:ext cx="9603275" cy="4385068"/>
          </a:xfrm>
        </p:spPr>
        <p:txBody>
          <a:bodyPr>
            <a:normAutofit fontScale="92500" lnSpcReduction="20000"/>
          </a:bodyPr>
          <a:lstStyle/>
          <a:p>
            <a:r>
              <a:rPr lang="zh-TW" altLang="en-US" dirty="0"/>
              <a:t>「以行為人之責任為基礎，審酌：</a:t>
            </a:r>
            <a:r>
              <a:rPr lang="en-US" altLang="zh-TW" dirty="0"/>
              <a:t>1.</a:t>
            </a:r>
            <a:r>
              <a:rPr lang="zh-TW" altLang="en-US" dirty="0">
                <a:solidFill>
                  <a:srgbClr val="FF0000"/>
                </a:solidFill>
              </a:rPr>
              <a:t>被告明知愷他命對人之意識、控制能力具有不良影響，施用愷他命後會導致對周遭事務之辨識及反應能力較平常狀況薄弱，竟仍於施用愷他命後，駕駛車輛行駛在公眾往來之道路上，顯然漠視自己、他人及公眾生命財產安全</a:t>
            </a:r>
            <a:r>
              <a:rPr lang="zh-TW" altLang="en-US" dirty="0"/>
              <a:t>，所為已屬不該，且近來酒後駕車為交通事故發生之主因，嚴重危害用路人之生命、身體、財產安全，相關酒駕肇事致人死傷之事件，屢經新聞等傳播媒體報導，禁止酒駕亦經政府大力宣導，而施用毒品後駕車亦有相同之危險，已經法律明文規定，然</a:t>
            </a:r>
            <a:r>
              <a:rPr lang="zh-TW" altLang="en-US" dirty="0">
                <a:solidFill>
                  <a:srgbClr val="FF0000"/>
                </a:solidFill>
              </a:rPr>
              <a:t>被告無視於此，其於施用第三級毒品愷他命後，已達不能安全駕駛之程度，竟仍貿然駕車上路，被告因駕駛之注意力、控制力降低，並疏於注意，追撞前方被害人及告訴人等，造成被害人死亡而不可回復之嚴重結果，更對被害人家屬造成無法彌補之傷痛，自應予被告一定程度之刑事非難</a:t>
            </a:r>
            <a:r>
              <a:rPr lang="zh-TW" altLang="en-US" dirty="0"/>
              <a:t>；</a:t>
            </a:r>
            <a:r>
              <a:rPr lang="en-US" altLang="zh-TW" dirty="0"/>
              <a:t>2.</a:t>
            </a:r>
            <a:r>
              <a:rPr lang="zh-TW" altLang="en-US" dirty="0"/>
              <a:t>被告犯後坦承施用第三級毒品及因施用毒品致不能安全駕駛，而致被害人於死、致告訴人等受有傷害，惟尚未與告訴人等達成和解，且未獲告訴人等之諒解；</a:t>
            </a:r>
            <a:r>
              <a:rPr lang="en-US" altLang="zh-TW" dirty="0"/>
              <a:t>3.</a:t>
            </a:r>
            <a:r>
              <a:rPr lang="zh-TW" altLang="en-US" dirty="0"/>
              <a:t>被告自述國中畢業之智識程度；</a:t>
            </a:r>
            <a:r>
              <a:rPr lang="en-US" altLang="zh-TW" dirty="0"/>
              <a:t>4.</a:t>
            </a:r>
            <a:r>
              <a:rPr lang="zh-TW" altLang="en-US" dirty="0"/>
              <a:t>從事販賣水果及廣告設計、未婚、無子女、經濟尚可之家庭生活狀況等一切情狀，量處如主文所示之刑，以資懲儆。」</a:t>
            </a:r>
            <a:endParaRPr lang="en-US" altLang="zh-TW" dirty="0"/>
          </a:p>
          <a:p>
            <a:r>
              <a:rPr lang="zh-TW" altLang="en-US" dirty="0"/>
              <a:t>結論：莊佳明服用毒品致不能安全駕駛，因而致人於死，處有期徒刑肆年陸月</a:t>
            </a:r>
          </a:p>
          <a:p>
            <a:endParaRPr lang="zh-TW" altLang="en-US" dirty="0"/>
          </a:p>
        </p:txBody>
      </p:sp>
    </p:spTree>
    <p:extLst>
      <p:ext uri="{BB962C8B-B14F-4D97-AF65-F5344CB8AC3E}">
        <p14:creationId xmlns:p14="http://schemas.microsoft.com/office/powerpoint/2010/main" val="424313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E0219C-8693-4882-83CF-DD176F7EBC5C}"/>
              </a:ext>
            </a:extLst>
          </p:cNvPr>
          <p:cNvSpPr>
            <a:spLocks noGrp="1"/>
          </p:cNvSpPr>
          <p:nvPr>
            <p:ph type="title"/>
          </p:nvPr>
        </p:nvSpPr>
        <p:spPr>
          <a:xfrm>
            <a:off x="801262" y="152896"/>
            <a:ext cx="9603275" cy="1049235"/>
          </a:xfrm>
        </p:spPr>
        <p:txBody>
          <a:bodyPr>
            <a:normAutofit/>
          </a:bodyPr>
          <a:lstStyle/>
          <a:p>
            <a:pPr algn="ctr"/>
            <a:r>
              <a:rPr lang="zh-TW" altLang="en-US" sz="4800" dirty="0">
                <a:ea typeface="華康儷雅宋" panose="02010609000101010101" pitchFamily="49" charset="-120"/>
              </a:rPr>
              <a:t> </a:t>
            </a:r>
            <a:r>
              <a:rPr lang="zh-TW" altLang="en-US" sz="4000" dirty="0">
                <a:ea typeface="華康儷雅宋" panose="02010609000101010101" pitchFamily="49" charset="-120"/>
              </a:rPr>
              <a:t>古代擊鼓鳴冤</a:t>
            </a:r>
          </a:p>
        </p:txBody>
      </p:sp>
      <p:pic>
        <p:nvPicPr>
          <p:cNvPr id="5" name="內容版面配置區 4" descr="一張含有 個人, 建築物, 男人, 室內 的圖片&#10;&#10;描述是以高可信度產生">
            <a:extLst>
              <a:ext uri="{FF2B5EF4-FFF2-40B4-BE49-F238E27FC236}">
                <a16:creationId xmlns:a16="http://schemas.microsoft.com/office/drawing/2014/main" id="{854B4700-AC09-4D07-B2C0-0BF0F49F9CED}"/>
              </a:ext>
            </a:extLst>
          </p:cNvPr>
          <p:cNvPicPr>
            <a:picLocks noGrp="1" noChangeAspect="1"/>
          </p:cNvPicPr>
          <p:nvPr>
            <p:ph idx="1"/>
          </p:nvPr>
        </p:nvPicPr>
        <p:blipFill>
          <a:blip r:embed="rId2"/>
          <a:stretch>
            <a:fillRect/>
          </a:stretch>
        </p:blipFill>
        <p:spPr>
          <a:xfrm>
            <a:off x="1015040" y="952107"/>
            <a:ext cx="10202857" cy="5711606"/>
          </a:xfrm>
        </p:spPr>
      </p:pic>
    </p:spTree>
    <p:extLst>
      <p:ext uri="{BB962C8B-B14F-4D97-AF65-F5344CB8AC3E}">
        <p14:creationId xmlns:p14="http://schemas.microsoft.com/office/powerpoint/2010/main" val="35370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2B17F-2245-4279-A1C9-85718DE89F68}"/>
              </a:ext>
            </a:extLst>
          </p:cNvPr>
          <p:cNvSpPr>
            <a:spLocks noGrp="1"/>
          </p:cNvSpPr>
          <p:nvPr>
            <p:ph type="title"/>
          </p:nvPr>
        </p:nvSpPr>
        <p:spPr>
          <a:xfrm>
            <a:off x="1053788" y="113122"/>
            <a:ext cx="9603275" cy="1049235"/>
          </a:xfrm>
        </p:spPr>
        <p:txBody>
          <a:bodyPr>
            <a:normAutofit/>
          </a:bodyPr>
          <a:lstStyle/>
          <a:p>
            <a:pPr algn="ctr"/>
            <a:r>
              <a:rPr lang="zh-TW" altLang="en-US" sz="4000" dirty="0">
                <a:ea typeface="華康儷雅宋" panose="02010609000101010101" pitchFamily="49" charset="-120"/>
              </a:rPr>
              <a:t>現代按鈴申告</a:t>
            </a:r>
          </a:p>
        </p:txBody>
      </p:sp>
      <p:pic>
        <p:nvPicPr>
          <p:cNvPr id="9" name="內容版面配置區 8">
            <a:extLst>
              <a:ext uri="{FF2B5EF4-FFF2-40B4-BE49-F238E27FC236}">
                <a16:creationId xmlns:a16="http://schemas.microsoft.com/office/drawing/2014/main" id="{DBE32AFD-9B94-49FA-A8A1-EE6FBB58287C}"/>
              </a:ext>
            </a:extLst>
          </p:cNvPr>
          <p:cNvPicPr>
            <a:picLocks noGrp="1" noChangeAspect="1"/>
          </p:cNvPicPr>
          <p:nvPr>
            <p:ph idx="1"/>
          </p:nvPr>
        </p:nvPicPr>
        <p:blipFill>
          <a:blip r:embed="rId2"/>
          <a:stretch>
            <a:fillRect/>
          </a:stretch>
        </p:blipFill>
        <p:spPr>
          <a:xfrm>
            <a:off x="962026" y="849210"/>
            <a:ext cx="10391774" cy="5891836"/>
          </a:xfrm>
        </p:spPr>
      </p:pic>
    </p:spTree>
    <p:extLst>
      <p:ext uri="{BB962C8B-B14F-4D97-AF65-F5344CB8AC3E}">
        <p14:creationId xmlns:p14="http://schemas.microsoft.com/office/powerpoint/2010/main" val="99213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3E224-5FE4-4BB7-B99E-281E30F6BE49}"/>
              </a:ext>
            </a:extLst>
          </p:cNvPr>
          <p:cNvSpPr>
            <a:spLocks noGrp="1"/>
          </p:cNvSpPr>
          <p:nvPr>
            <p:ph type="title"/>
          </p:nvPr>
        </p:nvSpPr>
        <p:spPr>
          <a:xfrm>
            <a:off x="1146779" y="787266"/>
            <a:ext cx="9603275" cy="1049235"/>
          </a:xfrm>
        </p:spPr>
        <p:txBody>
          <a:bodyPr/>
          <a:lstStyle/>
          <a:p>
            <a:r>
              <a:rPr lang="zh-TW" altLang="en-US" dirty="0"/>
              <a:t>刑法基本原理</a:t>
            </a:r>
          </a:p>
        </p:txBody>
      </p:sp>
      <p:graphicFrame>
        <p:nvGraphicFramePr>
          <p:cNvPr id="4" name="內容版面配置區 3">
            <a:extLst>
              <a:ext uri="{FF2B5EF4-FFF2-40B4-BE49-F238E27FC236}">
                <a16:creationId xmlns:a16="http://schemas.microsoft.com/office/drawing/2014/main" id="{A920BD44-82D6-46D6-8451-A030536FDF1D}"/>
              </a:ext>
            </a:extLst>
          </p:cNvPr>
          <p:cNvGraphicFramePr>
            <a:graphicFrameLocks noGrp="1"/>
          </p:cNvGraphicFramePr>
          <p:nvPr>
            <p:ph idx="1"/>
            <p:extLst/>
          </p:nvPr>
        </p:nvGraphicFramePr>
        <p:xfrm>
          <a:off x="622840" y="2090888"/>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字方塊 4">
            <a:extLst>
              <a:ext uri="{FF2B5EF4-FFF2-40B4-BE49-F238E27FC236}">
                <a16:creationId xmlns:a16="http://schemas.microsoft.com/office/drawing/2014/main" id="{F1551C6F-4872-4ACF-A95B-E99433408449}"/>
              </a:ext>
            </a:extLst>
          </p:cNvPr>
          <p:cNvSpPr txBox="1"/>
          <p:nvPr/>
        </p:nvSpPr>
        <p:spPr>
          <a:xfrm>
            <a:off x="1857555" y="1892059"/>
            <a:ext cx="238089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刑法第一條</a:t>
            </a:r>
            <a:r>
              <a:rPr kumimoji="0" lang="en-US" altLang="zh-TW"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a:t>
            </a:r>
            <a:r>
              <a:rPr kumimoji="0" lang="zh-TW" altLang="en-US"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行為之處罰，以行為時之法律有明文規定者為限。拘束人身自由之保安處分，亦同。</a:t>
            </a:r>
          </a:p>
        </p:txBody>
      </p:sp>
      <p:sp>
        <p:nvSpPr>
          <p:cNvPr id="6" name="文字方塊 5">
            <a:extLst>
              <a:ext uri="{FF2B5EF4-FFF2-40B4-BE49-F238E27FC236}">
                <a16:creationId xmlns:a16="http://schemas.microsoft.com/office/drawing/2014/main" id="{1A25F65E-D356-4BF5-86E3-C7592C1FB784}"/>
              </a:ext>
            </a:extLst>
          </p:cNvPr>
          <p:cNvSpPr txBox="1"/>
          <p:nvPr/>
        </p:nvSpPr>
        <p:spPr>
          <a:xfrm>
            <a:off x="9713343" y="4502989"/>
            <a:ext cx="2362304"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刑法第二條第一項</a:t>
            </a:r>
            <a:r>
              <a:rPr kumimoji="0" lang="en-US" altLang="zh-TW"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a:t>
            </a:r>
            <a:r>
              <a:rPr kumimoji="0" lang="zh-TW" altLang="en-US" sz="1800" b="0" i="0" u="none" strike="noStrike" kern="1200" cap="none" spc="0" normalizeH="0" baseline="0" noProof="0" dirty="0">
                <a:ln>
                  <a:noFill/>
                </a:ln>
                <a:solidFill>
                  <a:prstClr val="black"/>
                </a:solidFill>
                <a:effectLst/>
                <a:uLnTx/>
                <a:uFillTx/>
                <a:latin typeface="Gill Sans MT" panose="020B0502020104020203"/>
                <a:ea typeface="新細明體" panose="02020500000000000000" pitchFamily="18" charset="-120"/>
                <a:cs typeface="+mn-cs"/>
              </a:rPr>
              <a:t>行為後法律有變更者，適用行為時之法律。但行為後之法律有利於行為人者，適用最有利於行為人之法律。</a:t>
            </a:r>
          </a:p>
        </p:txBody>
      </p:sp>
    </p:spTree>
    <p:extLst>
      <p:ext uri="{BB962C8B-B14F-4D97-AF65-F5344CB8AC3E}">
        <p14:creationId xmlns:p14="http://schemas.microsoft.com/office/powerpoint/2010/main" val="294757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617C21-595C-43D2-A4C6-6690D3526BE8}"/>
              </a:ext>
            </a:extLst>
          </p:cNvPr>
          <p:cNvSpPr>
            <a:spLocks noGrp="1"/>
          </p:cNvSpPr>
          <p:nvPr>
            <p:ph type="title"/>
          </p:nvPr>
        </p:nvSpPr>
        <p:spPr/>
        <p:txBody>
          <a:bodyPr/>
          <a:lstStyle/>
          <a:p>
            <a:r>
              <a:rPr lang="zh-TW" altLang="en-US" dirty="0"/>
              <a:t>犯罪構成要件</a:t>
            </a:r>
          </a:p>
        </p:txBody>
      </p:sp>
      <p:graphicFrame>
        <p:nvGraphicFramePr>
          <p:cNvPr id="4" name="內容版面配置區 3">
            <a:extLst>
              <a:ext uri="{FF2B5EF4-FFF2-40B4-BE49-F238E27FC236}">
                <a16:creationId xmlns:a16="http://schemas.microsoft.com/office/drawing/2014/main" id="{8FA898F6-8570-455A-91AB-A147B5DCB250}"/>
              </a:ext>
            </a:extLst>
          </p:cNvPr>
          <p:cNvGraphicFramePr>
            <a:graphicFrameLocks noGrp="1"/>
          </p:cNvGraphicFramePr>
          <p:nvPr>
            <p:ph idx="1"/>
            <p:extLst/>
          </p:nvPr>
        </p:nvGraphicFramePr>
        <p:xfrm>
          <a:off x="40257" y="2016124"/>
          <a:ext cx="11015093" cy="4102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26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26483-8A11-4D1D-AAB8-A9B80DEBB2E3}"/>
              </a:ext>
            </a:extLst>
          </p:cNvPr>
          <p:cNvSpPr>
            <a:spLocks noGrp="1"/>
          </p:cNvSpPr>
          <p:nvPr>
            <p:ph type="title"/>
          </p:nvPr>
        </p:nvSpPr>
        <p:spPr/>
        <p:txBody>
          <a:bodyPr/>
          <a:lstStyle/>
          <a:p>
            <a:r>
              <a:rPr lang="zh-TW" altLang="en-US" dirty="0"/>
              <a:t>構成要件</a:t>
            </a:r>
          </a:p>
        </p:txBody>
      </p:sp>
      <p:graphicFrame>
        <p:nvGraphicFramePr>
          <p:cNvPr id="4" name="內容版面配置區 3">
            <a:extLst>
              <a:ext uri="{FF2B5EF4-FFF2-40B4-BE49-F238E27FC236}">
                <a16:creationId xmlns:a16="http://schemas.microsoft.com/office/drawing/2014/main" id="{3DEC1FCC-9482-4FFC-A748-15424C98FCF5}"/>
              </a:ext>
            </a:extLst>
          </p:cNvPr>
          <p:cNvGraphicFramePr>
            <a:graphicFrameLocks noGrp="1"/>
          </p:cNvGraphicFramePr>
          <p:nvPr>
            <p:ph idx="1"/>
            <p:extLst/>
          </p:nvPr>
        </p:nvGraphicFramePr>
        <p:xfrm>
          <a:off x="-3059501" y="2110595"/>
          <a:ext cx="12025221" cy="414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資料庫圖表 4">
            <a:extLst>
              <a:ext uri="{FF2B5EF4-FFF2-40B4-BE49-F238E27FC236}">
                <a16:creationId xmlns:a16="http://schemas.microsoft.com/office/drawing/2014/main" id="{8BC1CED7-28F9-4054-9030-CFDD7AAF0FBF}"/>
              </a:ext>
            </a:extLst>
          </p:cNvPr>
          <p:cNvGraphicFramePr/>
          <p:nvPr>
            <p:extLst/>
          </p:nvPr>
        </p:nvGraphicFramePr>
        <p:xfrm>
          <a:off x="6460227" y="2386642"/>
          <a:ext cx="4351547" cy="35522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31357028"/>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4766</Words>
  <Application>Microsoft Office PowerPoint</Application>
  <PresentationFormat>寬螢幕</PresentationFormat>
  <Paragraphs>299</Paragraphs>
  <Slides>48</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48</vt:i4>
      </vt:variant>
    </vt:vector>
  </HeadingPairs>
  <TitlesOfParts>
    <vt:vector size="53" baseType="lpstr">
      <vt:lpstr>新細明體</vt:lpstr>
      <vt:lpstr>Arial</vt:lpstr>
      <vt:lpstr>Calibri</vt:lpstr>
      <vt:lpstr>Gill Sans MT</vt:lpstr>
      <vt:lpstr>圖庫</vt:lpstr>
      <vt:lpstr>資訊倫理與法律</vt:lpstr>
      <vt:lpstr>PowerPoint 簡報</vt:lpstr>
      <vt:lpstr>PowerPoint 簡報</vt:lpstr>
      <vt:lpstr>現代法院</vt:lpstr>
      <vt:lpstr> 古代擊鼓鳴冤</vt:lpstr>
      <vt:lpstr>現代按鈴申告</vt:lpstr>
      <vt:lpstr>刑法基本原理</vt:lpstr>
      <vt:lpstr>犯罪構成要件</vt:lpstr>
      <vt:lpstr>構成要件</vt:lpstr>
      <vt:lpstr>違法性   認識阻卻違法事由</vt:lpstr>
      <vt:lpstr>有責性</vt:lpstr>
      <vt:lpstr>普通刑法 vs 特別刑法</vt:lpstr>
      <vt:lpstr>告訴乃論 vs 非告訴乃論</vt:lpstr>
      <vt:lpstr>刑法之雙軌制裁體系  刑罰 &amp; 保安處分</vt:lpstr>
      <vt:lpstr>PowerPoint 簡報</vt:lpstr>
      <vt:lpstr>刑罰</vt:lpstr>
      <vt:lpstr>刑罰-主刑</vt:lpstr>
      <vt:lpstr>刑罰-從刑</vt:lpstr>
      <vt:lpstr>PowerPoint 簡報</vt:lpstr>
      <vt:lpstr>保安處分</vt:lpstr>
      <vt:lpstr>累犯</vt:lpstr>
      <vt:lpstr>緩刑</vt:lpstr>
      <vt:lpstr>PowerPoint 簡報</vt:lpstr>
      <vt:lpstr>案例：藝人李蒨蓉撞傷身障人士，二審緩刑定讞 </vt:lpstr>
      <vt:lpstr>阻卻違法事由</vt:lpstr>
      <vt:lpstr>依法令之行為</vt:lpstr>
      <vt:lpstr>業務上之正當行為</vt:lpstr>
      <vt:lpstr>案例：植牙風波</vt:lpstr>
      <vt:lpstr>案例：植牙風波判決結果      臺灣士林地方法院104年度醫易字第2號刑事判決 </vt:lpstr>
      <vt:lpstr>正當防衛 – 正者毋庸向不正者低頭</vt:lpstr>
      <vt:lpstr>正當防衛</vt:lpstr>
      <vt:lpstr>案例一：勇夫護孕妻 勒死悍賊</vt:lpstr>
      <vt:lpstr>案例一：勇夫案判決結果</vt:lpstr>
      <vt:lpstr>臺灣高等法院 105 年度上易字第 1232 號 刑事判決 </vt:lpstr>
      <vt:lpstr>陸戰勇夫護妻案</vt:lpstr>
      <vt:lpstr>案例二：咬舌脫困案              </vt:lpstr>
      <vt:lpstr>案例三：逃逸外勞襲警奪車 遭警開9槍中彈不治 </vt:lpstr>
      <vt:lpstr>案例四：東海大七撞阿提斯</vt:lpstr>
      <vt:lpstr>緊急避難</vt:lpstr>
      <vt:lpstr>緊急避難</vt:lpstr>
      <vt:lpstr>阻卻可責性(罪責)事由</vt:lpstr>
      <vt:lpstr>欠缺不法意識</vt:lpstr>
      <vt:lpstr>欠缺責任能力 - 年齡、生理狀態</vt:lpstr>
      <vt:lpstr>欠缺責任能力 - 精神狀態</vt:lpstr>
      <vt:lpstr>原因自由行為</vt:lpstr>
      <vt:lpstr>原因自由行為</vt:lpstr>
      <vt:lpstr>案例：施用毒品後開車上路</vt:lpstr>
      <vt:lpstr>案例：施用毒品後開車上路          臺灣嘉義地方法院106年度交訴字第37號刑事判決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資訊倫理與法律</dc:title>
  <dc:creator>省怡 吳</dc:creator>
  <cp:lastModifiedBy>moonknight</cp:lastModifiedBy>
  <cp:revision>2</cp:revision>
  <dcterms:created xsi:type="dcterms:W3CDTF">2019-02-26T06:58:31Z</dcterms:created>
  <dcterms:modified xsi:type="dcterms:W3CDTF">2019-03-07T10:24:49Z</dcterms:modified>
</cp:coreProperties>
</file>