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6" r:id="rId2"/>
    <p:sldId id="258" r:id="rId3"/>
    <p:sldId id="256" r:id="rId4"/>
    <p:sldId id="257" r:id="rId5"/>
    <p:sldId id="259" r:id="rId6"/>
    <p:sldId id="260" r:id="rId7"/>
    <p:sldId id="261" r:id="rId8"/>
    <p:sldId id="268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Global 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02-4C58-A42A-495D02AF47C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02-4C58-A42A-495D02AF4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People without vision problems</c:v>
                </c:pt>
                <c:pt idx="1">
                  <c:v> People live with vision impairment 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72.47</c:v>
                </c:pt>
                <c:pt idx="1">
                  <c:v>2.5299999999999998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2-4C58-A42A-495D02AF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Blind people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explosion val="1"/>
          <c:dPt>
            <c:idx val="0"/>
            <c:bubble3D val="0"/>
            <c:explosion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0-40CC-A16B-4E4D2923AA8F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B-4152-BE24-8E00257272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blind</c:v>
                </c:pt>
                <c:pt idx="1">
                  <c:v>have moderate to severe vision impairment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36</c:v>
                </c:pt>
                <c:pt idx="1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0-40CC-A16B-4E4D2923A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chemeClr val="accent1">
          <a:alpha val="99000"/>
        </a:schemeClr>
      </a:solidFill>
    </a:ln>
    <a:effectLst>
      <a:softEdge rad="0"/>
    </a:effectLst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5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4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1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2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0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6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5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3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4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7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5E34F0-6EF0-4892-8DD2-C1B43BC8D3E9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4B068-83BF-433B-963E-6F281D721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6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-mQIWnO3A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7" y="2503143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Feeling Sounds, Hearing Sights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B0344210</a:t>
            </a:r>
            <a:r>
              <a:rPr lang="zh-TW" altLang="en-US" dirty="0" smtClean="0"/>
              <a:t> 呂黃嘉</a:t>
            </a:r>
            <a:endParaRPr lang="en-US" altLang="zh-TW" dirty="0" smtClean="0"/>
          </a:p>
          <a:p>
            <a:r>
              <a:rPr lang="en-US" altLang="zh-TW" dirty="0" smtClean="0"/>
              <a:t>B0344103 </a:t>
            </a:r>
            <a:r>
              <a:rPr lang="zh-TW" altLang="en-US" dirty="0" smtClean="0"/>
              <a:t>曾柏嘉</a:t>
            </a:r>
            <a:endParaRPr lang="en-US" altLang="zh-TW" dirty="0"/>
          </a:p>
          <a:p>
            <a:pPr algn="l"/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B0344229</a:t>
            </a:r>
            <a:r>
              <a:rPr lang="zh-TW" altLang="en-US" dirty="0" smtClean="0"/>
              <a:t>   林哲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9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Feeling Sounds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06" y="2627536"/>
            <a:ext cx="6911991" cy="3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Conclusion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Hearing Sights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18" y="2556932"/>
            <a:ext cx="6408858" cy="32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1292" y="1337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How many blind people in the world now?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59345"/>
            <a:ext cx="11021291" cy="95854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estimated 253 million people live with vision </a:t>
            </a:r>
            <a:r>
              <a:rPr lang="en-US" altLang="zh-TW" dirty="0" smtClean="0"/>
              <a:t>impairment</a:t>
            </a:r>
          </a:p>
          <a:p>
            <a:r>
              <a:rPr lang="en-US" altLang="zh-TW" dirty="0"/>
              <a:t>36 million are blind and 217 million have moderate to severe vision impairment</a:t>
            </a:r>
            <a:endParaRPr lang="en-US" altLang="zh-TW" dirty="0" smtClean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723970585"/>
              </p:ext>
            </p:extLst>
          </p:nvPr>
        </p:nvGraphicFramePr>
        <p:xfrm>
          <a:off x="0" y="2417886"/>
          <a:ext cx="6654800" cy="4080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283764553"/>
              </p:ext>
            </p:extLst>
          </p:nvPr>
        </p:nvGraphicFramePr>
        <p:xfrm>
          <a:off x="5375563" y="2417884"/>
          <a:ext cx="6634729" cy="408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8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42901"/>
            <a:ext cx="9144000" cy="1134208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roblem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7543" y="322731"/>
            <a:ext cx="4535461" cy="2380061"/>
          </a:xfrm>
        </p:spPr>
        <p:txBody>
          <a:bodyPr/>
          <a:lstStyle/>
          <a:p>
            <a:pPr algn="l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3427830"/>
            <a:ext cx="4220307" cy="2889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雲朵形 8"/>
          <p:cNvSpPr/>
          <p:nvPr/>
        </p:nvSpPr>
        <p:spPr>
          <a:xfrm>
            <a:off x="1648277" y="1230924"/>
            <a:ext cx="3416091" cy="2073814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What can make our life more convenient?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62" y="1845036"/>
            <a:ext cx="2309446" cy="12148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橢圓 10"/>
          <p:cNvSpPr/>
          <p:nvPr/>
        </p:nvSpPr>
        <p:spPr>
          <a:xfrm>
            <a:off x="1899139" y="3086099"/>
            <a:ext cx="246185" cy="2186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784839" y="3321152"/>
            <a:ext cx="114300" cy="10667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替代程序 12"/>
          <p:cNvSpPr/>
          <p:nvPr/>
        </p:nvSpPr>
        <p:spPr>
          <a:xfrm>
            <a:off x="5731918" y="1941345"/>
            <a:ext cx="2778370" cy="114475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Still need guide dog?</a:t>
            </a:r>
          </a:p>
          <a:p>
            <a:pPr algn="ctr"/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963">
            <a:off x="6276377" y="3607709"/>
            <a:ext cx="1234741" cy="2995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流程圖: 替代程序 14"/>
          <p:cNvSpPr/>
          <p:nvPr/>
        </p:nvSpPr>
        <p:spPr>
          <a:xfrm>
            <a:off x="7942133" y="4430505"/>
            <a:ext cx="2919046" cy="12236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Or need crutches to help?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4368" y="365125"/>
            <a:ext cx="6289431" cy="6123597"/>
          </a:xfrm>
        </p:spPr>
        <p:txBody>
          <a:bodyPr anchor="t">
            <a:normAutofit/>
          </a:bodyPr>
          <a:lstStyle/>
          <a:p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4413068"/>
            <a:ext cx="2400300" cy="1905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0" y="2371352"/>
            <a:ext cx="2643565" cy="2155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947" y="3081949"/>
            <a:ext cx="3318852" cy="3318852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5625854" y="655272"/>
            <a:ext cx="4818185" cy="2136530"/>
          </a:xfrm>
          <a:prstGeom prst="wedgeRectCallout">
            <a:avLst>
              <a:gd name="adj1" fmla="val 35189"/>
              <a:gd name="adj2" fmla="val 629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Because </a:t>
            </a:r>
            <a:r>
              <a:rPr lang="en-US" altLang="zh-TW" sz="2800" dirty="0"/>
              <a:t>w</a:t>
            </a:r>
            <a:r>
              <a:rPr lang="en-US" altLang="zh-TW" sz="2800" dirty="0" smtClean="0"/>
              <a:t>e have more advanced technology to help us now!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07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78301"/>
            <a:ext cx="9144000" cy="88228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Introduce the product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081181" y="4248922"/>
            <a:ext cx="4029637" cy="506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dirty="0" smtClean="0"/>
              <a:t>App Smart Phone System</a:t>
            </a:r>
            <a:endParaRPr lang="zh-TW" altLang="en-US" sz="4000" dirty="0"/>
          </a:p>
        </p:txBody>
      </p:sp>
      <p:pic>
        <p:nvPicPr>
          <p:cNvPr id="1026" name="Picture 2" descr="「NavCog IC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57" y="1668676"/>
            <a:ext cx="3409078" cy="17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89044" y="2281170"/>
            <a:ext cx="3321425" cy="847166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 err="1" smtClean="0"/>
              <a:t>NavCog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3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https://www.youtube.com/watch?v=f-mQIWnO3Ag</a:t>
            </a:r>
            <a:endParaRPr lang="en-US" altLang="zh-TW" dirty="0" smtClean="0"/>
          </a:p>
          <a:p>
            <a:r>
              <a:rPr lang="en-US" altLang="zh-TW" dirty="0" smtClean="0"/>
              <a:t>Start at </a:t>
            </a:r>
            <a:r>
              <a:rPr lang="en-US" altLang="zh-TW" smtClean="0"/>
              <a:t>5:45 end at 7:00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9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399681"/>
            <a:ext cx="9601196" cy="351754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aging society</a:t>
            </a:r>
          </a:p>
          <a:p>
            <a:r>
              <a:rPr lang="en-US" altLang="zh-TW" sz="4000" dirty="0"/>
              <a:t>Agent </a:t>
            </a:r>
            <a:r>
              <a:rPr lang="en-US" altLang="zh-TW" sz="4000" dirty="0">
                <a:sym typeface="Wingdings" panose="05000000000000000000" pitchFamily="2" charset="2"/>
              </a:rPr>
              <a:t> User</a:t>
            </a:r>
            <a:endParaRPr lang="en-US" altLang="zh-TW" sz="4000" dirty="0"/>
          </a:p>
          <a:p>
            <a:r>
              <a:rPr lang="en-US" altLang="zh-TW" sz="4000" dirty="0"/>
              <a:t>Machine Learning	</a:t>
            </a:r>
          </a:p>
          <a:p>
            <a:pPr marL="0" indent="0">
              <a:buNone/>
            </a:pPr>
            <a:r>
              <a:rPr lang="en-US" altLang="zh-TW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451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401</TotalTime>
  <Words>111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Wingdings</vt:lpstr>
      <vt:lpstr>有機</vt:lpstr>
      <vt:lpstr>Feeling Sounds, Hearing Sights </vt:lpstr>
      <vt:lpstr>How many blind people in the world now?</vt:lpstr>
      <vt:lpstr>Problem</vt:lpstr>
      <vt:lpstr>PowerPoint 簡報</vt:lpstr>
      <vt:lpstr>Introduce the product</vt:lpstr>
      <vt:lpstr>video</vt:lpstr>
      <vt:lpstr>PowerPoint 簡報</vt:lpstr>
      <vt:lpstr>PowerPoint 簡報</vt:lpstr>
      <vt:lpstr>Conclusion</vt:lpstr>
      <vt:lpstr>Conclusion</vt:lpstr>
      <vt:lpstr>Conclusion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introduction</dc:title>
  <dc:creator>資管長庚</dc:creator>
  <cp:lastModifiedBy>長庚 資管</cp:lastModifiedBy>
  <cp:revision>17</cp:revision>
  <dcterms:created xsi:type="dcterms:W3CDTF">2018-05-08T15:40:29Z</dcterms:created>
  <dcterms:modified xsi:type="dcterms:W3CDTF">2018-05-09T16:32:43Z</dcterms:modified>
</cp:coreProperties>
</file>