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8" r:id="rId3"/>
    <p:sldId id="269" r:id="rId4"/>
    <p:sldId id="270" r:id="rId5"/>
    <p:sldId id="257" r:id="rId6"/>
    <p:sldId id="258" r:id="rId7"/>
    <p:sldId id="273" r:id="rId8"/>
    <p:sldId id="261" r:id="rId9"/>
    <p:sldId id="259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75" r:id="rId18"/>
    <p:sldId id="276" r:id="rId19"/>
    <p:sldId id="277" r:id="rId20"/>
    <p:sldId id="278" r:id="rId21"/>
    <p:sldId id="279" r:id="rId22"/>
    <p:sldId id="280" r:id="rId23"/>
    <p:sldId id="274" r:id="rId24"/>
    <p:sldId id="271" r:id="rId25"/>
    <p:sldId id="272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6472" autoAdjust="0"/>
  </p:normalViewPr>
  <p:slideViewPr>
    <p:cSldViewPr>
      <p:cViewPr>
        <p:scale>
          <a:sx n="59" d="100"/>
          <a:sy n="59" d="100"/>
        </p:scale>
        <p:origin x="-147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25149-9A61-4ACB-83E8-CA4E4B742C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7293A28-63D4-4BE9-A8F4-DC5345F7358B}">
      <dgm:prSet phldrT="[文字]"/>
      <dgm:spPr/>
      <dgm:t>
        <a:bodyPr/>
        <a:lstStyle/>
        <a:p>
          <a:r>
            <a:rPr lang="en-GB" dirty="0" smtClean="0"/>
            <a:t>Computer</a:t>
          </a:r>
          <a:endParaRPr lang="en-GB" dirty="0"/>
        </a:p>
      </dgm:t>
    </dgm:pt>
    <dgm:pt modelId="{FE803CCA-1AD8-4F68-9ABF-D82D233C0450}" type="parTrans" cxnId="{3C8871E5-0203-44A6-B3D9-D9081D24BE04}">
      <dgm:prSet/>
      <dgm:spPr/>
      <dgm:t>
        <a:bodyPr/>
        <a:lstStyle/>
        <a:p>
          <a:endParaRPr lang="en-GB"/>
        </a:p>
      </dgm:t>
    </dgm:pt>
    <dgm:pt modelId="{E6C5711C-BF4B-404A-A208-DF97D9101D34}" type="sibTrans" cxnId="{3C8871E5-0203-44A6-B3D9-D9081D24BE04}">
      <dgm:prSet/>
      <dgm:spPr/>
      <dgm:t>
        <a:bodyPr/>
        <a:lstStyle/>
        <a:p>
          <a:endParaRPr lang="en-GB"/>
        </a:p>
      </dgm:t>
    </dgm:pt>
    <dgm:pt modelId="{DB48213E-FAD9-4F8C-B7DA-E3ABEA807389}">
      <dgm:prSet phldrT="[文字]"/>
      <dgm:spPr/>
      <dgm:t>
        <a:bodyPr/>
        <a:lstStyle/>
        <a:p>
          <a:r>
            <a:rPr lang="en-GB" dirty="0" smtClean="0"/>
            <a:t>Hardware</a:t>
          </a:r>
          <a:endParaRPr lang="en-GB" dirty="0"/>
        </a:p>
      </dgm:t>
    </dgm:pt>
    <dgm:pt modelId="{F95DB34B-D3CB-41D5-9420-58CFA913F908}" type="parTrans" cxnId="{CF24D10F-9258-480A-B62E-88D1794FA584}">
      <dgm:prSet/>
      <dgm:spPr/>
      <dgm:t>
        <a:bodyPr/>
        <a:lstStyle/>
        <a:p>
          <a:endParaRPr lang="en-GB"/>
        </a:p>
      </dgm:t>
    </dgm:pt>
    <dgm:pt modelId="{8DAD73AA-2FC1-4B2B-99F1-B763F72F3BBF}" type="sibTrans" cxnId="{CF24D10F-9258-480A-B62E-88D1794FA584}">
      <dgm:prSet/>
      <dgm:spPr/>
      <dgm:t>
        <a:bodyPr/>
        <a:lstStyle/>
        <a:p>
          <a:endParaRPr lang="en-GB"/>
        </a:p>
      </dgm:t>
    </dgm:pt>
    <dgm:pt modelId="{FCAFCACE-4372-4055-ADB2-AF762CE02E25}">
      <dgm:prSet phldrT="[文字]"/>
      <dgm:spPr/>
      <dgm:t>
        <a:bodyPr/>
        <a:lstStyle/>
        <a:p>
          <a:r>
            <a:rPr lang="en-GB" dirty="0" smtClean="0"/>
            <a:t>CPU</a:t>
          </a:r>
          <a:endParaRPr lang="en-GB" dirty="0"/>
        </a:p>
      </dgm:t>
    </dgm:pt>
    <dgm:pt modelId="{03DE930F-8A4E-4236-9098-EA7AC0D17464}" type="parTrans" cxnId="{89603933-08D8-4C80-B89E-A9B6B7777601}">
      <dgm:prSet/>
      <dgm:spPr/>
      <dgm:t>
        <a:bodyPr/>
        <a:lstStyle/>
        <a:p>
          <a:endParaRPr lang="en-GB"/>
        </a:p>
      </dgm:t>
    </dgm:pt>
    <dgm:pt modelId="{5E05A245-147F-4969-A07C-C3D134FFF2E4}" type="sibTrans" cxnId="{89603933-08D8-4C80-B89E-A9B6B7777601}">
      <dgm:prSet/>
      <dgm:spPr/>
      <dgm:t>
        <a:bodyPr/>
        <a:lstStyle/>
        <a:p>
          <a:endParaRPr lang="en-GB"/>
        </a:p>
      </dgm:t>
    </dgm:pt>
    <dgm:pt modelId="{3F854B46-3A12-4D80-A81D-DC4A614A2D07}">
      <dgm:prSet phldrT="[文字]"/>
      <dgm:spPr/>
      <dgm:t>
        <a:bodyPr/>
        <a:lstStyle/>
        <a:p>
          <a:r>
            <a:rPr lang="en-GB" dirty="0" smtClean="0"/>
            <a:t>Main memory</a:t>
          </a:r>
          <a:endParaRPr lang="en-GB" dirty="0"/>
        </a:p>
      </dgm:t>
    </dgm:pt>
    <dgm:pt modelId="{8B23814D-8096-4E50-B22B-62E94FBC3BCF}" type="parTrans" cxnId="{1296E75D-C210-43E9-9357-85FFF277661C}">
      <dgm:prSet/>
      <dgm:spPr/>
      <dgm:t>
        <a:bodyPr/>
        <a:lstStyle/>
        <a:p>
          <a:endParaRPr lang="en-GB"/>
        </a:p>
      </dgm:t>
    </dgm:pt>
    <dgm:pt modelId="{526656B5-2E7D-43D4-9BBB-DE06DCB634EF}" type="sibTrans" cxnId="{1296E75D-C210-43E9-9357-85FFF277661C}">
      <dgm:prSet/>
      <dgm:spPr/>
      <dgm:t>
        <a:bodyPr/>
        <a:lstStyle/>
        <a:p>
          <a:endParaRPr lang="en-GB"/>
        </a:p>
      </dgm:t>
    </dgm:pt>
    <dgm:pt modelId="{AB42A486-8256-45C0-9FCA-213607D0D61D}">
      <dgm:prSet phldrT="[文字]"/>
      <dgm:spPr/>
      <dgm:t>
        <a:bodyPr/>
        <a:lstStyle/>
        <a:p>
          <a:r>
            <a:rPr lang="en-GB" dirty="0" smtClean="0"/>
            <a:t>Software</a:t>
          </a:r>
          <a:endParaRPr lang="en-GB" dirty="0"/>
        </a:p>
      </dgm:t>
    </dgm:pt>
    <dgm:pt modelId="{42C283ED-6F3B-4789-AF3D-CDDC8A31954C}" type="parTrans" cxnId="{0C898734-3410-4469-BC52-3B9A13E1C7BF}">
      <dgm:prSet/>
      <dgm:spPr/>
      <dgm:t>
        <a:bodyPr/>
        <a:lstStyle/>
        <a:p>
          <a:endParaRPr lang="en-GB"/>
        </a:p>
      </dgm:t>
    </dgm:pt>
    <dgm:pt modelId="{48289A0C-9F9D-4CB5-9344-FCE752E9574F}" type="sibTrans" cxnId="{0C898734-3410-4469-BC52-3B9A13E1C7BF}">
      <dgm:prSet/>
      <dgm:spPr/>
      <dgm:t>
        <a:bodyPr/>
        <a:lstStyle/>
        <a:p>
          <a:endParaRPr lang="en-GB"/>
        </a:p>
      </dgm:t>
    </dgm:pt>
    <dgm:pt modelId="{051E25B8-AB67-4686-81CD-089AE1B1D94A}">
      <dgm:prSet phldrT="[文字]"/>
      <dgm:spPr/>
      <dgm:t>
        <a:bodyPr/>
        <a:lstStyle/>
        <a:p>
          <a:r>
            <a:rPr lang="en-GB" dirty="0" smtClean="0"/>
            <a:t>Peripherals</a:t>
          </a:r>
          <a:endParaRPr lang="en-GB" dirty="0"/>
        </a:p>
      </dgm:t>
    </dgm:pt>
    <dgm:pt modelId="{AA7F2C8C-0471-4C36-ACA1-6BE5E9863316}" type="parTrans" cxnId="{9A5618EC-3967-492E-A651-6343B808F77D}">
      <dgm:prSet/>
      <dgm:spPr/>
      <dgm:t>
        <a:bodyPr/>
        <a:lstStyle/>
        <a:p>
          <a:endParaRPr lang="en-GB"/>
        </a:p>
      </dgm:t>
    </dgm:pt>
    <dgm:pt modelId="{D9F43B63-5D0B-4528-BD29-48AE257BBE4F}" type="sibTrans" cxnId="{9A5618EC-3967-492E-A651-6343B808F77D}">
      <dgm:prSet/>
      <dgm:spPr/>
      <dgm:t>
        <a:bodyPr/>
        <a:lstStyle/>
        <a:p>
          <a:endParaRPr lang="en-GB"/>
        </a:p>
      </dgm:t>
    </dgm:pt>
    <dgm:pt modelId="{FB91AC2C-D23B-4F6F-87BD-CA4665FE140E}" type="pres">
      <dgm:prSet presAssocID="{AB925149-9A61-4ACB-83E8-CA4E4B742C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2FAB2C5-80B3-4284-BBC2-9E0014D72758}" type="pres">
      <dgm:prSet presAssocID="{17293A28-63D4-4BE9-A8F4-DC5345F7358B}" presName="hierRoot1" presStyleCnt="0"/>
      <dgm:spPr/>
    </dgm:pt>
    <dgm:pt modelId="{1835070A-0E99-4CF8-9269-1834410C8746}" type="pres">
      <dgm:prSet presAssocID="{17293A28-63D4-4BE9-A8F4-DC5345F7358B}" presName="composite" presStyleCnt="0"/>
      <dgm:spPr/>
    </dgm:pt>
    <dgm:pt modelId="{B67287C6-3F4F-480D-A37E-B0730585B07E}" type="pres">
      <dgm:prSet presAssocID="{17293A28-63D4-4BE9-A8F4-DC5345F7358B}" presName="background" presStyleLbl="node0" presStyleIdx="0" presStyleCnt="1"/>
      <dgm:spPr/>
    </dgm:pt>
    <dgm:pt modelId="{4E7F976F-9DA1-467B-A67C-CD5857F0C11B}" type="pres">
      <dgm:prSet presAssocID="{17293A28-63D4-4BE9-A8F4-DC5345F7358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9B10C39-817C-4CEB-9729-C2DCB27570FD}" type="pres">
      <dgm:prSet presAssocID="{17293A28-63D4-4BE9-A8F4-DC5345F7358B}" presName="hierChild2" presStyleCnt="0"/>
      <dgm:spPr/>
    </dgm:pt>
    <dgm:pt modelId="{E52BFE49-1DAC-4BF7-9E28-026197651B2F}" type="pres">
      <dgm:prSet presAssocID="{F95DB34B-D3CB-41D5-9420-58CFA913F908}" presName="Name10" presStyleLbl="parChTrans1D2" presStyleIdx="0" presStyleCnt="2"/>
      <dgm:spPr/>
      <dgm:t>
        <a:bodyPr/>
        <a:lstStyle/>
        <a:p>
          <a:endParaRPr lang="en-GB"/>
        </a:p>
      </dgm:t>
    </dgm:pt>
    <dgm:pt modelId="{C099479D-D7C5-44C3-9C54-E0FF03481B98}" type="pres">
      <dgm:prSet presAssocID="{DB48213E-FAD9-4F8C-B7DA-E3ABEA807389}" presName="hierRoot2" presStyleCnt="0"/>
      <dgm:spPr/>
    </dgm:pt>
    <dgm:pt modelId="{809BBBCB-9631-431D-B0C2-0336BF8F1F22}" type="pres">
      <dgm:prSet presAssocID="{DB48213E-FAD9-4F8C-B7DA-E3ABEA807389}" presName="composite2" presStyleCnt="0"/>
      <dgm:spPr/>
    </dgm:pt>
    <dgm:pt modelId="{03ED2C69-DB9D-473B-A74C-3FF0DB11E7E2}" type="pres">
      <dgm:prSet presAssocID="{DB48213E-FAD9-4F8C-B7DA-E3ABEA807389}" presName="background2" presStyleLbl="node2" presStyleIdx="0" presStyleCnt="2"/>
      <dgm:spPr/>
    </dgm:pt>
    <dgm:pt modelId="{6F5F54D1-3821-4D67-AE86-415F120E9CC5}" type="pres">
      <dgm:prSet presAssocID="{DB48213E-FAD9-4F8C-B7DA-E3ABEA80738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703638B-74E6-4304-A420-09C5879F5679}" type="pres">
      <dgm:prSet presAssocID="{DB48213E-FAD9-4F8C-B7DA-E3ABEA807389}" presName="hierChild3" presStyleCnt="0"/>
      <dgm:spPr/>
    </dgm:pt>
    <dgm:pt modelId="{26A32803-6F95-46FD-AA6C-CD860378EF08}" type="pres">
      <dgm:prSet presAssocID="{03DE930F-8A4E-4236-9098-EA7AC0D17464}" presName="Name17" presStyleLbl="parChTrans1D3" presStyleIdx="0" presStyleCnt="3"/>
      <dgm:spPr/>
      <dgm:t>
        <a:bodyPr/>
        <a:lstStyle/>
        <a:p>
          <a:endParaRPr lang="en-GB"/>
        </a:p>
      </dgm:t>
    </dgm:pt>
    <dgm:pt modelId="{37937A33-0F8B-41A9-BC86-D33403BB5D46}" type="pres">
      <dgm:prSet presAssocID="{FCAFCACE-4372-4055-ADB2-AF762CE02E25}" presName="hierRoot3" presStyleCnt="0"/>
      <dgm:spPr/>
    </dgm:pt>
    <dgm:pt modelId="{F87F8D05-9457-402C-8EF7-E6240A86FF19}" type="pres">
      <dgm:prSet presAssocID="{FCAFCACE-4372-4055-ADB2-AF762CE02E25}" presName="composite3" presStyleCnt="0"/>
      <dgm:spPr/>
    </dgm:pt>
    <dgm:pt modelId="{D8DB266E-42E7-426F-BBA8-5ED5EE8D37AB}" type="pres">
      <dgm:prSet presAssocID="{FCAFCACE-4372-4055-ADB2-AF762CE02E25}" presName="background3" presStyleLbl="node3" presStyleIdx="0" presStyleCnt="3"/>
      <dgm:spPr/>
    </dgm:pt>
    <dgm:pt modelId="{6ADAEF8A-1094-4711-ACD3-C55BAB4A89BF}" type="pres">
      <dgm:prSet presAssocID="{FCAFCACE-4372-4055-ADB2-AF762CE02E2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0652243-3FBD-4465-8955-6B98F6FEA0BB}" type="pres">
      <dgm:prSet presAssocID="{FCAFCACE-4372-4055-ADB2-AF762CE02E25}" presName="hierChild4" presStyleCnt="0"/>
      <dgm:spPr/>
    </dgm:pt>
    <dgm:pt modelId="{DD5F4FAD-1FB2-48C2-8FF2-90DE3DF29F35}" type="pres">
      <dgm:prSet presAssocID="{8B23814D-8096-4E50-B22B-62E94FBC3BCF}" presName="Name17" presStyleLbl="parChTrans1D3" presStyleIdx="1" presStyleCnt="3"/>
      <dgm:spPr/>
      <dgm:t>
        <a:bodyPr/>
        <a:lstStyle/>
        <a:p>
          <a:endParaRPr lang="en-GB"/>
        </a:p>
      </dgm:t>
    </dgm:pt>
    <dgm:pt modelId="{01282D3E-79CC-42A2-BED4-AE2D02022D67}" type="pres">
      <dgm:prSet presAssocID="{3F854B46-3A12-4D80-A81D-DC4A614A2D07}" presName="hierRoot3" presStyleCnt="0"/>
      <dgm:spPr/>
    </dgm:pt>
    <dgm:pt modelId="{934AF66A-DB8A-45DB-A989-0B2D9FDA3393}" type="pres">
      <dgm:prSet presAssocID="{3F854B46-3A12-4D80-A81D-DC4A614A2D07}" presName="composite3" presStyleCnt="0"/>
      <dgm:spPr/>
    </dgm:pt>
    <dgm:pt modelId="{36CF4E6F-913F-483F-AE91-694E7A27D07E}" type="pres">
      <dgm:prSet presAssocID="{3F854B46-3A12-4D80-A81D-DC4A614A2D07}" presName="background3" presStyleLbl="node3" presStyleIdx="1" presStyleCnt="3"/>
      <dgm:spPr/>
    </dgm:pt>
    <dgm:pt modelId="{D7D32AD8-9091-4555-AD36-E85CBBAB438C}" type="pres">
      <dgm:prSet presAssocID="{3F854B46-3A12-4D80-A81D-DC4A614A2D07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BC0AB73-1D4F-4E20-B404-ED6775CB8E97}" type="pres">
      <dgm:prSet presAssocID="{3F854B46-3A12-4D80-A81D-DC4A614A2D07}" presName="hierChild4" presStyleCnt="0"/>
      <dgm:spPr/>
    </dgm:pt>
    <dgm:pt modelId="{C2EF4318-0E94-4AD5-9177-965671316986}" type="pres">
      <dgm:prSet presAssocID="{AA7F2C8C-0471-4C36-ACA1-6BE5E9863316}" presName="Name17" presStyleLbl="parChTrans1D3" presStyleIdx="2" presStyleCnt="3"/>
      <dgm:spPr/>
      <dgm:t>
        <a:bodyPr/>
        <a:lstStyle/>
        <a:p>
          <a:endParaRPr lang="en-GB"/>
        </a:p>
      </dgm:t>
    </dgm:pt>
    <dgm:pt modelId="{1E52134A-8771-4A62-90BA-6A978D0A86A3}" type="pres">
      <dgm:prSet presAssocID="{051E25B8-AB67-4686-81CD-089AE1B1D94A}" presName="hierRoot3" presStyleCnt="0"/>
      <dgm:spPr/>
    </dgm:pt>
    <dgm:pt modelId="{B66CCEA2-0AD6-4338-8091-FA094FBF3F73}" type="pres">
      <dgm:prSet presAssocID="{051E25B8-AB67-4686-81CD-089AE1B1D94A}" presName="composite3" presStyleCnt="0"/>
      <dgm:spPr/>
    </dgm:pt>
    <dgm:pt modelId="{E8C2033A-BB88-48DD-920D-1FAC8BFEAF40}" type="pres">
      <dgm:prSet presAssocID="{051E25B8-AB67-4686-81CD-089AE1B1D94A}" presName="background3" presStyleLbl="node3" presStyleIdx="2" presStyleCnt="3"/>
      <dgm:spPr/>
    </dgm:pt>
    <dgm:pt modelId="{74002FD9-8AAB-4799-ACA0-7AE664062ADD}" type="pres">
      <dgm:prSet presAssocID="{051E25B8-AB67-4686-81CD-089AE1B1D94A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D094F11-151E-4237-A979-B73CB20FB133}" type="pres">
      <dgm:prSet presAssocID="{051E25B8-AB67-4686-81CD-089AE1B1D94A}" presName="hierChild4" presStyleCnt="0"/>
      <dgm:spPr/>
    </dgm:pt>
    <dgm:pt modelId="{CC1F99A2-2232-47F1-B3D1-47F87BE7B2B0}" type="pres">
      <dgm:prSet presAssocID="{42C283ED-6F3B-4789-AF3D-CDDC8A31954C}" presName="Name10" presStyleLbl="parChTrans1D2" presStyleIdx="1" presStyleCnt="2"/>
      <dgm:spPr/>
      <dgm:t>
        <a:bodyPr/>
        <a:lstStyle/>
        <a:p>
          <a:endParaRPr lang="en-GB"/>
        </a:p>
      </dgm:t>
    </dgm:pt>
    <dgm:pt modelId="{67A061BA-2318-4739-A52B-978D39540BEB}" type="pres">
      <dgm:prSet presAssocID="{AB42A486-8256-45C0-9FCA-213607D0D61D}" presName="hierRoot2" presStyleCnt="0"/>
      <dgm:spPr/>
    </dgm:pt>
    <dgm:pt modelId="{D3C737E0-4064-4A13-A9B3-91C6E7A1E921}" type="pres">
      <dgm:prSet presAssocID="{AB42A486-8256-45C0-9FCA-213607D0D61D}" presName="composite2" presStyleCnt="0"/>
      <dgm:spPr/>
    </dgm:pt>
    <dgm:pt modelId="{1F7ACD8C-C004-4487-BD91-A68DED3BD424}" type="pres">
      <dgm:prSet presAssocID="{AB42A486-8256-45C0-9FCA-213607D0D61D}" presName="background2" presStyleLbl="node2" presStyleIdx="1" presStyleCnt="2"/>
      <dgm:spPr/>
    </dgm:pt>
    <dgm:pt modelId="{95117639-20E9-470C-A2C6-C21CC65CE30C}" type="pres">
      <dgm:prSet presAssocID="{AB42A486-8256-45C0-9FCA-213607D0D61D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D1490A1-1C8A-4C19-98AD-16829A7AB532}" type="pres">
      <dgm:prSet presAssocID="{AB42A486-8256-45C0-9FCA-213607D0D61D}" presName="hierChild3" presStyleCnt="0"/>
      <dgm:spPr/>
    </dgm:pt>
  </dgm:ptLst>
  <dgm:cxnLst>
    <dgm:cxn modelId="{25B32CFE-815D-4EAD-8CB5-421D5FD3BD53}" type="presOf" srcId="{AB925149-9A61-4ACB-83E8-CA4E4B742C95}" destId="{FB91AC2C-D23B-4F6F-87BD-CA4665FE140E}" srcOrd="0" destOrd="0" presId="urn:microsoft.com/office/officeart/2005/8/layout/hierarchy1"/>
    <dgm:cxn modelId="{BDBD4D92-62BB-415F-880F-76556C25DB2F}" type="presOf" srcId="{8B23814D-8096-4E50-B22B-62E94FBC3BCF}" destId="{DD5F4FAD-1FB2-48C2-8FF2-90DE3DF29F35}" srcOrd="0" destOrd="0" presId="urn:microsoft.com/office/officeart/2005/8/layout/hierarchy1"/>
    <dgm:cxn modelId="{0C898734-3410-4469-BC52-3B9A13E1C7BF}" srcId="{17293A28-63D4-4BE9-A8F4-DC5345F7358B}" destId="{AB42A486-8256-45C0-9FCA-213607D0D61D}" srcOrd="1" destOrd="0" parTransId="{42C283ED-6F3B-4789-AF3D-CDDC8A31954C}" sibTransId="{48289A0C-9F9D-4CB5-9344-FCE752E9574F}"/>
    <dgm:cxn modelId="{B480014A-E5AC-467A-8388-9F32E1599651}" type="presOf" srcId="{42C283ED-6F3B-4789-AF3D-CDDC8A31954C}" destId="{CC1F99A2-2232-47F1-B3D1-47F87BE7B2B0}" srcOrd="0" destOrd="0" presId="urn:microsoft.com/office/officeart/2005/8/layout/hierarchy1"/>
    <dgm:cxn modelId="{89603933-08D8-4C80-B89E-A9B6B7777601}" srcId="{DB48213E-FAD9-4F8C-B7DA-E3ABEA807389}" destId="{FCAFCACE-4372-4055-ADB2-AF762CE02E25}" srcOrd="0" destOrd="0" parTransId="{03DE930F-8A4E-4236-9098-EA7AC0D17464}" sibTransId="{5E05A245-147F-4969-A07C-C3D134FFF2E4}"/>
    <dgm:cxn modelId="{1296E75D-C210-43E9-9357-85FFF277661C}" srcId="{DB48213E-FAD9-4F8C-B7DA-E3ABEA807389}" destId="{3F854B46-3A12-4D80-A81D-DC4A614A2D07}" srcOrd="1" destOrd="0" parTransId="{8B23814D-8096-4E50-B22B-62E94FBC3BCF}" sibTransId="{526656B5-2E7D-43D4-9BBB-DE06DCB634EF}"/>
    <dgm:cxn modelId="{01A1F982-EA03-4798-B8F1-8E66ED2A5684}" type="presOf" srcId="{AA7F2C8C-0471-4C36-ACA1-6BE5E9863316}" destId="{C2EF4318-0E94-4AD5-9177-965671316986}" srcOrd="0" destOrd="0" presId="urn:microsoft.com/office/officeart/2005/8/layout/hierarchy1"/>
    <dgm:cxn modelId="{FD876152-CFD8-4DF9-8B74-D5AC09C740FC}" type="presOf" srcId="{F95DB34B-D3CB-41D5-9420-58CFA913F908}" destId="{E52BFE49-1DAC-4BF7-9E28-026197651B2F}" srcOrd="0" destOrd="0" presId="urn:microsoft.com/office/officeart/2005/8/layout/hierarchy1"/>
    <dgm:cxn modelId="{9A5618EC-3967-492E-A651-6343B808F77D}" srcId="{DB48213E-FAD9-4F8C-B7DA-E3ABEA807389}" destId="{051E25B8-AB67-4686-81CD-089AE1B1D94A}" srcOrd="2" destOrd="0" parTransId="{AA7F2C8C-0471-4C36-ACA1-6BE5E9863316}" sibTransId="{D9F43B63-5D0B-4528-BD29-48AE257BBE4F}"/>
    <dgm:cxn modelId="{CF24D10F-9258-480A-B62E-88D1794FA584}" srcId="{17293A28-63D4-4BE9-A8F4-DC5345F7358B}" destId="{DB48213E-FAD9-4F8C-B7DA-E3ABEA807389}" srcOrd="0" destOrd="0" parTransId="{F95DB34B-D3CB-41D5-9420-58CFA913F908}" sibTransId="{8DAD73AA-2FC1-4B2B-99F1-B763F72F3BBF}"/>
    <dgm:cxn modelId="{3C8871E5-0203-44A6-B3D9-D9081D24BE04}" srcId="{AB925149-9A61-4ACB-83E8-CA4E4B742C95}" destId="{17293A28-63D4-4BE9-A8F4-DC5345F7358B}" srcOrd="0" destOrd="0" parTransId="{FE803CCA-1AD8-4F68-9ABF-D82D233C0450}" sibTransId="{E6C5711C-BF4B-404A-A208-DF97D9101D34}"/>
    <dgm:cxn modelId="{A52C1B66-BD64-4ACE-B86A-C15AFD75FD3C}" type="presOf" srcId="{3F854B46-3A12-4D80-A81D-DC4A614A2D07}" destId="{D7D32AD8-9091-4555-AD36-E85CBBAB438C}" srcOrd="0" destOrd="0" presId="urn:microsoft.com/office/officeart/2005/8/layout/hierarchy1"/>
    <dgm:cxn modelId="{BB4F853C-3667-4573-927D-6FE17C241604}" type="presOf" srcId="{03DE930F-8A4E-4236-9098-EA7AC0D17464}" destId="{26A32803-6F95-46FD-AA6C-CD860378EF08}" srcOrd="0" destOrd="0" presId="urn:microsoft.com/office/officeart/2005/8/layout/hierarchy1"/>
    <dgm:cxn modelId="{4F62E599-C46B-4975-AA3E-E9ED60DBE5F1}" type="presOf" srcId="{AB42A486-8256-45C0-9FCA-213607D0D61D}" destId="{95117639-20E9-470C-A2C6-C21CC65CE30C}" srcOrd="0" destOrd="0" presId="urn:microsoft.com/office/officeart/2005/8/layout/hierarchy1"/>
    <dgm:cxn modelId="{0F74E3DC-851A-48EB-BC18-3597B50D006C}" type="presOf" srcId="{FCAFCACE-4372-4055-ADB2-AF762CE02E25}" destId="{6ADAEF8A-1094-4711-ACD3-C55BAB4A89BF}" srcOrd="0" destOrd="0" presId="urn:microsoft.com/office/officeart/2005/8/layout/hierarchy1"/>
    <dgm:cxn modelId="{27278468-D0F0-4349-9F6E-AD0CB0303233}" type="presOf" srcId="{17293A28-63D4-4BE9-A8F4-DC5345F7358B}" destId="{4E7F976F-9DA1-467B-A67C-CD5857F0C11B}" srcOrd="0" destOrd="0" presId="urn:microsoft.com/office/officeart/2005/8/layout/hierarchy1"/>
    <dgm:cxn modelId="{82E3C304-8DFD-42AA-8EB6-8D98B79E503D}" type="presOf" srcId="{051E25B8-AB67-4686-81CD-089AE1B1D94A}" destId="{74002FD9-8AAB-4799-ACA0-7AE664062ADD}" srcOrd="0" destOrd="0" presId="urn:microsoft.com/office/officeart/2005/8/layout/hierarchy1"/>
    <dgm:cxn modelId="{2D706017-5CD5-4630-AB41-85BC5BBCCE72}" type="presOf" srcId="{DB48213E-FAD9-4F8C-B7DA-E3ABEA807389}" destId="{6F5F54D1-3821-4D67-AE86-415F120E9CC5}" srcOrd="0" destOrd="0" presId="urn:microsoft.com/office/officeart/2005/8/layout/hierarchy1"/>
    <dgm:cxn modelId="{B91DD4E7-9492-4831-880E-6C67D6B42C9A}" type="presParOf" srcId="{FB91AC2C-D23B-4F6F-87BD-CA4665FE140E}" destId="{B2FAB2C5-80B3-4284-BBC2-9E0014D72758}" srcOrd="0" destOrd="0" presId="urn:microsoft.com/office/officeart/2005/8/layout/hierarchy1"/>
    <dgm:cxn modelId="{9AF27995-8902-4E35-88C5-AC00684615B3}" type="presParOf" srcId="{B2FAB2C5-80B3-4284-BBC2-9E0014D72758}" destId="{1835070A-0E99-4CF8-9269-1834410C8746}" srcOrd="0" destOrd="0" presId="urn:microsoft.com/office/officeart/2005/8/layout/hierarchy1"/>
    <dgm:cxn modelId="{5DBDB380-0459-42FE-B89A-2399FBBFBD87}" type="presParOf" srcId="{1835070A-0E99-4CF8-9269-1834410C8746}" destId="{B67287C6-3F4F-480D-A37E-B0730585B07E}" srcOrd="0" destOrd="0" presId="urn:microsoft.com/office/officeart/2005/8/layout/hierarchy1"/>
    <dgm:cxn modelId="{C21A18C6-D4CC-470F-95C7-8EDE3ADD7F0A}" type="presParOf" srcId="{1835070A-0E99-4CF8-9269-1834410C8746}" destId="{4E7F976F-9DA1-467B-A67C-CD5857F0C11B}" srcOrd="1" destOrd="0" presId="urn:microsoft.com/office/officeart/2005/8/layout/hierarchy1"/>
    <dgm:cxn modelId="{050636CD-4D37-4066-B531-311E770ED5DD}" type="presParOf" srcId="{B2FAB2C5-80B3-4284-BBC2-9E0014D72758}" destId="{A9B10C39-817C-4CEB-9729-C2DCB27570FD}" srcOrd="1" destOrd="0" presId="urn:microsoft.com/office/officeart/2005/8/layout/hierarchy1"/>
    <dgm:cxn modelId="{1687845D-C9B4-4B93-8EFE-EDC5D0A1965D}" type="presParOf" srcId="{A9B10C39-817C-4CEB-9729-C2DCB27570FD}" destId="{E52BFE49-1DAC-4BF7-9E28-026197651B2F}" srcOrd="0" destOrd="0" presId="urn:microsoft.com/office/officeart/2005/8/layout/hierarchy1"/>
    <dgm:cxn modelId="{E4355F30-ACD6-4155-9F04-66F0C5B2EE0C}" type="presParOf" srcId="{A9B10C39-817C-4CEB-9729-C2DCB27570FD}" destId="{C099479D-D7C5-44C3-9C54-E0FF03481B98}" srcOrd="1" destOrd="0" presId="urn:microsoft.com/office/officeart/2005/8/layout/hierarchy1"/>
    <dgm:cxn modelId="{269B62AB-D0CA-4157-B072-ACD55F303BD4}" type="presParOf" srcId="{C099479D-D7C5-44C3-9C54-E0FF03481B98}" destId="{809BBBCB-9631-431D-B0C2-0336BF8F1F22}" srcOrd="0" destOrd="0" presId="urn:microsoft.com/office/officeart/2005/8/layout/hierarchy1"/>
    <dgm:cxn modelId="{7BD32742-55D5-4D3B-86B7-1B7E5DE8F7F8}" type="presParOf" srcId="{809BBBCB-9631-431D-B0C2-0336BF8F1F22}" destId="{03ED2C69-DB9D-473B-A74C-3FF0DB11E7E2}" srcOrd="0" destOrd="0" presId="urn:microsoft.com/office/officeart/2005/8/layout/hierarchy1"/>
    <dgm:cxn modelId="{DCB05BA2-D591-4E43-A6E0-523BC9F81D4D}" type="presParOf" srcId="{809BBBCB-9631-431D-B0C2-0336BF8F1F22}" destId="{6F5F54D1-3821-4D67-AE86-415F120E9CC5}" srcOrd="1" destOrd="0" presId="urn:microsoft.com/office/officeart/2005/8/layout/hierarchy1"/>
    <dgm:cxn modelId="{38182508-4CCF-4D23-86EF-8974A99EA148}" type="presParOf" srcId="{C099479D-D7C5-44C3-9C54-E0FF03481B98}" destId="{D703638B-74E6-4304-A420-09C5879F5679}" srcOrd="1" destOrd="0" presId="urn:microsoft.com/office/officeart/2005/8/layout/hierarchy1"/>
    <dgm:cxn modelId="{F95D42F7-D427-4C31-B5D1-00868613B1FD}" type="presParOf" srcId="{D703638B-74E6-4304-A420-09C5879F5679}" destId="{26A32803-6F95-46FD-AA6C-CD860378EF08}" srcOrd="0" destOrd="0" presId="urn:microsoft.com/office/officeart/2005/8/layout/hierarchy1"/>
    <dgm:cxn modelId="{59856CA6-6AEB-4F2B-BBAA-D59F578D0FA5}" type="presParOf" srcId="{D703638B-74E6-4304-A420-09C5879F5679}" destId="{37937A33-0F8B-41A9-BC86-D33403BB5D46}" srcOrd="1" destOrd="0" presId="urn:microsoft.com/office/officeart/2005/8/layout/hierarchy1"/>
    <dgm:cxn modelId="{69EB2D59-77BA-42C7-A820-15377D7A17BE}" type="presParOf" srcId="{37937A33-0F8B-41A9-BC86-D33403BB5D46}" destId="{F87F8D05-9457-402C-8EF7-E6240A86FF19}" srcOrd="0" destOrd="0" presId="urn:microsoft.com/office/officeart/2005/8/layout/hierarchy1"/>
    <dgm:cxn modelId="{8B871C91-33BA-413E-859A-E219E32E6661}" type="presParOf" srcId="{F87F8D05-9457-402C-8EF7-E6240A86FF19}" destId="{D8DB266E-42E7-426F-BBA8-5ED5EE8D37AB}" srcOrd="0" destOrd="0" presId="urn:microsoft.com/office/officeart/2005/8/layout/hierarchy1"/>
    <dgm:cxn modelId="{FF3FCB19-AE75-443B-A80B-D2A3161F67DA}" type="presParOf" srcId="{F87F8D05-9457-402C-8EF7-E6240A86FF19}" destId="{6ADAEF8A-1094-4711-ACD3-C55BAB4A89BF}" srcOrd="1" destOrd="0" presId="urn:microsoft.com/office/officeart/2005/8/layout/hierarchy1"/>
    <dgm:cxn modelId="{2B4EF68F-C529-454E-B013-E601FAA2CB33}" type="presParOf" srcId="{37937A33-0F8B-41A9-BC86-D33403BB5D46}" destId="{40652243-3FBD-4465-8955-6B98F6FEA0BB}" srcOrd="1" destOrd="0" presId="urn:microsoft.com/office/officeart/2005/8/layout/hierarchy1"/>
    <dgm:cxn modelId="{0CB53245-60B9-4067-8CD6-F5AD61688499}" type="presParOf" srcId="{D703638B-74E6-4304-A420-09C5879F5679}" destId="{DD5F4FAD-1FB2-48C2-8FF2-90DE3DF29F35}" srcOrd="2" destOrd="0" presId="urn:microsoft.com/office/officeart/2005/8/layout/hierarchy1"/>
    <dgm:cxn modelId="{C0DEF1E8-A381-41CB-BA2D-EAFFBD99671E}" type="presParOf" srcId="{D703638B-74E6-4304-A420-09C5879F5679}" destId="{01282D3E-79CC-42A2-BED4-AE2D02022D67}" srcOrd="3" destOrd="0" presId="urn:microsoft.com/office/officeart/2005/8/layout/hierarchy1"/>
    <dgm:cxn modelId="{86738453-40F6-454D-954F-4C5AE5C3D70B}" type="presParOf" srcId="{01282D3E-79CC-42A2-BED4-AE2D02022D67}" destId="{934AF66A-DB8A-45DB-A989-0B2D9FDA3393}" srcOrd="0" destOrd="0" presId="urn:microsoft.com/office/officeart/2005/8/layout/hierarchy1"/>
    <dgm:cxn modelId="{A7886A79-BB4A-4680-AC5B-6E435CE42920}" type="presParOf" srcId="{934AF66A-DB8A-45DB-A989-0B2D9FDA3393}" destId="{36CF4E6F-913F-483F-AE91-694E7A27D07E}" srcOrd="0" destOrd="0" presId="urn:microsoft.com/office/officeart/2005/8/layout/hierarchy1"/>
    <dgm:cxn modelId="{BFE321C8-8598-49C4-891D-4836255812B3}" type="presParOf" srcId="{934AF66A-DB8A-45DB-A989-0B2D9FDA3393}" destId="{D7D32AD8-9091-4555-AD36-E85CBBAB438C}" srcOrd="1" destOrd="0" presId="urn:microsoft.com/office/officeart/2005/8/layout/hierarchy1"/>
    <dgm:cxn modelId="{C2AA4DEA-9B59-4CEC-824F-A83B4E2F39F9}" type="presParOf" srcId="{01282D3E-79CC-42A2-BED4-AE2D02022D67}" destId="{CBC0AB73-1D4F-4E20-B404-ED6775CB8E97}" srcOrd="1" destOrd="0" presId="urn:microsoft.com/office/officeart/2005/8/layout/hierarchy1"/>
    <dgm:cxn modelId="{02DFD6A2-AFA7-4AF2-8D96-79A148B7960D}" type="presParOf" srcId="{D703638B-74E6-4304-A420-09C5879F5679}" destId="{C2EF4318-0E94-4AD5-9177-965671316986}" srcOrd="4" destOrd="0" presId="urn:microsoft.com/office/officeart/2005/8/layout/hierarchy1"/>
    <dgm:cxn modelId="{B1F5C283-4CA7-4D3A-9D4A-22407F4039CE}" type="presParOf" srcId="{D703638B-74E6-4304-A420-09C5879F5679}" destId="{1E52134A-8771-4A62-90BA-6A978D0A86A3}" srcOrd="5" destOrd="0" presId="urn:microsoft.com/office/officeart/2005/8/layout/hierarchy1"/>
    <dgm:cxn modelId="{A67217D5-FA88-40F7-A01D-9397D5386B20}" type="presParOf" srcId="{1E52134A-8771-4A62-90BA-6A978D0A86A3}" destId="{B66CCEA2-0AD6-4338-8091-FA094FBF3F73}" srcOrd="0" destOrd="0" presId="urn:microsoft.com/office/officeart/2005/8/layout/hierarchy1"/>
    <dgm:cxn modelId="{87005BB8-87A6-44C2-8C4E-25126155A69D}" type="presParOf" srcId="{B66CCEA2-0AD6-4338-8091-FA094FBF3F73}" destId="{E8C2033A-BB88-48DD-920D-1FAC8BFEAF40}" srcOrd="0" destOrd="0" presId="urn:microsoft.com/office/officeart/2005/8/layout/hierarchy1"/>
    <dgm:cxn modelId="{8CC2DF40-9900-49FD-AE23-803F83171D9B}" type="presParOf" srcId="{B66CCEA2-0AD6-4338-8091-FA094FBF3F73}" destId="{74002FD9-8AAB-4799-ACA0-7AE664062ADD}" srcOrd="1" destOrd="0" presId="urn:microsoft.com/office/officeart/2005/8/layout/hierarchy1"/>
    <dgm:cxn modelId="{9E1C6EE9-79E5-426F-A6C1-029639CFEFB7}" type="presParOf" srcId="{1E52134A-8771-4A62-90BA-6A978D0A86A3}" destId="{1D094F11-151E-4237-A979-B73CB20FB133}" srcOrd="1" destOrd="0" presId="urn:microsoft.com/office/officeart/2005/8/layout/hierarchy1"/>
    <dgm:cxn modelId="{8FA9E498-2934-441E-B1FD-9088C9D95CD2}" type="presParOf" srcId="{A9B10C39-817C-4CEB-9729-C2DCB27570FD}" destId="{CC1F99A2-2232-47F1-B3D1-47F87BE7B2B0}" srcOrd="2" destOrd="0" presId="urn:microsoft.com/office/officeart/2005/8/layout/hierarchy1"/>
    <dgm:cxn modelId="{5CA46FC0-1620-4CFB-9002-3C3A500DE20E}" type="presParOf" srcId="{A9B10C39-817C-4CEB-9729-C2DCB27570FD}" destId="{67A061BA-2318-4739-A52B-978D39540BEB}" srcOrd="3" destOrd="0" presId="urn:microsoft.com/office/officeart/2005/8/layout/hierarchy1"/>
    <dgm:cxn modelId="{CB126CFC-FFE7-4660-A25F-5E2B9C364816}" type="presParOf" srcId="{67A061BA-2318-4739-A52B-978D39540BEB}" destId="{D3C737E0-4064-4A13-A9B3-91C6E7A1E921}" srcOrd="0" destOrd="0" presId="urn:microsoft.com/office/officeart/2005/8/layout/hierarchy1"/>
    <dgm:cxn modelId="{09640DE0-1B43-4615-BA1A-6FE44888C7F7}" type="presParOf" srcId="{D3C737E0-4064-4A13-A9B3-91C6E7A1E921}" destId="{1F7ACD8C-C004-4487-BD91-A68DED3BD424}" srcOrd="0" destOrd="0" presId="urn:microsoft.com/office/officeart/2005/8/layout/hierarchy1"/>
    <dgm:cxn modelId="{3A1A0090-7875-4B75-9C98-0B2F6BCC053E}" type="presParOf" srcId="{D3C737E0-4064-4A13-A9B3-91C6E7A1E921}" destId="{95117639-20E9-470C-A2C6-C21CC65CE30C}" srcOrd="1" destOrd="0" presId="urn:microsoft.com/office/officeart/2005/8/layout/hierarchy1"/>
    <dgm:cxn modelId="{2BC7AC16-C241-4194-8459-F701DF97E6A4}" type="presParOf" srcId="{67A061BA-2318-4739-A52B-978D39540BEB}" destId="{5D1490A1-1C8A-4C19-98AD-16829A7AB5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D40EF6-B441-4743-8B62-C8D0B33310A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286004-29B1-4AF4-BDB1-90E108D5DA2F}">
      <dgm:prSet phldrT="[文字]"/>
      <dgm:spPr/>
      <dgm:t>
        <a:bodyPr/>
        <a:lstStyle/>
        <a:p>
          <a:r>
            <a:rPr lang="en-GB" dirty="0" smtClean="0"/>
            <a:t>Peripherals</a:t>
          </a:r>
          <a:endParaRPr lang="en-GB" dirty="0"/>
        </a:p>
      </dgm:t>
    </dgm:pt>
    <dgm:pt modelId="{0878C8D1-61E6-44F4-84D2-AF9345AB702E}" type="parTrans" cxnId="{D8ACEAEE-507E-49CC-A1A5-0F3DE2CC2D4C}">
      <dgm:prSet/>
      <dgm:spPr/>
      <dgm:t>
        <a:bodyPr/>
        <a:lstStyle/>
        <a:p>
          <a:endParaRPr lang="en-GB"/>
        </a:p>
      </dgm:t>
    </dgm:pt>
    <dgm:pt modelId="{A474F618-D33B-462A-BE4E-3CBBFF28E46B}" type="sibTrans" cxnId="{D8ACEAEE-507E-49CC-A1A5-0F3DE2CC2D4C}">
      <dgm:prSet/>
      <dgm:spPr/>
      <dgm:t>
        <a:bodyPr/>
        <a:lstStyle/>
        <a:p>
          <a:endParaRPr lang="en-GB"/>
        </a:p>
      </dgm:t>
    </dgm:pt>
    <dgm:pt modelId="{7D61740C-3F7B-405E-A443-4C7A70421E84}">
      <dgm:prSet phldrT="[文字]"/>
      <dgm:spPr/>
      <dgm:t>
        <a:bodyPr/>
        <a:lstStyle/>
        <a:p>
          <a:r>
            <a:rPr lang="en-GB" dirty="0" smtClean="0"/>
            <a:t>Storage devices (secondary memory)</a:t>
          </a:r>
          <a:endParaRPr lang="en-GB" dirty="0"/>
        </a:p>
      </dgm:t>
    </dgm:pt>
    <dgm:pt modelId="{A7C08DED-2B17-4B29-ADEE-2E9443AF5131}" type="parTrans" cxnId="{A7AA102C-D1D3-4A6A-BEA3-6E6881AF48A3}">
      <dgm:prSet/>
      <dgm:spPr/>
      <dgm:t>
        <a:bodyPr/>
        <a:lstStyle/>
        <a:p>
          <a:endParaRPr lang="en-GB"/>
        </a:p>
      </dgm:t>
    </dgm:pt>
    <dgm:pt modelId="{637B5B40-B6D8-4CD5-BC79-69532F10F956}" type="sibTrans" cxnId="{A7AA102C-D1D3-4A6A-BEA3-6E6881AF48A3}">
      <dgm:prSet/>
      <dgm:spPr/>
      <dgm:t>
        <a:bodyPr/>
        <a:lstStyle/>
        <a:p>
          <a:endParaRPr lang="en-GB"/>
        </a:p>
      </dgm:t>
    </dgm:pt>
    <dgm:pt modelId="{5AA7B888-7FEC-43FE-83C3-EDD1446C7565}">
      <dgm:prSet phldrT="[文字]"/>
      <dgm:spPr/>
      <dgm:t>
        <a:bodyPr/>
        <a:lstStyle/>
        <a:p>
          <a:r>
            <a:rPr lang="en-GB" dirty="0" smtClean="0"/>
            <a:t>Printer</a:t>
          </a:r>
          <a:endParaRPr lang="en-GB" dirty="0"/>
        </a:p>
      </dgm:t>
    </dgm:pt>
    <dgm:pt modelId="{7AD973E2-7D75-4A72-9EFF-3081C6E00ACC}" type="parTrans" cxnId="{2C378C3A-18A8-428F-A004-F76B7AA23369}">
      <dgm:prSet/>
      <dgm:spPr/>
      <dgm:t>
        <a:bodyPr/>
        <a:lstStyle/>
        <a:p>
          <a:endParaRPr lang="en-GB"/>
        </a:p>
      </dgm:t>
    </dgm:pt>
    <dgm:pt modelId="{CABAF6DB-1176-4343-AA76-9E9F5E9E6E20}" type="sibTrans" cxnId="{2C378C3A-18A8-428F-A004-F76B7AA23369}">
      <dgm:prSet/>
      <dgm:spPr/>
      <dgm:t>
        <a:bodyPr/>
        <a:lstStyle/>
        <a:p>
          <a:endParaRPr lang="en-GB"/>
        </a:p>
      </dgm:t>
    </dgm:pt>
    <dgm:pt modelId="{28F6800C-7062-4BB7-BB21-3B008EA13A22}">
      <dgm:prSet phldrT="[文字]"/>
      <dgm:spPr/>
      <dgm:t>
        <a:bodyPr/>
        <a:lstStyle/>
        <a:p>
          <a:r>
            <a:rPr lang="en-GB" dirty="0" smtClean="0"/>
            <a:t>Input/output devices</a:t>
          </a:r>
          <a:endParaRPr lang="en-GB" dirty="0"/>
        </a:p>
      </dgm:t>
    </dgm:pt>
    <dgm:pt modelId="{C2D0ABEE-6D27-432F-8D17-495D2068A121}" type="parTrans" cxnId="{7F2743C6-2A68-4B72-AFC3-ADEFAA54DFCA}">
      <dgm:prSet/>
      <dgm:spPr/>
      <dgm:t>
        <a:bodyPr/>
        <a:lstStyle/>
        <a:p>
          <a:endParaRPr lang="en-GB"/>
        </a:p>
      </dgm:t>
    </dgm:pt>
    <dgm:pt modelId="{C8379AE0-319E-4249-9455-642FAB95D3C7}" type="sibTrans" cxnId="{7F2743C6-2A68-4B72-AFC3-ADEFAA54DFCA}">
      <dgm:prSet/>
      <dgm:spPr/>
      <dgm:t>
        <a:bodyPr/>
        <a:lstStyle/>
        <a:p>
          <a:endParaRPr lang="en-GB"/>
        </a:p>
      </dgm:t>
    </dgm:pt>
    <dgm:pt modelId="{EEF17FAC-C63F-442C-B7CF-5882F3DE2403}">
      <dgm:prSet phldrT="[文字]"/>
      <dgm:spPr/>
      <dgm:t>
        <a:bodyPr/>
        <a:lstStyle/>
        <a:p>
          <a:r>
            <a:rPr lang="en-GB" dirty="0" smtClean="0"/>
            <a:t>Disk drives</a:t>
          </a:r>
          <a:endParaRPr lang="en-GB" dirty="0"/>
        </a:p>
      </dgm:t>
    </dgm:pt>
    <dgm:pt modelId="{F7DBCC42-DA55-4506-A2D1-200F721CD73B}" type="parTrans" cxnId="{7C6E49E3-5B72-406C-86B8-C43E1747187C}">
      <dgm:prSet/>
      <dgm:spPr/>
      <dgm:t>
        <a:bodyPr/>
        <a:lstStyle/>
        <a:p>
          <a:endParaRPr lang="en-GB"/>
        </a:p>
      </dgm:t>
    </dgm:pt>
    <dgm:pt modelId="{90E0EEBF-5420-447E-BBC7-D99D4DDC3DC3}" type="sibTrans" cxnId="{7C6E49E3-5B72-406C-86B8-C43E1747187C}">
      <dgm:prSet/>
      <dgm:spPr/>
      <dgm:t>
        <a:bodyPr/>
        <a:lstStyle/>
        <a:p>
          <a:endParaRPr lang="en-GB"/>
        </a:p>
      </dgm:t>
    </dgm:pt>
    <dgm:pt modelId="{947785FD-E724-4D32-96AB-3BEE4E259B37}">
      <dgm:prSet phldrT="[文字]"/>
      <dgm:spPr/>
      <dgm:t>
        <a:bodyPr/>
        <a:lstStyle/>
        <a:p>
          <a:r>
            <a:rPr lang="en-GB" dirty="0" smtClean="0"/>
            <a:t>Monitor</a:t>
          </a:r>
          <a:endParaRPr lang="en-GB" dirty="0"/>
        </a:p>
      </dgm:t>
    </dgm:pt>
    <dgm:pt modelId="{44FFDCB0-10B6-43B6-B786-2057DDAF2DB5}" type="parTrans" cxnId="{ECD52A57-CB53-4C21-87BF-8819B93C59B4}">
      <dgm:prSet/>
      <dgm:spPr/>
      <dgm:t>
        <a:bodyPr/>
        <a:lstStyle/>
        <a:p>
          <a:endParaRPr lang="en-GB"/>
        </a:p>
      </dgm:t>
    </dgm:pt>
    <dgm:pt modelId="{DAA592E5-653D-4A43-806E-FF5B24C7547F}" type="sibTrans" cxnId="{ECD52A57-CB53-4C21-87BF-8819B93C59B4}">
      <dgm:prSet/>
      <dgm:spPr/>
      <dgm:t>
        <a:bodyPr/>
        <a:lstStyle/>
        <a:p>
          <a:endParaRPr lang="en-GB"/>
        </a:p>
      </dgm:t>
    </dgm:pt>
    <dgm:pt modelId="{CFDB15BD-97EF-483C-93F5-DC79C8667D5D}">
      <dgm:prSet phldrT="[文字]"/>
      <dgm:spPr/>
      <dgm:t>
        <a:bodyPr/>
        <a:lstStyle/>
        <a:p>
          <a:r>
            <a:rPr lang="en-GB" dirty="0" smtClean="0"/>
            <a:t>Router</a:t>
          </a:r>
          <a:endParaRPr lang="en-GB" dirty="0"/>
        </a:p>
      </dgm:t>
    </dgm:pt>
    <dgm:pt modelId="{306F4BFA-9D9E-41BC-92E6-4C2490C6E744}" type="parTrans" cxnId="{ACF431D3-5D64-478A-83AE-8FD37A85D397}">
      <dgm:prSet/>
      <dgm:spPr/>
      <dgm:t>
        <a:bodyPr/>
        <a:lstStyle/>
        <a:p>
          <a:endParaRPr lang="en-GB"/>
        </a:p>
      </dgm:t>
    </dgm:pt>
    <dgm:pt modelId="{D19578A8-2BD4-45EC-9FDD-006F7D59BFF1}" type="sibTrans" cxnId="{ACF431D3-5D64-478A-83AE-8FD37A85D397}">
      <dgm:prSet/>
      <dgm:spPr/>
      <dgm:t>
        <a:bodyPr/>
        <a:lstStyle/>
        <a:p>
          <a:endParaRPr lang="en-GB"/>
        </a:p>
      </dgm:t>
    </dgm:pt>
    <dgm:pt modelId="{BC7659A5-85A2-4B3D-ACC9-9225C0CA886E}" type="pres">
      <dgm:prSet presAssocID="{EBD40EF6-B441-4743-8B62-C8D0B33310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4D460D59-490B-42A7-B802-4881E9350F80}" type="pres">
      <dgm:prSet presAssocID="{CA286004-29B1-4AF4-BDB1-90E108D5DA2F}" presName="hierRoot1" presStyleCnt="0"/>
      <dgm:spPr/>
    </dgm:pt>
    <dgm:pt modelId="{3EA79FF1-6AC1-4F41-A3F3-6AE804EF1C70}" type="pres">
      <dgm:prSet presAssocID="{CA286004-29B1-4AF4-BDB1-90E108D5DA2F}" presName="composite" presStyleCnt="0"/>
      <dgm:spPr/>
    </dgm:pt>
    <dgm:pt modelId="{A4C12495-9A3F-44F6-9EF7-3322CC36269C}" type="pres">
      <dgm:prSet presAssocID="{CA286004-29B1-4AF4-BDB1-90E108D5DA2F}" presName="background" presStyleLbl="node0" presStyleIdx="0" presStyleCnt="1"/>
      <dgm:spPr/>
    </dgm:pt>
    <dgm:pt modelId="{E09F05FA-D277-4966-A4D5-0DA3E488F2EE}" type="pres">
      <dgm:prSet presAssocID="{CA286004-29B1-4AF4-BDB1-90E108D5DA2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771EC29-1343-4072-91D4-69071604CD95}" type="pres">
      <dgm:prSet presAssocID="{CA286004-29B1-4AF4-BDB1-90E108D5DA2F}" presName="hierChild2" presStyleCnt="0"/>
      <dgm:spPr/>
    </dgm:pt>
    <dgm:pt modelId="{DEF0841C-0856-4A2B-B138-C4B85E481DE6}" type="pres">
      <dgm:prSet presAssocID="{A7C08DED-2B17-4B29-ADEE-2E9443AF5131}" presName="Name10" presStyleLbl="parChTrans1D2" presStyleIdx="0" presStyleCnt="3"/>
      <dgm:spPr/>
      <dgm:t>
        <a:bodyPr/>
        <a:lstStyle/>
        <a:p>
          <a:endParaRPr lang="en-GB"/>
        </a:p>
      </dgm:t>
    </dgm:pt>
    <dgm:pt modelId="{EFADFDCC-7D37-4681-A0FB-9EE81AAA0C6D}" type="pres">
      <dgm:prSet presAssocID="{7D61740C-3F7B-405E-A443-4C7A70421E84}" presName="hierRoot2" presStyleCnt="0"/>
      <dgm:spPr/>
    </dgm:pt>
    <dgm:pt modelId="{47B1A3F8-7BBA-45C9-9F01-EF318197A06B}" type="pres">
      <dgm:prSet presAssocID="{7D61740C-3F7B-405E-A443-4C7A70421E84}" presName="composite2" presStyleCnt="0"/>
      <dgm:spPr/>
    </dgm:pt>
    <dgm:pt modelId="{7CCF3C3E-3503-438D-BB13-A6E3B65BAD08}" type="pres">
      <dgm:prSet presAssocID="{7D61740C-3F7B-405E-A443-4C7A70421E84}" presName="background2" presStyleLbl="node2" presStyleIdx="0" presStyleCnt="3"/>
      <dgm:spPr/>
    </dgm:pt>
    <dgm:pt modelId="{7074BF84-BC85-4ED3-BDF0-DC04C7F16DA1}" type="pres">
      <dgm:prSet presAssocID="{7D61740C-3F7B-405E-A443-4C7A70421E8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5B03D18-F79C-4608-9183-AB464992CA86}" type="pres">
      <dgm:prSet presAssocID="{7D61740C-3F7B-405E-A443-4C7A70421E84}" presName="hierChild3" presStyleCnt="0"/>
      <dgm:spPr/>
    </dgm:pt>
    <dgm:pt modelId="{4ED1FC53-CD7B-4BBD-949D-FB4D485C9F18}" type="pres">
      <dgm:prSet presAssocID="{F7DBCC42-DA55-4506-A2D1-200F721CD73B}" presName="Name10" presStyleLbl="parChTrans1D2" presStyleIdx="1" presStyleCnt="3"/>
      <dgm:spPr/>
      <dgm:t>
        <a:bodyPr/>
        <a:lstStyle/>
        <a:p>
          <a:endParaRPr lang="en-GB"/>
        </a:p>
      </dgm:t>
    </dgm:pt>
    <dgm:pt modelId="{87014732-2D61-457A-8A04-0C02D4EC77F3}" type="pres">
      <dgm:prSet presAssocID="{EEF17FAC-C63F-442C-B7CF-5882F3DE2403}" presName="hierRoot2" presStyleCnt="0"/>
      <dgm:spPr/>
    </dgm:pt>
    <dgm:pt modelId="{C54DB9B6-8B6F-4F12-9EFF-032C80727513}" type="pres">
      <dgm:prSet presAssocID="{EEF17FAC-C63F-442C-B7CF-5882F3DE2403}" presName="composite2" presStyleCnt="0"/>
      <dgm:spPr/>
    </dgm:pt>
    <dgm:pt modelId="{262A155D-8E8C-45FD-9E57-E36CB5512447}" type="pres">
      <dgm:prSet presAssocID="{EEF17FAC-C63F-442C-B7CF-5882F3DE2403}" presName="background2" presStyleLbl="node2" presStyleIdx="1" presStyleCnt="3"/>
      <dgm:spPr/>
    </dgm:pt>
    <dgm:pt modelId="{7A403D1E-07DD-42D5-B23E-EA06172DF3B9}" type="pres">
      <dgm:prSet presAssocID="{EEF17FAC-C63F-442C-B7CF-5882F3DE2403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BEAAE9C-5A45-4B71-9EB6-4183FCA4BBF8}" type="pres">
      <dgm:prSet presAssocID="{EEF17FAC-C63F-442C-B7CF-5882F3DE2403}" presName="hierChild3" presStyleCnt="0"/>
      <dgm:spPr/>
    </dgm:pt>
    <dgm:pt modelId="{945E7ADD-194A-45A1-A561-F920DDAB3A62}" type="pres">
      <dgm:prSet presAssocID="{C2D0ABEE-6D27-432F-8D17-495D2068A121}" presName="Name10" presStyleLbl="parChTrans1D2" presStyleIdx="2" presStyleCnt="3"/>
      <dgm:spPr/>
      <dgm:t>
        <a:bodyPr/>
        <a:lstStyle/>
        <a:p>
          <a:endParaRPr lang="en-GB"/>
        </a:p>
      </dgm:t>
    </dgm:pt>
    <dgm:pt modelId="{394A4431-252B-4CA6-BA25-135FD9B1EB32}" type="pres">
      <dgm:prSet presAssocID="{28F6800C-7062-4BB7-BB21-3B008EA13A22}" presName="hierRoot2" presStyleCnt="0"/>
      <dgm:spPr/>
    </dgm:pt>
    <dgm:pt modelId="{0E75B19D-3710-488B-AC28-18555DA292F5}" type="pres">
      <dgm:prSet presAssocID="{28F6800C-7062-4BB7-BB21-3B008EA13A22}" presName="composite2" presStyleCnt="0"/>
      <dgm:spPr/>
    </dgm:pt>
    <dgm:pt modelId="{54D8B172-7A65-41DA-815E-47B76E4C753C}" type="pres">
      <dgm:prSet presAssocID="{28F6800C-7062-4BB7-BB21-3B008EA13A22}" presName="background2" presStyleLbl="node2" presStyleIdx="2" presStyleCnt="3"/>
      <dgm:spPr/>
    </dgm:pt>
    <dgm:pt modelId="{28469517-2C73-47BA-BA7C-BDDD5D916295}" type="pres">
      <dgm:prSet presAssocID="{28F6800C-7062-4BB7-BB21-3B008EA13A22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A146F76-1BB6-4390-A8CC-35E6D7D431DE}" type="pres">
      <dgm:prSet presAssocID="{28F6800C-7062-4BB7-BB21-3B008EA13A22}" presName="hierChild3" presStyleCnt="0"/>
      <dgm:spPr/>
    </dgm:pt>
    <dgm:pt modelId="{8EAD1974-3BF9-4E4E-AF80-025BA97F2BDA}" type="pres">
      <dgm:prSet presAssocID="{7AD973E2-7D75-4A72-9EFF-3081C6E00ACC}" presName="Name17" presStyleLbl="parChTrans1D3" presStyleIdx="0" presStyleCnt="3"/>
      <dgm:spPr/>
      <dgm:t>
        <a:bodyPr/>
        <a:lstStyle/>
        <a:p>
          <a:endParaRPr lang="en-GB"/>
        </a:p>
      </dgm:t>
    </dgm:pt>
    <dgm:pt modelId="{3BB955B0-E2A0-4D1B-8E6E-F7315F6438AE}" type="pres">
      <dgm:prSet presAssocID="{5AA7B888-7FEC-43FE-83C3-EDD1446C7565}" presName="hierRoot3" presStyleCnt="0"/>
      <dgm:spPr/>
    </dgm:pt>
    <dgm:pt modelId="{BB8922C8-0562-4CBF-AAC5-C1C4AB561016}" type="pres">
      <dgm:prSet presAssocID="{5AA7B888-7FEC-43FE-83C3-EDD1446C7565}" presName="composite3" presStyleCnt="0"/>
      <dgm:spPr/>
    </dgm:pt>
    <dgm:pt modelId="{888264E3-7E73-4D48-A071-DF42A3577E7B}" type="pres">
      <dgm:prSet presAssocID="{5AA7B888-7FEC-43FE-83C3-EDD1446C7565}" presName="background3" presStyleLbl="node3" presStyleIdx="0" presStyleCnt="3"/>
      <dgm:spPr/>
    </dgm:pt>
    <dgm:pt modelId="{30F07177-754F-4730-9F7E-68269554A1DB}" type="pres">
      <dgm:prSet presAssocID="{5AA7B888-7FEC-43FE-83C3-EDD1446C756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7578C29-C996-46BB-ADB3-B573F89DC6FD}" type="pres">
      <dgm:prSet presAssocID="{5AA7B888-7FEC-43FE-83C3-EDD1446C7565}" presName="hierChild4" presStyleCnt="0"/>
      <dgm:spPr/>
    </dgm:pt>
    <dgm:pt modelId="{14D57D9F-CE50-4E6E-BABD-71AE3C4027BD}" type="pres">
      <dgm:prSet presAssocID="{44FFDCB0-10B6-43B6-B786-2057DDAF2DB5}" presName="Name17" presStyleLbl="parChTrans1D3" presStyleIdx="1" presStyleCnt="3"/>
      <dgm:spPr/>
      <dgm:t>
        <a:bodyPr/>
        <a:lstStyle/>
        <a:p>
          <a:endParaRPr lang="en-GB"/>
        </a:p>
      </dgm:t>
    </dgm:pt>
    <dgm:pt modelId="{8F73B2A4-1B9E-4E6F-8C40-8229442CD0F8}" type="pres">
      <dgm:prSet presAssocID="{947785FD-E724-4D32-96AB-3BEE4E259B37}" presName="hierRoot3" presStyleCnt="0"/>
      <dgm:spPr/>
    </dgm:pt>
    <dgm:pt modelId="{8C64A8FA-0E91-490F-99E0-11C31C4078ED}" type="pres">
      <dgm:prSet presAssocID="{947785FD-E724-4D32-96AB-3BEE4E259B37}" presName="composite3" presStyleCnt="0"/>
      <dgm:spPr/>
    </dgm:pt>
    <dgm:pt modelId="{D261961B-60D3-44F7-8AFC-4DEB1D541688}" type="pres">
      <dgm:prSet presAssocID="{947785FD-E724-4D32-96AB-3BEE4E259B37}" presName="background3" presStyleLbl="node3" presStyleIdx="1" presStyleCnt="3"/>
      <dgm:spPr/>
    </dgm:pt>
    <dgm:pt modelId="{2B2845E9-3933-42E9-A708-354A93314630}" type="pres">
      <dgm:prSet presAssocID="{947785FD-E724-4D32-96AB-3BEE4E259B37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21AB1A1-020E-4CEF-AFFA-CFE144A972D4}" type="pres">
      <dgm:prSet presAssocID="{947785FD-E724-4D32-96AB-3BEE4E259B37}" presName="hierChild4" presStyleCnt="0"/>
      <dgm:spPr/>
    </dgm:pt>
    <dgm:pt modelId="{D337122F-ADBD-40E6-9E16-19B9FF9E8DC3}" type="pres">
      <dgm:prSet presAssocID="{306F4BFA-9D9E-41BC-92E6-4C2490C6E744}" presName="Name17" presStyleLbl="parChTrans1D3" presStyleIdx="2" presStyleCnt="3"/>
      <dgm:spPr/>
      <dgm:t>
        <a:bodyPr/>
        <a:lstStyle/>
        <a:p>
          <a:endParaRPr lang="en-GB"/>
        </a:p>
      </dgm:t>
    </dgm:pt>
    <dgm:pt modelId="{BC1AFE78-337F-437F-84B1-CD2DD740ECB8}" type="pres">
      <dgm:prSet presAssocID="{CFDB15BD-97EF-483C-93F5-DC79C8667D5D}" presName="hierRoot3" presStyleCnt="0"/>
      <dgm:spPr/>
    </dgm:pt>
    <dgm:pt modelId="{56448A7E-1A55-4519-81C0-E40A2A309B7A}" type="pres">
      <dgm:prSet presAssocID="{CFDB15BD-97EF-483C-93F5-DC79C8667D5D}" presName="composite3" presStyleCnt="0"/>
      <dgm:spPr/>
    </dgm:pt>
    <dgm:pt modelId="{143AFA54-DC01-4ED2-A3E6-FD9B3240C3C8}" type="pres">
      <dgm:prSet presAssocID="{CFDB15BD-97EF-483C-93F5-DC79C8667D5D}" presName="background3" presStyleLbl="node3" presStyleIdx="2" presStyleCnt="3"/>
      <dgm:spPr/>
    </dgm:pt>
    <dgm:pt modelId="{A544FD3E-6CCF-49DD-B59A-9617E5AEBD2B}" type="pres">
      <dgm:prSet presAssocID="{CFDB15BD-97EF-483C-93F5-DC79C8667D5D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01232DF-4D85-421F-9B19-F98B077FCB9D}" type="pres">
      <dgm:prSet presAssocID="{CFDB15BD-97EF-483C-93F5-DC79C8667D5D}" presName="hierChild4" presStyleCnt="0"/>
      <dgm:spPr/>
    </dgm:pt>
  </dgm:ptLst>
  <dgm:cxnLst>
    <dgm:cxn modelId="{24515F2E-B0B2-4EB5-A6EA-AC5844609322}" type="presOf" srcId="{C2D0ABEE-6D27-432F-8D17-495D2068A121}" destId="{945E7ADD-194A-45A1-A561-F920DDAB3A62}" srcOrd="0" destOrd="0" presId="urn:microsoft.com/office/officeart/2005/8/layout/hierarchy1"/>
    <dgm:cxn modelId="{AFFF3E37-1973-4E13-9165-806E90B4D36E}" type="presOf" srcId="{A7C08DED-2B17-4B29-ADEE-2E9443AF5131}" destId="{DEF0841C-0856-4A2B-B138-C4B85E481DE6}" srcOrd="0" destOrd="0" presId="urn:microsoft.com/office/officeart/2005/8/layout/hierarchy1"/>
    <dgm:cxn modelId="{9EA021EA-9C89-4716-B372-7A4D09DC25CB}" type="presOf" srcId="{28F6800C-7062-4BB7-BB21-3B008EA13A22}" destId="{28469517-2C73-47BA-BA7C-BDDD5D916295}" srcOrd="0" destOrd="0" presId="urn:microsoft.com/office/officeart/2005/8/layout/hierarchy1"/>
    <dgm:cxn modelId="{9FE0D699-6CA0-4520-9F39-91D709D33A5A}" type="presOf" srcId="{5AA7B888-7FEC-43FE-83C3-EDD1446C7565}" destId="{30F07177-754F-4730-9F7E-68269554A1DB}" srcOrd="0" destOrd="0" presId="urn:microsoft.com/office/officeart/2005/8/layout/hierarchy1"/>
    <dgm:cxn modelId="{2DB4B31A-416F-48F6-934F-8CF3D190C39A}" type="presOf" srcId="{306F4BFA-9D9E-41BC-92E6-4C2490C6E744}" destId="{D337122F-ADBD-40E6-9E16-19B9FF9E8DC3}" srcOrd="0" destOrd="0" presId="urn:microsoft.com/office/officeart/2005/8/layout/hierarchy1"/>
    <dgm:cxn modelId="{2175DF9D-7423-4ABA-A060-82007C3E5EC3}" type="presOf" srcId="{7D61740C-3F7B-405E-A443-4C7A70421E84}" destId="{7074BF84-BC85-4ED3-BDF0-DC04C7F16DA1}" srcOrd="0" destOrd="0" presId="urn:microsoft.com/office/officeart/2005/8/layout/hierarchy1"/>
    <dgm:cxn modelId="{7C6E49E3-5B72-406C-86B8-C43E1747187C}" srcId="{CA286004-29B1-4AF4-BDB1-90E108D5DA2F}" destId="{EEF17FAC-C63F-442C-B7CF-5882F3DE2403}" srcOrd="1" destOrd="0" parTransId="{F7DBCC42-DA55-4506-A2D1-200F721CD73B}" sibTransId="{90E0EEBF-5420-447E-BBC7-D99D4DDC3DC3}"/>
    <dgm:cxn modelId="{3960E35E-96B4-4617-9434-856C37F92147}" type="presOf" srcId="{F7DBCC42-DA55-4506-A2D1-200F721CD73B}" destId="{4ED1FC53-CD7B-4BBD-949D-FB4D485C9F18}" srcOrd="0" destOrd="0" presId="urn:microsoft.com/office/officeart/2005/8/layout/hierarchy1"/>
    <dgm:cxn modelId="{ECD52A57-CB53-4C21-87BF-8819B93C59B4}" srcId="{28F6800C-7062-4BB7-BB21-3B008EA13A22}" destId="{947785FD-E724-4D32-96AB-3BEE4E259B37}" srcOrd="1" destOrd="0" parTransId="{44FFDCB0-10B6-43B6-B786-2057DDAF2DB5}" sibTransId="{DAA592E5-653D-4A43-806E-FF5B24C7547F}"/>
    <dgm:cxn modelId="{ACF431D3-5D64-478A-83AE-8FD37A85D397}" srcId="{28F6800C-7062-4BB7-BB21-3B008EA13A22}" destId="{CFDB15BD-97EF-483C-93F5-DC79C8667D5D}" srcOrd="2" destOrd="0" parTransId="{306F4BFA-9D9E-41BC-92E6-4C2490C6E744}" sibTransId="{D19578A8-2BD4-45EC-9FDD-006F7D59BFF1}"/>
    <dgm:cxn modelId="{88FE3BD3-4B9B-491E-B1CB-5917A66DA713}" type="presOf" srcId="{CA286004-29B1-4AF4-BDB1-90E108D5DA2F}" destId="{E09F05FA-D277-4966-A4D5-0DA3E488F2EE}" srcOrd="0" destOrd="0" presId="urn:microsoft.com/office/officeart/2005/8/layout/hierarchy1"/>
    <dgm:cxn modelId="{89790A26-E3E3-47EB-9D0A-E6D3542FDB6D}" type="presOf" srcId="{EEF17FAC-C63F-442C-B7CF-5882F3DE2403}" destId="{7A403D1E-07DD-42D5-B23E-EA06172DF3B9}" srcOrd="0" destOrd="0" presId="urn:microsoft.com/office/officeart/2005/8/layout/hierarchy1"/>
    <dgm:cxn modelId="{12A7ABED-C30C-4B7E-BFAB-E76E722AC4B1}" type="presOf" srcId="{7AD973E2-7D75-4A72-9EFF-3081C6E00ACC}" destId="{8EAD1974-3BF9-4E4E-AF80-025BA97F2BDA}" srcOrd="0" destOrd="0" presId="urn:microsoft.com/office/officeart/2005/8/layout/hierarchy1"/>
    <dgm:cxn modelId="{FC34EE23-F2EA-4527-A5C7-8895537B201D}" type="presOf" srcId="{EBD40EF6-B441-4743-8B62-C8D0B33310A2}" destId="{BC7659A5-85A2-4B3D-ACC9-9225C0CA886E}" srcOrd="0" destOrd="0" presId="urn:microsoft.com/office/officeart/2005/8/layout/hierarchy1"/>
    <dgm:cxn modelId="{7F2743C6-2A68-4B72-AFC3-ADEFAA54DFCA}" srcId="{CA286004-29B1-4AF4-BDB1-90E108D5DA2F}" destId="{28F6800C-7062-4BB7-BB21-3B008EA13A22}" srcOrd="2" destOrd="0" parTransId="{C2D0ABEE-6D27-432F-8D17-495D2068A121}" sibTransId="{C8379AE0-319E-4249-9455-642FAB95D3C7}"/>
    <dgm:cxn modelId="{57999D0B-1AEC-44B9-B2A2-69ECB3F0EFDE}" type="presOf" srcId="{947785FD-E724-4D32-96AB-3BEE4E259B37}" destId="{2B2845E9-3933-42E9-A708-354A93314630}" srcOrd="0" destOrd="0" presId="urn:microsoft.com/office/officeart/2005/8/layout/hierarchy1"/>
    <dgm:cxn modelId="{D8ACEAEE-507E-49CC-A1A5-0F3DE2CC2D4C}" srcId="{EBD40EF6-B441-4743-8B62-C8D0B33310A2}" destId="{CA286004-29B1-4AF4-BDB1-90E108D5DA2F}" srcOrd="0" destOrd="0" parTransId="{0878C8D1-61E6-44F4-84D2-AF9345AB702E}" sibTransId="{A474F618-D33B-462A-BE4E-3CBBFF28E46B}"/>
    <dgm:cxn modelId="{2C378C3A-18A8-428F-A004-F76B7AA23369}" srcId="{28F6800C-7062-4BB7-BB21-3B008EA13A22}" destId="{5AA7B888-7FEC-43FE-83C3-EDD1446C7565}" srcOrd="0" destOrd="0" parTransId="{7AD973E2-7D75-4A72-9EFF-3081C6E00ACC}" sibTransId="{CABAF6DB-1176-4343-AA76-9E9F5E9E6E20}"/>
    <dgm:cxn modelId="{6D339568-F96B-474A-9848-6C703C4169C2}" type="presOf" srcId="{CFDB15BD-97EF-483C-93F5-DC79C8667D5D}" destId="{A544FD3E-6CCF-49DD-B59A-9617E5AEBD2B}" srcOrd="0" destOrd="0" presId="urn:microsoft.com/office/officeart/2005/8/layout/hierarchy1"/>
    <dgm:cxn modelId="{A7AA102C-D1D3-4A6A-BEA3-6E6881AF48A3}" srcId="{CA286004-29B1-4AF4-BDB1-90E108D5DA2F}" destId="{7D61740C-3F7B-405E-A443-4C7A70421E84}" srcOrd="0" destOrd="0" parTransId="{A7C08DED-2B17-4B29-ADEE-2E9443AF5131}" sibTransId="{637B5B40-B6D8-4CD5-BC79-69532F10F956}"/>
    <dgm:cxn modelId="{9FF26882-147D-4789-8F83-FBC04E42FED3}" type="presOf" srcId="{44FFDCB0-10B6-43B6-B786-2057DDAF2DB5}" destId="{14D57D9F-CE50-4E6E-BABD-71AE3C4027BD}" srcOrd="0" destOrd="0" presId="urn:microsoft.com/office/officeart/2005/8/layout/hierarchy1"/>
    <dgm:cxn modelId="{1A91DE20-D318-460F-8BC7-6F7D2F0CD64E}" type="presParOf" srcId="{BC7659A5-85A2-4B3D-ACC9-9225C0CA886E}" destId="{4D460D59-490B-42A7-B802-4881E9350F80}" srcOrd="0" destOrd="0" presId="urn:microsoft.com/office/officeart/2005/8/layout/hierarchy1"/>
    <dgm:cxn modelId="{F7764F14-A072-428B-90E0-36AB64173855}" type="presParOf" srcId="{4D460D59-490B-42A7-B802-4881E9350F80}" destId="{3EA79FF1-6AC1-4F41-A3F3-6AE804EF1C70}" srcOrd="0" destOrd="0" presId="urn:microsoft.com/office/officeart/2005/8/layout/hierarchy1"/>
    <dgm:cxn modelId="{D162B3A1-4F5C-465E-B9A4-8CF282BF18B2}" type="presParOf" srcId="{3EA79FF1-6AC1-4F41-A3F3-6AE804EF1C70}" destId="{A4C12495-9A3F-44F6-9EF7-3322CC36269C}" srcOrd="0" destOrd="0" presId="urn:microsoft.com/office/officeart/2005/8/layout/hierarchy1"/>
    <dgm:cxn modelId="{30A10666-CDCD-43F3-8DB9-34AA268C14EF}" type="presParOf" srcId="{3EA79FF1-6AC1-4F41-A3F3-6AE804EF1C70}" destId="{E09F05FA-D277-4966-A4D5-0DA3E488F2EE}" srcOrd="1" destOrd="0" presId="urn:microsoft.com/office/officeart/2005/8/layout/hierarchy1"/>
    <dgm:cxn modelId="{3D7968C7-A994-4EF5-A3BE-29DC43CE6EC7}" type="presParOf" srcId="{4D460D59-490B-42A7-B802-4881E9350F80}" destId="{F771EC29-1343-4072-91D4-69071604CD95}" srcOrd="1" destOrd="0" presId="urn:microsoft.com/office/officeart/2005/8/layout/hierarchy1"/>
    <dgm:cxn modelId="{6C33846D-C780-406D-A94D-EADAF3FAE577}" type="presParOf" srcId="{F771EC29-1343-4072-91D4-69071604CD95}" destId="{DEF0841C-0856-4A2B-B138-C4B85E481DE6}" srcOrd="0" destOrd="0" presId="urn:microsoft.com/office/officeart/2005/8/layout/hierarchy1"/>
    <dgm:cxn modelId="{5CD01D89-407C-42EA-9D03-737FD63E7279}" type="presParOf" srcId="{F771EC29-1343-4072-91D4-69071604CD95}" destId="{EFADFDCC-7D37-4681-A0FB-9EE81AAA0C6D}" srcOrd="1" destOrd="0" presId="urn:microsoft.com/office/officeart/2005/8/layout/hierarchy1"/>
    <dgm:cxn modelId="{18E6BD95-537F-4B39-ADF7-765DB8D4CA1B}" type="presParOf" srcId="{EFADFDCC-7D37-4681-A0FB-9EE81AAA0C6D}" destId="{47B1A3F8-7BBA-45C9-9F01-EF318197A06B}" srcOrd="0" destOrd="0" presId="urn:microsoft.com/office/officeart/2005/8/layout/hierarchy1"/>
    <dgm:cxn modelId="{0521F147-A990-45D1-AC60-2D52EDEC4538}" type="presParOf" srcId="{47B1A3F8-7BBA-45C9-9F01-EF318197A06B}" destId="{7CCF3C3E-3503-438D-BB13-A6E3B65BAD08}" srcOrd="0" destOrd="0" presId="urn:microsoft.com/office/officeart/2005/8/layout/hierarchy1"/>
    <dgm:cxn modelId="{9486EA25-10BB-45C1-A358-EE3AF14CB396}" type="presParOf" srcId="{47B1A3F8-7BBA-45C9-9F01-EF318197A06B}" destId="{7074BF84-BC85-4ED3-BDF0-DC04C7F16DA1}" srcOrd="1" destOrd="0" presId="urn:microsoft.com/office/officeart/2005/8/layout/hierarchy1"/>
    <dgm:cxn modelId="{FBD973B9-25CD-44AA-A6D5-A5110E55EF74}" type="presParOf" srcId="{EFADFDCC-7D37-4681-A0FB-9EE81AAA0C6D}" destId="{45B03D18-F79C-4608-9183-AB464992CA86}" srcOrd="1" destOrd="0" presId="urn:microsoft.com/office/officeart/2005/8/layout/hierarchy1"/>
    <dgm:cxn modelId="{B1DA8E3A-A62C-4E7E-B842-980CFF661BF9}" type="presParOf" srcId="{F771EC29-1343-4072-91D4-69071604CD95}" destId="{4ED1FC53-CD7B-4BBD-949D-FB4D485C9F18}" srcOrd="2" destOrd="0" presId="urn:microsoft.com/office/officeart/2005/8/layout/hierarchy1"/>
    <dgm:cxn modelId="{1BA5B522-525E-42B5-B7D7-40F4F5704B9C}" type="presParOf" srcId="{F771EC29-1343-4072-91D4-69071604CD95}" destId="{87014732-2D61-457A-8A04-0C02D4EC77F3}" srcOrd="3" destOrd="0" presId="urn:microsoft.com/office/officeart/2005/8/layout/hierarchy1"/>
    <dgm:cxn modelId="{CC3E9AE3-2DF0-41B7-96F1-88DCAC176702}" type="presParOf" srcId="{87014732-2D61-457A-8A04-0C02D4EC77F3}" destId="{C54DB9B6-8B6F-4F12-9EFF-032C80727513}" srcOrd="0" destOrd="0" presId="urn:microsoft.com/office/officeart/2005/8/layout/hierarchy1"/>
    <dgm:cxn modelId="{66803DD5-4B6A-444E-B9D3-71002E95254C}" type="presParOf" srcId="{C54DB9B6-8B6F-4F12-9EFF-032C80727513}" destId="{262A155D-8E8C-45FD-9E57-E36CB5512447}" srcOrd="0" destOrd="0" presId="urn:microsoft.com/office/officeart/2005/8/layout/hierarchy1"/>
    <dgm:cxn modelId="{35D39082-363E-4593-A217-7E7C4A01FD8B}" type="presParOf" srcId="{C54DB9B6-8B6F-4F12-9EFF-032C80727513}" destId="{7A403D1E-07DD-42D5-B23E-EA06172DF3B9}" srcOrd="1" destOrd="0" presId="urn:microsoft.com/office/officeart/2005/8/layout/hierarchy1"/>
    <dgm:cxn modelId="{BF14466E-0592-4CE4-8649-BE5DCD8DE260}" type="presParOf" srcId="{87014732-2D61-457A-8A04-0C02D4EC77F3}" destId="{1BEAAE9C-5A45-4B71-9EB6-4183FCA4BBF8}" srcOrd="1" destOrd="0" presId="urn:microsoft.com/office/officeart/2005/8/layout/hierarchy1"/>
    <dgm:cxn modelId="{9D5C62AF-6EA8-4387-8B62-10DB5D312AAD}" type="presParOf" srcId="{F771EC29-1343-4072-91D4-69071604CD95}" destId="{945E7ADD-194A-45A1-A561-F920DDAB3A62}" srcOrd="4" destOrd="0" presId="urn:microsoft.com/office/officeart/2005/8/layout/hierarchy1"/>
    <dgm:cxn modelId="{E75B5C2E-9DCC-4D00-BC81-832E2DFE6674}" type="presParOf" srcId="{F771EC29-1343-4072-91D4-69071604CD95}" destId="{394A4431-252B-4CA6-BA25-135FD9B1EB32}" srcOrd="5" destOrd="0" presId="urn:microsoft.com/office/officeart/2005/8/layout/hierarchy1"/>
    <dgm:cxn modelId="{7B5626BF-F292-4437-8049-1D4184138D44}" type="presParOf" srcId="{394A4431-252B-4CA6-BA25-135FD9B1EB32}" destId="{0E75B19D-3710-488B-AC28-18555DA292F5}" srcOrd="0" destOrd="0" presId="urn:microsoft.com/office/officeart/2005/8/layout/hierarchy1"/>
    <dgm:cxn modelId="{7F4A1A8E-AC37-45E0-9E00-441DD1176FD8}" type="presParOf" srcId="{0E75B19D-3710-488B-AC28-18555DA292F5}" destId="{54D8B172-7A65-41DA-815E-47B76E4C753C}" srcOrd="0" destOrd="0" presId="urn:microsoft.com/office/officeart/2005/8/layout/hierarchy1"/>
    <dgm:cxn modelId="{3173E423-02B7-4DB1-90A1-D38A4CCB6C50}" type="presParOf" srcId="{0E75B19D-3710-488B-AC28-18555DA292F5}" destId="{28469517-2C73-47BA-BA7C-BDDD5D916295}" srcOrd="1" destOrd="0" presId="urn:microsoft.com/office/officeart/2005/8/layout/hierarchy1"/>
    <dgm:cxn modelId="{A31ADF28-0692-42F3-91E0-FAFCD1D847C3}" type="presParOf" srcId="{394A4431-252B-4CA6-BA25-135FD9B1EB32}" destId="{4A146F76-1BB6-4390-A8CC-35E6D7D431DE}" srcOrd="1" destOrd="0" presId="urn:microsoft.com/office/officeart/2005/8/layout/hierarchy1"/>
    <dgm:cxn modelId="{93F3EBCB-FDC0-4233-9920-8EC238BA6AA5}" type="presParOf" srcId="{4A146F76-1BB6-4390-A8CC-35E6D7D431DE}" destId="{8EAD1974-3BF9-4E4E-AF80-025BA97F2BDA}" srcOrd="0" destOrd="0" presId="urn:microsoft.com/office/officeart/2005/8/layout/hierarchy1"/>
    <dgm:cxn modelId="{716E2386-9D04-481E-840A-74F398B27AA1}" type="presParOf" srcId="{4A146F76-1BB6-4390-A8CC-35E6D7D431DE}" destId="{3BB955B0-E2A0-4D1B-8E6E-F7315F6438AE}" srcOrd="1" destOrd="0" presId="urn:microsoft.com/office/officeart/2005/8/layout/hierarchy1"/>
    <dgm:cxn modelId="{EAD01563-D28B-425B-A523-4A9AE52BE3D9}" type="presParOf" srcId="{3BB955B0-E2A0-4D1B-8E6E-F7315F6438AE}" destId="{BB8922C8-0562-4CBF-AAC5-C1C4AB561016}" srcOrd="0" destOrd="0" presId="urn:microsoft.com/office/officeart/2005/8/layout/hierarchy1"/>
    <dgm:cxn modelId="{3A07BBD4-9A98-45AF-9BD1-3C5B180F2920}" type="presParOf" srcId="{BB8922C8-0562-4CBF-AAC5-C1C4AB561016}" destId="{888264E3-7E73-4D48-A071-DF42A3577E7B}" srcOrd="0" destOrd="0" presId="urn:microsoft.com/office/officeart/2005/8/layout/hierarchy1"/>
    <dgm:cxn modelId="{88513EC4-E8A4-4AA5-9C76-5ED46BFE7485}" type="presParOf" srcId="{BB8922C8-0562-4CBF-AAC5-C1C4AB561016}" destId="{30F07177-754F-4730-9F7E-68269554A1DB}" srcOrd="1" destOrd="0" presId="urn:microsoft.com/office/officeart/2005/8/layout/hierarchy1"/>
    <dgm:cxn modelId="{252267C3-0A3A-4F6F-B70E-AD453EE597D8}" type="presParOf" srcId="{3BB955B0-E2A0-4D1B-8E6E-F7315F6438AE}" destId="{C7578C29-C996-46BB-ADB3-B573F89DC6FD}" srcOrd="1" destOrd="0" presId="urn:microsoft.com/office/officeart/2005/8/layout/hierarchy1"/>
    <dgm:cxn modelId="{188FA7E3-0C9C-4CBD-9764-F8E9CDFDFDE4}" type="presParOf" srcId="{4A146F76-1BB6-4390-A8CC-35E6D7D431DE}" destId="{14D57D9F-CE50-4E6E-BABD-71AE3C4027BD}" srcOrd="2" destOrd="0" presId="urn:microsoft.com/office/officeart/2005/8/layout/hierarchy1"/>
    <dgm:cxn modelId="{7AAD3C7C-EC74-4ED1-9E71-0BFEA19B1E31}" type="presParOf" srcId="{4A146F76-1BB6-4390-A8CC-35E6D7D431DE}" destId="{8F73B2A4-1B9E-4E6F-8C40-8229442CD0F8}" srcOrd="3" destOrd="0" presId="urn:microsoft.com/office/officeart/2005/8/layout/hierarchy1"/>
    <dgm:cxn modelId="{14328CDC-E05C-4D9E-A00C-FA8E1C4580F9}" type="presParOf" srcId="{8F73B2A4-1B9E-4E6F-8C40-8229442CD0F8}" destId="{8C64A8FA-0E91-490F-99E0-11C31C4078ED}" srcOrd="0" destOrd="0" presId="urn:microsoft.com/office/officeart/2005/8/layout/hierarchy1"/>
    <dgm:cxn modelId="{426C7E82-D3CB-4905-9400-0BBD3FCCF8FA}" type="presParOf" srcId="{8C64A8FA-0E91-490F-99E0-11C31C4078ED}" destId="{D261961B-60D3-44F7-8AFC-4DEB1D541688}" srcOrd="0" destOrd="0" presId="urn:microsoft.com/office/officeart/2005/8/layout/hierarchy1"/>
    <dgm:cxn modelId="{6113F424-61AA-432B-8214-CA216E26678C}" type="presParOf" srcId="{8C64A8FA-0E91-490F-99E0-11C31C4078ED}" destId="{2B2845E9-3933-42E9-A708-354A93314630}" srcOrd="1" destOrd="0" presId="urn:microsoft.com/office/officeart/2005/8/layout/hierarchy1"/>
    <dgm:cxn modelId="{1A36D0F7-027C-4481-BBED-981EE4A4713A}" type="presParOf" srcId="{8F73B2A4-1B9E-4E6F-8C40-8229442CD0F8}" destId="{121AB1A1-020E-4CEF-AFFA-CFE144A972D4}" srcOrd="1" destOrd="0" presId="urn:microsoft.com/office/officeart/2005/8/layout/hierarchy1"/>
    <dgm:cxn modelId="{9DE571EA-7741-4F26-98B0-495DCEDBDF33}" type="presParOf" srcId="{4A146F76-1BB6-4390-A8CC-35E6D7D431DE}" destId="{D337122F-ADBD-40E6-9E16-19B9FF9E8DC3}" srcOrd="4" destOrd="0" presId="urn:microsoft.com/office/officeart/2005/8/layout/hierarchy1"/>
    <dgm:cxn modelId="{035A1A17-1BED-4254-83E6-3106BB4066CE}" type="presParOf" srcId="{4A146F76-1BB6-4390-A8CC-35E6D7D431DE}" destId="{BC1AFE78-337F-437F-84B1-CD2DD740ECB8}" srcOrd="5" destOrd="0" presId="urn:microsoft.com/office/officeart/2005/8/layout/hierarchy1"/>
    <dgm:cxn modelId="{E1175A61-DE8C-456E-947B-7E2A83B13450}" type="presParOf" srcId="{BC1AFE78-337F-437F-84B1-CD2DD740ECB8}" destId="{56448A7E-1A55-4519-81C0-E40A2A309B7A}" srcOrd="0" destOrd="0" presId="urn:microsoft.com/office/officeart/2005/8/layout/hierarchy1"/>
    <dgm:cxn modelId="{F1682B7A-AEA1-44FA-9B4A-4BA283C262DF}" type="presParOf" srcId="{56448A7E-1A55-4519-81C0-E40A2A309B7A}" destId="{143AFA54-DC01-4ED2-A3E6-FD9B3240C3C8}" srcOrd="0" destOrd="0" presId="urn:microsoft.com/office/officeart/2005/8/layout/hierarchy1"/>
    <dgm:cxn modelId="{CEF0E42A-A0E4-4D72-8E10-1E1E0E07841F}" type="presParOf" srcId="{56448A7E-1A55-4519-81C0-E40A2A309B7A}" destId="{A544FD3E-6CCF-49DD-B59A-9617E5AEBD2B}" srcOrd="1" destOrd="0" presId="urn:microsoft.com/office/officeart/2005/8/layout/hierarchy1"/>
    <dgm:cxn modelId="{67E49D32-2A27-45D5-914F-19DB5BFB6E7F}" type="presParOf" srcId="{BC1AFE78-337F-437F-84B1-CD2DD740ECB8}" destId="{A01232DF-4D85-421F-9B19-F98B077FCB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F99A2-2232-47F1-B3D1-47F87BE7B2B0}">
      <dsp:nvSpPr>
        <dsp:cNvPr id="0" name=""/>
        <dsp:cNvSpPr/>
      </dsp:nvSpPr>
      <dsp:spPr>
        <a:xfrm>
          <a:off x="5084229" y="1109360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066372" y="345843"/>
              </a:lnTo>
              <a:lnTo>
                <a:pt x="1066372" y="507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F4318-0E94-4AD5-9177-965671316986}">
      <dsp:nvSpPr>
        <dsp:cNvPr id="0" name=""/>
        <dsp:cNvSpPr/>
      </dsp:nvSpPr>
      <dsp:spPr>
        <a:xfrm>
          <a:off x="4017857" y="2724914"/>
          <a:ext cx="2132744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2132744" y="345843"/>
              </a:lnTo>
              <a:lnTo>
                <a:pt x="2132744" y="507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F4FAD-1FB2-48C2-8FF2-90DE3DF29F35}">
      <dsp:nvSpPr>
        <dsp:cNvPr id="0" name=""/>
        <dsp:cNvSpPr/>
      </dsp:nvSpPr>
      <dsp:spPr>
        <a:xfrm>
          <a:off x="3972137" y="2724914"/>
          <a:ext cx="91440" cy="507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32803-6F95-46FD-AA6C-CD860378EF08}">
      <dsp:nvSpPr>
        <dsp:cNvPr id="0" name=""/>
        <dsp:cNvSpPr/>
      </dsp:nvSpPr>
      <dsp:spPr>
        <a:xfrm>
          <a:off x="1885112" y="2724914"/>
          <a:ext cx="2132744" cy="507496"/>
        </a:xfrm>
        <a:custGeom>
          <a:avLst/>
          <a:gdLst/>
          <a:ahLst/>
          <a:cxnLst/>
          <a:rect l="0" t="0" r="0" b="0"/>
          <a:pathLst>
            <a:path>
              <a:moveTo>
                <a:pt x="2132744" y="0"/>
              </a:moveTo>
              <a:lnTo>
                <a:pt x="2132744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BFE49-1DAC-4BF7-9E28-026197651B2F}">
      <dsp:nvSpPr>
        <dsp:cNvPr id="0" name=""/>
        <dsp:cNvSpPr/>
      </dsp:nvSpPr>
      <dsp:spPr>
        <a:xfrm>
          <a:off x="4017857" y="1109360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1066372" y="0"/>
              </a:moveTo>
              <a:lnTo>
                <a:pt x="1066372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287C6-3F4F-480D-A37E-B0730585B07E}">
      <dsp:nvSpPr>
        <dsp:cNvPr id="0" name=""/>
        <dsp:cNvSpPr/>
      </dsp:nvSpPr>
      <dsp:spPr>
        <a:xfrm>
          <a:off x="4211742" y="1303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F976F-9DA1-467B-A67C-CD5857F0C11B}">
      <dsp:nvSpPr>
        <dsp:cNvPr id="0" name=""/>
        <dsp:cNvSpPr/>
      </dsp:nvSpPr>
      <dsp:spPr>
        <a:xfrm>
          <a:off x="4405628" y="185494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Computer</a:t>
          </a:r>
          <a:endParaRPr lang="en-GB" sz="2500" kern="1200" dirty="0"/>
        </a:p>
      </dsp:txBody>
      <dsp:txXfrm>
        <a:off x="4438082" y="217948"/>
        <a:ext cx="1680064" cy="1043149"/>
      </dsp:txXfrm>
    </dsp:sp>
    <dsp:sp modelId="{03ED2C69-DB9D-473B-A74C-3FF0DB11E7E2}">
      <dsp:nvSpPr>
        <dsp:cNvPr id="0" name=""/>
        <dsp:cNvSpPr/>
      </dsp:nvSpPr>
      <dsp:spPr>
        <a:xfrm>
          <a:off x="3145370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F54D1-3821-4D67-AE86-415F120E9CC5}">
      <dsp:nvSpPr>
        <dsp:cNvPr id="0" name=""/>
        <dsp:cNvSpPr/>
      </dsp:nvSpPr>
      <dsp:spPr>
        <a:xfrm>
          <a:off x="3339256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Hardware</a:t>
          </a:r>
          <a:endParaRPr lang="en-GB" sz="2500" kern="1200" dirty="0"/>
        </a:p>
      </dsp:txBody>
      <dsp:txXfrm>
        <a:off x="3371710" y="1833502"/>
        <a:ext cx="1680064" cy="1043149"/>
      </dsp:txXfrm>
    </dsp:sp>
    <dsp:sp modelId="{D8DB266E-42E7-426F-BBA8-5ED5EE8D37AB}">
      <dsp:nvSpPr>
        <dsp:cNvPr id="0" name=""/>
        <dsp:cNvSpPr/>
      </dsp:nvSpPr>
      <dsp:spPr>
        <a:xfrm>
          <a:off x="1012626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AEF8A-1094-4711-ACD3-C55BAB4A89BF}">
      <dsp:nvSpPr>
        <dsp:cNvPr id="0" name=""/>
        <dsp:cNvSpPr/>
      </dsp:nvSpPr>
      <dsp:spPr>
        <a:xfrm>
          <a:off x="1206512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CPU</a:t>
          </a:r>
          <a:endParaRPr lang="en-GB" sz="2500" kern="1200" dirty="0"/>
        </a:p>
      </dsp:txBody>
      <dsp:txXfrm>
        <a:off x="1238966" y="3449056"/>
        <a:ext cx="1680064" cy="1043149"/>
      </dsp:txXfrm>
    </dsp:sp>
    <dsp:sp modelId="{36CF4E6F-913F-483F-AE91-694E7A27D07E}">
      <dsp:nvSpPr>
        <dsp:cNvPr id="0" name=""/>
        <dsp:cNvSpPr/>
      </dsp:nvSpPr>
      <dsp:spPr>
        <a:xfrm>
          <a:off x="3145370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32AD8-9091-4555-AD36-E85CBBAB438C}">
      <dsp:nvSpPr>
        <dsp:cNvPr id="0" name=""/>
        <dsp:cNvSpPr/>
      </dsp:nvSpPr>
      <dsp:spPr>
        <a:xfrm>
          <a:off x="3339256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Main memory</a:t>
          </a:r>
          <a:endParaRPr lang="en-GB" sz="2500" kern="1200" dirty="0"/>
        </a:p>
      </dsp:txBody>
      <dsp:txXfrm>
        <a:off x="3371710" y="3449056"/>
        <a:ext cx="1680064" cy="1043149"/>
      </dsp:txXfrm>
    </dsp:sp>
    <dsp:sp modelId="{E8C2033A-BB88-48DD-920D-1FAC8BFEAF40}">
      <dsp:nvSpPr>
        <dsp:cNvPr id="0" name=""/>
        <dsp:cNvSpPr/>
      </dsp:nvSpPr>
      <dsp:spPr>
        <a:xfrm>
          <a:off x="5278115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02FD9-8AAB-4799-ACA0-7AE664062ADD}">
      <dsp:nvSpPr>
        <dsp:cNvPr id="0" name=""/>
        <dsp:cNvSpPr/>
      </dsp:nvSpPr>
      <dsp:spPr>
        <a:xfrm>
          <a:off x="5472000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Peripherals</a:t>
          </a:r>
          <a:endParaRPr lang="en-GB" sz="2500" kern="1200" dirty="0"/>
        </a:p>
      </dsp:txBody>
      <dsp:txXfrm>
        <a:off x="5504454" y="3449056"/>
        <a:ext cx="1680064" cy="1043149"/>
      </dsp:txXfrm>
    </dsp:sp>
    <dsp:sp modelId="{1F7ACD8C-C004-4487-BD91-A68DED3BD424}">
      <dsp:nvSpPr>
        <dsp:cNvPr id="0" name=""/>
        <dsp:cNvSpPr/>
      </dsp:nvSpPr>
      <dsp:spPr>
        <a:xfrm>
          <a:off x="5278115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17639-20E9-470C-A2C6-C21CC65CE30C}">
      <dsp:nvSpPr>
        <dsp:cNvPr id="0" name=""/>
        <dsp:cNvSpPr/>
      </dsp:nvSpPr>
      <dsp:spPr>
        <a:xfrm>
          <a:off x="5472000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Software</a:t>
          </a:r>
          <a:endParaRPr lang="en-GB" sz="2500" kern="1200" dirty="0"/>
        </a:p>
      </dsp:txBody>
      <dsp:txXfrm>
        <a:off x="5504454" y="1833502"/>
        <a:ext cx="1680064" cy="1043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7122F-ADBD-40E6-9E16-19B9FF9E8DC3}">
      <dsp:nvSpPr>
        <dsp:cNvPr id="0" name=""/>
        <dsp:cNvSpPr/>
      </dsp:nvSpPr>
      <dsp:spPr>
        <a:xfrm>
          <a:off x="5071169" y="2718691"/>
          <a:ext cx="2104012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2104012" y="341184"/>
              </a:lnTo>
              <a:lnTo>
                <a:pt x="2104012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57D9F-CE50-4E6E-BABD-71AE3C4027BD}">
      <dsp:nvSpPr>
        <dsp:cNvPr id="0" name=""/>
        <dsp:cNvSpPr/>
      </dsp:nvSpPr>
      <dsp:spPr>
        <a:xfrm>
          <a:off x="5025449" y="2718691"/>
          <a:ext cx="91440" cy="500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D1974-3BF9-4E4E-AF80-025BA97F2BDA}">
      <dsp:nvSpPr>
        <dsp:cNvPr id="0" name=""/>
        <dsp:cNvSpPr/>
      </dsp:nvSpPr>
      <dsp:spPr>
        <a:xfrm>
          <a:off x="2967156" y="2718691"/>
          <a:ext cx="2104012" cy="500659"/>
        </a:xfrm>
        <a:custGeom>
          <a:avLst/>
          <a:gdLst/>
          <a:ahLst/>
          <a:cxnLst/>
          <a:rect l="0" t="0" r="0" b="0"/>
          <a:pathLst>
            <a:path>
              <a:moveTo>
                <a:pt x="2104012" y="0"/>
              </a:moveTo>
              <a:lnTo>
                <a:pt x="2104012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E7ADD-194A-45A1-A561-F920DDAB3A62}">
      <dsp:nvSpPr>
        <dsp:cNvPr id="0" name=""/>
        <dsp:cNvSpPr/>
      </dsp:nvSpPr>
      <dsp:spPr>
        <a:xfrm>
          <a:off x="2967156" y="1124901"/>
          <a:ext cx="2104012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2104012" y="341184"/>
              </a:lnTo>
              <a:lnTo>
                <a:pt x="2104012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1FC53-CD7B-4BBD-949D-FB4D485C9F18}">
      <dsp:nvSpPr>
        <dsp:cNvPr id="0" name=""/>
        <dsp:cNvSpPr/>
      </dsp:nvSpPr>
      <dsp:spPr>
        <a:xfrm>
          <a:off x="2921436" y="1124901"/>
          <a:ext cx="91440" cy="500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0841C-0856-4A2B-B138-C4B85E481DE6}">
      <dsp:nvSpPr>
        <dsp:cNvPr id="0" name=""/>
        <dsp:cNvSpPr/>
      </dsp:nvSpPr>
      <dsp:spPr>
        <a:xfrm>
          <a:off x="863143" y="1124901"/>
          <a:ext cx="2104012" cy="500659"/>
        </a:xfrm>
        <a:custGeom>
          <a:avLst/>
          <a:gdLst/>
          <a:ahLst/>
          <a:cxnLst/>
          <a:rect l="0" t="0" r="0" b="0"/>
          <a:pathLst>
            <a:path>
              <a:moveTo>
                <a:pt x="2104012" y="0"/>
              </a:moveTo>
              <a:lnTo>
                <a:pt x="2104012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12495-9A3F-44F6-9EF7-3322CC36269C}">
      <dsp:nvSpPr>
        <dsp:cNvPr id="0" name=""/>
        <dsp:cNvSpPr/>
      </dsp:nvSpPr>
      <dsp:spPr>
        <a:xfrm>
          <a:off x="2106423" y="3177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F05FA-D277-4966-A4D5-0DA3E488F2EE}">
      <dsp:nvSpPr>
        <dsp:cNvPr id="0" name=""/>
        <dsp:cNvSpPr/>
      </dsp:nvSpPr>
      <dsp:spPr>
        <a:xfrm>
          <a:off x="2297697" y="21348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Peripherals</a:t>
          </a:r>
          <a:endParaRPr lang="en-GB" sz="1800" kern="1200" dirty="0"/>
        </a:p>
      </dsp:txBody>
      <dsp:txXfrm>
        <a:off x="2329714" y="245498"/>
        <a:ext cx="1657431" cy="1029096"/>
      </dsp:txXfrm>
    </dsp:sp>
    <dsp:sp modelId="{7CCF3C3E-3503-438D-BB13-A6E3B65BAD08}">
      <dsp:nvSpPr>
        <dsp:cNvPr id="0" name=""/>
        <dsp:cNvSpPr/>
      </dsp:nvSpPr>
      <dsp:spPr>
        <a:xfrm>
          <a:off x="2411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4BF84-BC85-4ED3-BDF0-DC04C7F16DA1}">
      <dsp:nvSpPr>
        <dsp:cNvPr id="0" name=""/>
        <dsp:cNvSpPr/>
      </dsp:nvSpPr>
      <dsp:spPr>
        <a:xfrm>
          <a:off x="193684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Storage devices (secondary memory)</a:t>
          </a:r>
          <a:endParaRPr lang="en-GB" sz="1800" kern="1200" dirty="0"/>
        </a:p>
      </dsp:txBody>
      <dsp:txXfrm>
        <a:off x="225701" y="1839288"/>
        <a:ext cx="1657431" cy="1029096"/>
      </dsp:txXfrm>
    </dsp:sp>
    <dsp:sp modelId="{262A155D-8E8C-45FD-9E57-E36CB5512447}">
      <dsp:nvSpPr>
        <dsp:cNvPr id="0" name=""/>
        <dsp:cNvSpPr/>
      </dsp:nvSpPr>
      <dsp:spPr>
        <a:xfrm>
          <a:off x="2106423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03D1E-07DD-42D5-B23E-EA06172DF3B9}">
      <dsp:nvSpPr>
        <dsp:cNvPr id="0" name=""/>
        <dsp:cNvSpPr/>
      </dsp:nvSpPr>
      <dsp:spPr>
        <a:xfrm>
          <a:off x="2297697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Disk drives</a:t>
          </a:r>
          <a:endParaRPr lang="en-GB" sz="1800" kern="1200" dirty="0"/>
        </a:p>
      </dsp:txBody>
      <dsp:txXfrm>
        <a:off x="2329714" y="1839288"/>
        <a:ext cx="1657431" cy="1029096"/>
      </dsp:txXfrm>
    </dsp:sp>
    <dsp:sp modelId="{54D8B172-7A65-41DA-815E-47B76E4C753C}">
      <dsp:nvSpPr>
        <dsp:cNvPr id="0" name=""/>
        <dsp:cNvSpPr/>
      </dsp:nvSpPr>
      <dsp:spPr>
        <a:xfrm>
          <a:off x="4210436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69517-2C73-47BA-BA7C-BDDD5D916295}">
      <dsp:nvSpPr>
        <dsp:cNvPr id="0" name=""/>
        <dsp:cNvSpPr/>
      </dsp:nvSpPr>
      <dsp:spPr>
        <a:xfrm>
          <a:off x="4401710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Input/output devices</a:t>
          </a:r>
          <a:endParaRPr lang="en-GB" sz="1800" kern="1200" dirty="0"/>
        </a:p>
      </dsp:txBody>
      <dsp:txXfrm>
        <a:off x="4433727" y="1839288"/>
        <a:ext cx="1657431" cy="1029096"/>
      </dsp:txXfrm>
    </dsp:sp>
    <dsp:sp modelId="{888264E3-7E73-4D48-A071-DF42A3577E7B}">
      <dsp:nvSpPr>
        <dsp:cNvPr id="0" name=""/>
        <dsp:cNvSpPr/>
      </dsp:nvSpPr>
      <dsp:spPr>
        <a:xfrm>
          <a:off x="2106423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07177-754F-4730-9F7E-68269554A1DB}">
      <dsp:nvSpPr>
        <dsp:cNvPr id="0" name=""/>
        <dsp:cNvSpPr/>
      </dsp:nvSpPr>
      <dsp:spPr>
        <a:xfrm>
          <a:off x="2297697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Printer</a:t>
          </a:r>
          <a:endParaRPr lang="en-GB" sz="1800" kern="1200" dirty="0"/>
        </a:p>
      </dsp:txBody>
      <dsp:txXfrm>
        <a:off x="2329714" y="3433078"/>
        <a:ext cx="1657431" cy="1029096"/>
      </dsp:txXfrm>
    </dsp:sp>
    <dsp:sp modelId="{D261961B-60D3-44F7-8AFC-4DEB1D541688}">
      <dsp:nvSpPr>
        <dsp:cNvPr id="0" name=""/>
        <dsp:cNvSpPr/>
      </dsp:nvSpPr>
      <dsp:spPr>
        <a:xfrm>
          <a:off x="4210436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845E9-3933-42E9-A708-354A93314630}">
      <dsp:nvSpPr>
        <dsp:cNvPr id="0" name=""/>
        <dsp:cNvSpPr/>
      </dsp:nvSpPr>
      <dsp:spPr>
        <a:xfrm>
          <a:off x="4401710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Monitor</a:t>
          </a:r>
          <a:endParaRPr lang="en-GB" sz="1800" kern="1200" dirty="0"/>
        </a:p>
      </dsp:txBody>
      <dsp:txXfrm>
        <a:off x="4433727" y="3433078"/>
        <a:ext cx="1657431" cy="1029096"/>
      </dsp:txXfrm>
    </dsp:sp>
    <dsp:sp modelId="{143AFA54-DC01-4ED2-A3E6-FD9B3240C3C8}">
      <dsp:nvSpPr>
        <dsp:cNvPr id="0" name=""/>
        <dsp:cNvSpPr/>
      </dsp:nvSpPr>
      <dsp:spPr>
        <a:xfrm>
          <a:off x="6314449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4FD3E-6CCF-49DD-B59A-9617E5AEBD2B}">
      <dsp:nvSpPr>
        <dsp:cNvPr id="0" name=""/>
        <dsp:cNvSpPr/>
      </dsp:nvSpPr>
      <dsp:spPr>
        <a:xfrm>
          <a:off x="6505723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Router</a:t>
          </a:r>
          <a:endParaRPr lang="en-GB" sz="1800" kern="1200" dirty="0"/>
        </a:p>
      </dsp:txBody>
      <dsp:txXfrm>
        <a:off x="6537740" y="3433078"/>
        <a:ext cx="1657431" cy="1029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0E8D7-27EC-4E9D-88B7-72FCC56767CF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94924-DFB6-4D20-8F6C-3549D7A47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6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Alan Turing: computer scientist, mathematician, logician, cryptanalyst, philosopher...general</a:t>
            </a:r>
            <a:r>
              <a:rPr lang="en-GB" baseline="0" dirty="0" smtClean="0"/>
              <a:t> purpose computer</a:t>
            </a:r>
          </a:p>
          <a:p>
            <a:r>
              <a:rPr lang="en-GB" baseline="0" dirty="0" smtClean="0"/>
              <a:t>Universal Turing machine/Universal Computing Machine</a:t>
            </a:r>
          </a:p>
          <a:p>
            <a:r>
              <a:rPr lang="en-GB" baseline="0" dirty="0" smtClean="0"/>
              <a:t>Stored-program electronic computers</a:t>
            </a:r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4924-DFB6-4D20-8F6C-3549D7A470C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83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/</a:t>
            </a:r>
            <a:r>
              <a:rPr lang="en-GB" dirty="0" err="1" smtClean="0"/>
              <a:t>iniac</a:t>
            </a:r>
            <a:r>
              <a:rPr lang="en-GB" dirty="0" smtClean="0"/>
              <a:t>/</a:t>
            </a:r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4924-DFB6-4D20-8F6C-3549D7A470C2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4924-DFB6-4D20-8F6C-3549D7A470C2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DIMM: Dual Inline Memory Module</a:t>
            </a:r>
          </a:p>
          <a:p>
            <a:r>
              <a:rPr lang="en-GB" dirty="0" smtClean="0"/>
              <a:t>DRAM: dynamic random access memory</a:t>
            </a:r>
          </a:p>
          <a:p>
            <a:r>
              <a:rPr lang="en-GB" dirty="0" smtClean="0"/>
              <a:t>DDR: double data</a:t>
            </a:r>
            <a:r>
              <a:rPr lang="en-GB" baseline="0" dirty="0" smtClean="0"/>
              <a:t> rate RAM</a:t>
            </a:r>
          </a:p>
          <a:p>
            <a:r>
              <a:rPr lang="en-GB" baseline="0" dirty="0" smtClean="0"/>
              <a:t>DDR2, DDR2</a:t>
            </a:r>
          </a:p>
          <a:p>
            <a:r>
              <a:rPr lang="en-GB" baseline="0" dirty="0" smtClean="0"/>
              <a:t>SIMM: single in-line memory module</a:t>
            </a:r>
            <a:endParaRPr lang="en-GB" dirty="0" smtClean="0"/>
          </a:p>
          <a:p>
            <a:r>
              <a:rPr lang="en-GB" dirty="0" smtClean="0"/>
              <a:t>SDRAM: Synchronous dynamic random access memory</a:t>
            </a:r>
          </a:p>
          <a:p>
            <a:r>
              <a:rPr lang="en-GB" dirty="0" smtClean="0"/>
              <a:t>PCI (peripheral component interconnect)</a:t>
            </a:r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C1E44-0DF0-424F-9A62-BCD6FB522E5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865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DMI (direct media interface)</a:t>
            </a:r>
          </a:p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C1E44-0DF0-424F-9A62-BCD6FB522E5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67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r>
              <a:rPr lang="en-GB" baseline="0" dirty="0" smtClean="0"/>
              <a:t> byte = 8 bits</a:t>
            </a:r>
          </a:p>
          <a:p>
            <a:r>
              <a:rPr lang="en-US" baseline="0" dirty="0" smtClean="0"/>
              <a:t>2 to the power of 8</a:t>
            </a:r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4924-DFB6-4D20-8F6C-3549D7A470C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6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DC9B-5D3B-41AB-9BA3-9FCE3C62A705}" type="datetime1">
              <a:rPr lang="en-GB" smtClean="0"/>
              <a:t>13/03/2018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A40-6441-4AE5-BCB5-BE55B8AB4ACD}" type="datetime1">
              <a:rPr lang="en-GB" smtClean="0"/>
              <a:t>13/03/2018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06B8-4223-40FB-9D56-1DAC03696615}" type="datetime1">
              <a:rPr lang="en-GB" smtClean="0"/>
              <a:t>13/03/2018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D795-E23D-478F-8835-A2C68D9FF8E6}" type="datetime1">
              <a:rPr lang="en-GB" smtClean="0"/>
              <a:t>13/03/2018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363E-7778-4575-A34C-26E5B50B00C8}" type="datetime1">
              <a:rPr lang="en-GB" smtClean="0"/>
              <a:t>13/03/2018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E06D-4544-47BC-A809-AABB1096FADB}" type="datetime1">
              <a:rPr lang="en-GB" smtClean="0"/>
              <a:t>13/03/2018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EB51-40CF-4918-B37B-91ACBA55DA11}" type="datetime1">
              <a:rPr lang="en-GB" smtClean="0"/>
              <a:t>13/03/2018</a:t>
            </a:fld>
            <a:endParaRPr lang="en-GB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61A1-2F0E-46FA-B7DE-5567DC6ADF49}" type="datetime1">
              <a:rPr lang="en-GB" smtClean="0"/>
              <a:t>13/03/2018</a:t>
            </a:fld>
            <a:endParaRPr lang="en-GB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CEE9-DDD4-4454-B656-056DFFEFCD41}" type="datetime1">
              <a:rPr lang="en-GB" smtClean="0"/>
              <a:t>13/03/2018</a:t>
            </a:fld>
            <a:endParaRPr lang="en-GB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621A-9B19-4424-B616-89361DAEA200}" type="datetime1">
              <a:rPr lang="en-GB" smtClean="0"/>
              <a:t>13/03/2018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C3FA-7087-41C6-BC9C-A522959F8323}" type="datetime1">
              <a:rPr lang="en-GB" smtClean="0"/>
              <a:t>13/03/2018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5BCF6-08E6-4D38-9CF0-1EA2EE29BE18}" type="datetime1">
              <a:rPr lang="en-GB" smtClean="0"/>
              <a:t>13/03/2018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A02CA-A6F0-4469-82D8-F3AF9C226FF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.com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rdwarecanucks.com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4oGI_dNaP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Computers and </a:t>
            </a:r>
            <a:r>
              <a:rPr lang="en-GB" dirty="0"/>
              <a:t>C</a:t>
            </a:r>
            <a:r>
              <a:rPr lang="en-GB" dirty="0" smtClean="0"/>
              <a:t>omputer </a:t>
            </a:r>
            <a:r>
              <a:rPr lang="en-GB" dirty="0"/>
              <a:t>S</a:t>
            </a:r>
            <a:r>
              <a:rPr lang="en-GB" dirty="0" smtClean="0"/>
              <a:t>ystems</a:t>
            </a:r>
            <a:endParaRPr lang="en-GB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Peripherals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8885"/>
              </p:ext>
            </p:extLst>
          </p:nvPr>
        </p:nvGraphicFramePr>
        <p:xfrm>
          <a:off x="609600" y="1752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Magnetic storage</a:t>
            </a:r>
          </a:p>
          <a:p>
            <a:r>
              <a:rPr lang="en-GB" dirty="0" smtClean="0"/>
              <a:t>Optical storage</a:t>
            </a:r>
          </a:p>
          <a:p>
            <a:r>
              <a:rPr lang="en-GB" dirty="0" smtClean="0"/>
              <a:t>Flash memory</a:t>
            </a:r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4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Before floppy drives…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smtClean="0"/>
              <a:t>Single-sided 8” floppy holds 80K = 3,000 punch cards</a:t>
            </a:r>
            <a:endParaRPr lang="en-GB" sz="2800" dirty="0"/>
          </a:p>
        </p:txBody>
      </p:sp>
      <p:pic>
        <p:nvPicPr>
          <p:cNvPr id="5" name="Picture 2" descr="ibm-punchcar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208912" cy="375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39552" y="6165304"/>
            <a:ext cx="807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history of </a:t>
            </a:r>
            <a:r>
              <a:rPr lang="en-GB" dirty="0"/>
              <a:t>computer storage: https://www.youtube.com/watch?v=-KRLWGaIunA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 floppy disk family: </a:t>
            </a:r>
            <a:br>
              <a:rPr lang="en-US" altLang="zh-TW" dirty="0"/>
            </a:br>
            <a:r>
              <a:rPr lang="en-US" altLang="zh-TW" dirty="0"/>
              <a:t>8”, 5.25” and 3.5”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Floppy_di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8912" cy="399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395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Which of these drives did you own?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Floppy_Disk_Driv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6200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457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1977's Apple II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Apple_I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1"/>
            <a:ext cx="5544616" cy="511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36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 disk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 descr="http://pcplusminus.files.wordpress.com/2010/12/head_cra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778" y="0"/>
            <a:ext cx="3995936" cy="307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gerardnico.com/wiki/_media/data_storage/harddisk.jpg?w=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94494"/>
            <a:ext cx="38100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electropart.info/wp-content/uploads/2011/11/Track-Sect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99282"/>
            <a:ext cx="36385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791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I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What products/devices do you use everyday that contain processors?</a:t>
            </a:r>
          </a:p>
          <a:p>
            <a:r>
              <a:rPr lang="en-GB" dirty="0" smtClean="0"/>
              <a:t>Filename: [YourStudentId_assignment1.docx, .txt or .</a:t>
            </a:r>
            <a:r>
              <a:rPr lang="en-GB" dirty="0" err="1" smtClean="0"/>
              <a:t>pdf</a:t>
            </a:r>
            <a:r>
              <a:rPr lang="en-GB" dirty="0" smtClean="0"/>
              <a:t>]</a:t>
            </a:r>
          </a:p>
          <a:p>
            <a:r>
              <a:rPr lang="en-GB" dirty="0"/>
              <a:t> Upload to </a:t>
            </a:r>
            <a:r>
              <a:rPr lang="en-GB" dirty="0" smtClean="0"/>
              <a:t>ftp:\\163.25.117.117\</a:t>
            </a:r>
            <a:r>
              <a:rPr lang="en-GB" dirty="0" err="1" smtClean="0"/>
              <a:t>ckuo_upload</a:t>
            </a:r>
            <a:r>
              <a:rPr lang="en-GB" dirty="0" smtClean="0"/>
              <a:t>\</a:t>
            </a:r>
            <a:r>
              <a:rPr lang="en-GB" dirty="0" err="1" smtClean="0"/>
              <a:t>ScientificEnglish</a:t>
            </a:r>
            <a:r>
              <a:rPr lang="en-GB" dirty="0" smtClean="0"/>
              <a:t>\</a:t>
            </a:r>
            <a:r>
              <a:rPr lang="en-GB" dirty="0" err="1" smtClean="0"/>
              <a:t>AssignmentI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After ftp:\\163.25.117.117 log on to the system using ID </a:t>
            </a:r>
            <a:r>
              <a:rPr lang="en-GB" i="1" dirty="0" smtClean="0"/>
              <a:t>temp</a:t>
            </a:r>
            <a:r>
              <a:rPr lang="en-GB" dirty="0" smtClean="0"/>
              <a:t> and password </a:t>
            </a:r>
            <a:r>
              <a:rPr lang="en-GB" i="1" dirty="0" smtClean="0"/>
              <a:t>temp</a:t>
            </a:r>
          </a:p>
          <a:p>
            <a:pPr lvl="1"/>
            <a:r>
              <a:rPr lang="en-GB" dirty="0" smtClean="0"/>
              <a:t>After seeing </a:t>
            </a:r>
            <a:r>
              <a:rPr lang="en-GB" dirty="0" err="1" smtClean="0"/>
              <a:t>ckuo_upload</a:t>
            </a:r>
            <a:r>
              <a:rPr lang="en-GB" dirty="0" smtClean="0"/>
              <a:t> folder, fine the </a:t>
            </a:r>
            <a:r>
              <a:rPr lang="en-GB" smtClean="0"/>
              <a:t>correct folder</a:t>
            </a:r>
            <a:endParaRPr lang="en-GB" dirty="0" smtClean="0"/>
          </a:p>
          <a:p>
            <a:r>
              <a:rPr lang="en-GB" dirty="0" smtClean="0"/>
              <a:t>Deadline: Wednesday, 14 March, 11:30pm</a:t>
            </a:r>
          </a:p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5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Inside the system</a:t>
            </a:r>
            <a:endParaRPr lang="en-GB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16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 the </a:t>
            </a:r>
            <a:r>
              <a:rPr lang="en-US" altLang="zh-TW" smtClean="0"/>
              <a:t>computer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Power supply unit</a:t>
            </a:r>
          </a:p>
          <a:p>
            <a:r>
              <a:rPr lang="en-US" altLang="zh-TW" dirty="0" err="1" smtClean="0"/>
              <a:t>Heatsink</a:t>
            </a:r>
            <a:endParaRPr lang="en-US" altLang="zh-TW" dirty="0" smtClean="0"/>
          </a:p>
          <a:p>
            <a:r>
              <a:rPr lang="en-US" altLang="zh-TW" dirty="0" smtClean="0"/>
              <a:t>Cooling fan</a:t>
            </a:r>
          </a:p>
          <a:p>
            <a:r>
              <a:rPr lang="en-US" altLang="zh-TW" dirty="0" smtClean="0"/>
              <a:t>SDRAM, DRAM, DDR, DDR2</a:t>
            </a:r>
          </a:p>
          <a:p>
            <a:r>
              <a:rPr lang="en-US" altLang="zh-TW" dirty="0" smtClean="0"/>
              <a:t>CPU</a:t>
            </a:r>
          </a:p>
          <a:p>
            <a:r>
              <a:rPr lang="en-US" altLang="zh-TW" dirty="0" smtClean="0"/>
              <a:t>BIOS</a:t>
            </a:r>
          </a:p>
          <a:p>
            <a:r>
              <a:rPr lang="en-US" altLang="zh-TW" dirty="0" smtClean="0"/>
              <a:t>DIMM memory slot</a:t>
            </a:r>
          </a:p>
          <a:p>
            <a:r>
              <a:rPr lang="en-US" altLang="zh-TW" dirty="0" smtClean="0"/>
              <a:t>Power connector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Graphics processing unit (GPU)</a:t>
            </a:r>
          </a:p>
          <a:p>
            <a:r>
              <a:rPr lang="en-US" altLang="zh-TW" dirty="0" smtClean="0"/>
              <a:t>Northbridge</a:t>
            </a:r>
          </a:p>
          <a:p>
            <a:r>
              <a:rPr lang="en-US" altLang="zh-TW" dirty="0" smtClean="0"/>
              <a:t>Southbridge</a:t>
            </a:r>
          </a:p>
          <a:p>
            <a:r>
              <a:rPr lang="en-US" altLang="zh-TW" dirty="0" smtClean="0"/>
              <a:t>PCI slot</a:t>
            </a:r>
          </a:p>
          <a:p>
            <a:r>
              <a:rPr lang="en-US" altLang="zh-TW" dirty="0" smtClean="0"/>
              <a:t>PCI express slot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544-669E-4AFF-A7DD-00783B1A0604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25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is he?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Alan Turing Aged 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3" y="1238226"/>
            <a:ext cx="3877219" cy="528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he imitation ga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38227"/>
            <a:ext cx="3744416" cy="528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77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://static.duartes.org/img/blogPosts/motherboardDia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91717"/>
            <a:ext cx="8291526" cy="5809033"/>
          </a:xfrm>
          <a:prstGeom prst="rect">
            <a:avLst/>
          </a:prstGeom>
          <a:noFill/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544-669E-4AFF-A7DD-00783B1A0604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0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GB" dirty="0" smtClean="0"/>
              <a:t>System-on-a-chip (</a:t>
            </a:r>
            <a:r>
              <a:rPr lang="en-GB" dirty="0" err="1" smtClean="0"/>
              <a:t>SoC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ttp://www.intel.com/content/dam/www/public/us/en/images/diagrams/z87-chipset-diagram-3x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2" y="1098376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940152" y="6228020"/>
            <a:ext cx="231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3"/>
              </a:rPr>
              <a:t>www.intel.com</a:t>
            </a:r>
            <a:r>
              <a:rPr lang="en-GB" dirty="0" smtClean="0"/>
              <a:t> (2013) </a:t>
            </a:r>
            <a:endParaRPr lang="en-GB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544-669E-4AFF-A7DD-00783B1A0604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4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images.hardwarecanucks.com/image/mac/reviews/gigabyte/MA770UD3/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88640"/>
            <a:ext cx="7914117" cy="593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220072" y="6309320"/>
            <a:ext cx="380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3"/>
              </a:rPr>
              <a:t>www.hardwarecanucks.com</a:t>
            </a:r>
            <a:r>
              <a:rPr lang="en-GB" dirty="0" smtClean="0"/>
              <a:t>, July 2009</a:t>
            </a:r>
            <a:endParaRPr lang="en-GB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544-669E-4AFF-A7DD-00783B1A0604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8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4 Representing data and instructions inside a computer</a:t>
            </a:r>
            <a:endParaRPr lang="en-GB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502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data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 byte = ? Bits</a:t>
            </a:r>
          </a:p>
          <a:p>
            <a:r>
              <a:rPr lang="en-GB" dirty="0" smtClean="0"/>
              <a:t>2 bits can represent how many items?</a:t>
            </a:r>
          </a:p>
          <a:p>
            <a:r>
              <a:rPr lang="en-GB" dirty="0" smtClean="0"/>
              <a:t>8 bits can represent how many items? (can you pronounce it) </a:t>
            </a:r>
          </a:p>
          <a:p>
            <a:pPr lvl="1"/>
            <a:r>
              <a:rPr lang="en-GB" i="1" dirty="0" smtClean="0"/>
              <a:t>x</a:t>
            </a:r>
            <a:r>
              <a:rPr lang="en-GB" dirty="0" smtClean="0"/>
              <a:t> to the power of </a:t>
            </a:r>
            <a:r>
              <a:rPr lang="en-GB" i="1" dirty="0" smtClean="0"/>
              <a:t>y</a:t>
            </a:r>
            <a:r>
              <a:rPr lang="en-GB" dirty="0" smtClean="0"/>
              <a:t> = </a:t>
            </a:r>
            <a:r>
              <a:rPr lang="en-GB" i="1" dirty="0" smtClean="0"/>
              <a:t>x</a:t>
            </a:r>
            <a:r>
              <a:rPr lang="en-GB" dirty="0" smtClean="0"/>
              <a:t> to the </a:t>
            </a:r>
            <a:r>
              <a:rPr lang="en-GB" i="1" dirty="0" err="1" smtClean="0"/>
              <a:t>y</a:t>
            </a:r>
            <a:r>
              <a:rPr lang="en-GB" dirty="0" err="1" smtClean="0"/>
              <a:t>th</a:t>
            </a:r>
            <a:r>
              <a:rPr lang="en-GB" dirty="0" smtClean="0"/>
              <a:t> (power)</a:t>
            </a:r>
          </a:p>
          <a:p>
            <a:pPr lvl="1"/>
            <a:r>
              <a:rPr lang="en-GB" i="1" dirty="0" smtClean="0"/>
              <a:t>X</a:t>
            </a:r>
            <a:r>
              <a:rPr lang="en-GB" baseline="30000" dirty="0" smtClean="0"/>
              <a:t>2 </a:t>
            </a:r>
            <a:r>
              <a:rPr lang="en-GB" dirty="0" smtClean="0"/>
              <a:t>= </a:t>
            </a:r>
            <a:r>
              <a:rPr lang="en-GB" i="1" dirty="0" smtClean="0"/>
              <a:t>X</a:t>
            </a:r>
            <a:r>
              <a:rPr lang="en-GB" dirty="0" smtClean="0"/>
              <a:t> squared</a:t>
            </a:r>
          </a:p>
          <a:p>
            <a:pPr lvl="1"/>
            <a:r>
              <a:rPr lang="en-GB" i="1" dirty="0" smtClean="0"/>
              <a:t>X</a:t>
            </a:r>
            <a:r>
              <a:rPr lang="en-GB" baseline="30000" dirty="0" smtClean="0"/>
              <a:t>3 </a:t>
            </a:r>
            <a:r>
              <a:rPr lang="en-GB" dirty="0" smtClean="0"/>
              <a:t>= </a:t>
            </a:r>
            <a:r>
              <a:rPr lang="en-GB" i="1" dirty="0" smtClean="0"/>
              <a:t>X</a:t>
            </a:r>
            <a:r>
              <a:rPr lang="en-GB" dirty="0" smtClean="0"/>
              <a:t> cubed </a:t>
            </a:r>
          </a:p>
          <a:p>
            <a:pPr lvl="1"/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202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Printout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 electronic devices for the mid-term &amp; final exams</a:t>
            </a:r>
          </a:p>
          <a:p>
            <a:r>
              <a:rPr lang="en-GB" dirty="0" smtClean="0"/>
              <a:t>2an_introduction_to_data_and_information_printable.pdf</a:t>
            </a:r>
          </a:p>
          <a:p>
            <a:pPr lvl="1"/>
            <a:r>
              <a:rPr lang="en-GB" dirty="0" smtClean="0"/>
              <a:t>Will be discussing sections 2 &amp; </a:t>
            </a:r>
            <a:r>
              <a:rPr lang="en-GB" dirty="0" smtClean="0"/>
              <a:t>3</a:t>
            </a:r>
          </a:p>
          <a:p>
            <a:r>
              <a:rPr lang="en-GB" dirty="0" smtClean="0"/>
              <a:t>3representing_and_manipulating_data_in_computers_printable</a:t>
            </a:r>
          </a:p>
          <a:p>
            <a:pPr lvl="1"/>
            <a:r>
              <a:rPr lang="en-GB" dirty="0" smtClean="0"/>
              <a:t>Will be discussing section 4 &amp; 5 (other sections might appear in the mid-term)</a:t>
            </a: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83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Enigma machines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Electro-mechanical rotor cipher machines</a:t>
            </a:r>
          </a:p>
          <a:p>
            <a:r>
              <a:rPr lang="en-GB" dirty="0" smtClean="0"/>
              <a:t>Enigma</a:t>
            </a:r>
          </a:p>
          <a:p>
            <a:pPr lvl="1"/>
            <a:r>
              <a:rPr lang="en-GB" sz="2600" dirty="0" smtClean="0"/>
              <a:t>https</a:t>
            </a:r>
            <a:r>
              <a:rPr lang="en-GB" sz="2600" dirty="0"/>
              <a:t>://www.youtube.com/watch?v=J46hu4RMB5I</a:t>
            </a:r>
          </a:p>
        </p:txBody>
      </p:sp>
      <p:pic>
        <p:nvPicPr>
          <p:cNvPr id="2050" name="Picture 2" descr="https://upload.wikimedia.org/wikipedia/commons/thumb/b/bd/Enigma_%28crittografia%29_-_Museo_scienza_e_tecnologia_Milano.jpg/800px-Enigma_%28crittografia%29_-_Museo_scienza_e_tecnologia_Mila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22776"/>
            <a:ext cx="3329456" cy="363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37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General-purpose vs. special-purpose</a:t>
            </a:r>
            <a:endParaRPr lang="en-GB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Pilot ACE (Automatic Computing Engine)</a:t>
            </a:r>
            <a:endParaRPr lang="en-GB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18 century ‘the Writer’ Automaton </a:t>
            </a:r>
            <a:endParaRPr lang="en-GB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altLang="zh-TW" dirty="0"/>
              <a:t>https://</a:t>
            </a:r>
            <a:r>
              <a:rPr lang="en-GB" altLang="zh-TW" dirty="0" smtClean="0"/>
              <a:t>www.youtube.com/watch?v=bY_wfKVjuJM</a:t>
            </a:r>
            <a:endParaRPr lang="en-GB" dirty="0"/>
          </a:p>
        </p:txBody>
      </p:sp>
      <p:pic>
        <p:nvPicPr>
          <p:cNvPr id="3074" name="Picture 2" descr="http://www.i-programmer.info/images/stories/ComputerCreators/Ace/PIL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2276872"/>
            <a:ext cx="436054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'The Writer' Automat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461" y="2852936"/>
            <a:ext cx="38195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55576" y="5229200"/>
            <a:ext cx="439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Initial design in 1945; ran first program 1950.</a:t>
            </a:r>
            <a:endParaRPr lang="en-GB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84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you describe what a computer looks like?</a:t>
            </a:r>
          </a:p>
          <a:p>
            <a:r>
              <a:rPr lang="en-GB" dirty="0" smtClean="0"/>
              <a:t>What does a computer do?</a:t>
            </a:r>
          </a:p>
          <a:p>
            <a:r>
              <a:rPr lang="en-GB" dirty="0" smtClean="0"/>
              <a:t>What products incorporate “invisible” computers?</a:t>
            </a:r>
            <a:endParaRPr lang="en-GB" dirty="0"/>
          </a:p>
        </p:txBody>
      </p:sp>
      <p:sp>
        <p:nvSpPr>
          <p:cNvPr id="16386" name="AutoShape 2" descr="「bar-code scanne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388" name="AutoShape 4" descr="「bar-code scanne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390" name="AutoShape 6" descr="「bar-code scanne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6392" name="Picture 8" descr="「bar-code scanner」的圖片搜尋結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293096"/>
            <a:ext cx="4931233" cy="2564904"/>
          </a:xfrm>
          <a:prstGeom prst="rect">
            <a:avLst/>
          </a:prstGeom>
          <a:noFill/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ENIAC</a:t>
            </a:r>
          </a:p>
          <a:p>
            <a:pPr lvl="1"/>
            <a:r>
              <a:rPr lang="en-US" altLang="zh-TW" dirty="0" smtClean="0"/>
              <a:t>Electronic Numerical Integrator And Computer</a:t>
            </a:r>
          </a:p>
          <a:p>
            <a:pPr lvl="1"/>
            <a:r>
              <a:rPr lang="en-US" dirty="0" smtClean="0"/>
              <a:t>For general purpose</a:t>
            </a:r>
          </a:p>
          <a:p>
            <a:pPr lvl="1"/>
            <a:r>
              <a:rPr lang="en-GB" dirty="0" smtClean="0">
                <a:hlinkClick r:id="rId3"/>
              </a:rPr>
              <a:t>https://www.youtube.com/watch?v=k4oGI_dNaPc</a:t>
            </a:r>
            <a:endParaRPr lang="en-GB" dirty="0" smtClean="0"/>
          </a:p>
          <a:p>
            <a:pPr lvl="1"/>
            <a:r>
              <a:rPr lang="en-GB" dirty="0" smtClean="0"/>
              <a:t>Mathematical operations</a:t>
            </a:r>
          </a:p>
          <a:p>
            <a:pPr lvl="2"/>
            <a:r>
              <a:rPr lang="en-GB" dirty="0" smtClean="0"/>
              <a:t>Addition, subtraction, multiplication, division</a:t>
            </a:r>
          </a:p>
          <a:p>
            <a:pPr lvl="2"/>
            <a:r>
              <a:rPr lang="en-GB" dirty="0" smtClean="0"/>
              <a:t>What is the square root of 16?</a:t>
            </a:r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 Computers and computer systems</a:t>
            </a:r>
            <a:endParaRPr lang="en-GB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28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system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814194" y="2420888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Input</a:t>
            </a:r>
            <a:endParaRPr lang="en-GB" sz="3600" dirty="0"/>
          </a:p>
        </p:txBody>
      </p:sp>
      <p:sp>
        <p:nvSpPr>
          <p:cNvPr id="5" name="矩形 4"/>
          <p:cNvSpPr/>
          <p:nvPr/>
        </p:nvSpPr>
        <p:spPr>
          <a:xfrm>
            <a:off x="3766522" y="2420888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Process</a:t>
            </a:r>
            <a:endParaRPr lang="en-GB" sz="3600" dirty="0"/>
          </a:p>
        </p:txBody>
      </p:sp>
      <p:sp>
        <p:nvSpPr>
          <p:cNvPr id="6" name="矩形 5"/>
          <p:cNvSpPr/>
          <p:nvPr/>
        </p:nvSpPr>
        <p:spPr>
          <a:xfrm>
            <a:off x="6660232" y="2448792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Output</a:t>
            </a:r>
            <a:endParaRPr lang="en-GB" sz="3600" dirty="0"/>
          </a:p>
        </p:txBody>
      </p:sp>
      <p:sp>
        <p:nvSpPr>
          <p:cNvPr id="7" name="矩形 6"/>
          <p:cNvSpPr/>
          <p:nvPr/>
        </p:nvSpPr>
        <p:spPr>
          <a:xfrm>
            <a:off x="3478490" y="4581128"/>
            <a:ext cx="237626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Feedback</a:t>
            </a:r>
            <a:endParaRPr lang="en-GB" sz="3600" dirty="0"/>
          </a:p>
        </p:txBody>
      </p:sp>
      <p:cxnSp>
        <p:nvCxnSpPr>
          <p:cNvPr id="9" name="直線單箭頭接點 8"/>
          <p:cNvCxnSpPr>
            <a:stCxn id="4" idx="3"/>
            <a:endCxn id="5" idx="1"/>
          </p:cNvCxnSpPr>
          <p:nvPr/>
        </p:nvCxnSpPr>
        <p:spPr>
          <a:xfrm>
            <a:off x="2542386" y="2960948"/>
            <a:ext cx="12241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422706" y="2996952"/>
            <a:ext cx="12241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4" idx="2"/>
          </p:cNvCxnSpPr>
          <p:nvPr/>
        </p:nvCxnSpPr>
        <p:spPr>
          <a:xfrm flipH="1" flipV="1">
            <a:off x="1678290" y="3501008"/>
            <a:ext cx="1800200" cy="1800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2"/>
            <a:endCxn id="7" idx="3"/>
          </p:cNvCxnSpPr>
          <p:nvPr/>
        </p:nvCxnSpPr>
        <p:spPr>
          <a:xfrm flipH="1">
            <a:off x="5854754" y="3528912"/>
            <a:ext cx="1669574" cy="15922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systems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8477343"/>
              </p:ext>
            </p:extLst>
          </p:nvPr>
        </p:nvGraphicFramePr>
        <p:xfrm>
          <a:off x="609600" y="1752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67544" y="1268760"/>
            <a:ext cx="618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Map the items on Figure 2 in Page 10 with the related categories</a:t>
            </a:r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02CA-A6F0-4469-82D8-F3AF9C226FF1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522</Words>
  <Application>Microsoft Office PowerPoint</Application>
  <PresentationFormat>如螢幕大小 (4:3)</PresentationFormat>
  <Paragraphs>138</Paragraphs>
  <Slides>25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Computers and Computer Systems</vt:lpstr>
      <vt:lpstr>Who is he?</vt:lpstr>
      <vt:lpstr>Enigma machines</vt:lpstr>
      <vt:lpstr>General-purpose vs. special-purpose</vt:lpstr>
      <vt:lpstr>Introduction</vt:lpstr>
      <vt:lpstr>PowerPoint 簡報</vt:lpstr>
      <vt:lpstr>2 Computers and computer systems</vt:lpstr>
      <vt:lpstr>A system</vt:lpstr>
      <vt:lpstr>Computer systems</vt:lpstr>
      <vt:lpstr>Peripherals</vt:lpstr>
      <vt:lpstr>Storage</vt:lpstr>
      <vt:lpstr>Before floppy drives…</vt:lpstr>
      <vt:lpstr>The floppy disk family:  8”, 5.25” and 3.5”</vt:lpstr>
      <vt:lpstr>Which of these drives did you own?</vt:lpstr>
      <vt:lpstr>1977's Apple II</vt:lpstr>
      <vt:lpstr>Hard disk</vt:lpstr>
      <vt:lpstr>Assignment I</vt:lpstr>
      <vt:lpstr>Inside the system</vt:lpstr>
      <vt:lpstr>Open the computer case</vt:lpstr>
      <vt:lpstr>PowerPoint 簡報</vt:lpstr>
      <vt:lpstr>System-on-a-chip (SoC)</vt:lpstr>
      <vt:lpstr>PowerPoint 簡報</vt:lpstr>
      <vt:lpstr>4 Representing data and instructions inside a computer</vt:lpstr>
      <vt:lpstr>Representing data</vt:lpstr>
      <vt:lpstr>Printout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and Computer Systems</dc:title>
  <dc:creator>Wang</dc:creator>
  <cp:lastModifiedBy>ckuo</cp:lastModifiedBy>
  <cp:revision>28</cp:revision>
  <dcterms:created xsi:type="dcterms:W3CDTF">2018-02-28T13:59:10Z</dcterms:created>
  <dcterms:modified xsi:type="dcterms:W3CDTF">2018-03-13T09:04:27Z</dcterms:modified>
</cp:coreProperties>
</file>