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D39B-E062-4D87-8F9A-BDD0E3F964F8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1238-48C6-4E1F-B66A-E952246D1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20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FD1C-87E4-4E11-A96E-83BA71CC8067}" type="datetime1">
              <a:rPr lang="en-GB" smtClean="0"/>
              <a:t>17/05/2018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C6F9-2125-4655-BEBC-2AA5973B8686}" type="datetime1">
              <a:rPr lang="en-GB" smtClean="0"/>
              <a:t>17/05/2018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5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CAD8-3ACD-44EA-B1A8-DE5C654C29F4}" type="datetime1">
              <a:rPr lang="en-GB" smtClean="0"/>
              <a:t>17/05/2018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54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EC41-EC20-4456-A195-766A0887184A}" type="datetime1">
              <a:rPr lang="en-GB" smtClean="0"/>
              <a:t>17/05/2018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38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E9F6-3B50-486B-84A4-1B490563B5BF}" type="datetime1">
              <a:rPr lang="en-GB" smtClean="0"/>
              <a:t>17/05/2018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1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E826-E8CB-4487-B201-793228834546}" type="datetime1">
              <a:rPr lang="en-GB" smtClean="0"/>
              <a:t>17/05/2018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5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21E4-19AF-436A-8FB3-B95D7079F604}" type="datetime1">
              <a:rPr lang="en-GB" smtClean="0"/>
              <a:t>17/05/2018</a:t>
            </a:fld>
            <a:endParaRPr lang="en-GB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36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B1D3-4662-4774-A336-5A01BEC3E6F7}" type="datetime1">
              <a:rPr lang="en-GB" smtClean="0"/>
              <a:t>17/05/2018</a:t>
            </a:fld>
            <a:endParaRPr lang="en-GB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3FA8-E274-4272-A008-64DA2BC825EE}" type="datetime1">
              <a:rPr lang="en-GB" smtClean="0"/>
              <a:t>17/05/2018</a:t>
            </a:fld>
            <a:endParaRPr lang="en-GB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04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3A2D-45B9-4C1A-B3E9-4724F4A80F86}" type="datetime1">
              <a:rPr lang="en-GB" smtClean="0"/>
              <a:t>17/05/2018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0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7963-19FF-4EA2-8AEA-AAFF9C551930}" type="datetime1">
              <a:rPr lang="en-GB" smtClean="0"/>
              <a:t>17/05/2018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95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9EA47-9EBF-4D5D-B992-74BDED4C0840}" type="datetime1">
              <a:rPr lang="en-GB" smtClean="0"/>
              <a:t>17/05/2018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FFED-B314-43B2-BC50-A4F512CD9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5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Small Data</a:t>
            </a:r>
            <a:endParaRPr lang="en-GB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TW" dirty="0" smtClean="0"/>
              <a:t>where n=me</a:t>
            </a:r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6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III</a:t>
            </a:r>
            <a:endParaRPr lang="en-GB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0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III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Find an example of a company making use of social media</a:t>
            </a:r>
          </a:p>
          <a:p>
            <a:pPr lvl="1"/>
            <a:r>
              <a:rPr lang="en-GB" dirty="0" smtClean="0"/>
              <a:t>Snapshots of the example</a:t>
            </a:r>
          </a:p>
          <a:p>
            <a:pPr lvl="1"/>
            <a:r>
              <a:rPr lang="en-GB" dirty="0" smtClean="0"/>
              <a:t>Describe what they do and comment on whether using social media help their businesses. Why or why not?</a:t>
            </a:r>
          </a:p>
          <a:p>
            <a:pPr lvl="2"/>
            <a:r>
              <a:rPr lang="en-GB" dirty="0" smtClean="0"/>
              <a:t>In paragraphs (min. 100 words)</a:t>
            </a:r>
          </a:p>
          <a:p>
            <a:pPr lvl="1"/>
            <a:r>
              <a:rPr lang="en-GB" altLang="zh-TW" dirty="0"/>
              <a:t>Filename: [</a:t>
            </a:r>
            <a:r>
              <a:rPr lang="en-GB" altLang="zh-TW" dirty="0" smtClean="0"/>
              <a:t>YourStudentId_assignment3.docx</a:t>
            </a:r>
            <a:r>
              <a:rPr lang="en-GB" altLang="zh-TW" dirty="0"/>
              <a:t>, .txt or .</a:t>
            </a:r>
            <a:r>
              <a:rPr lang="en-GB" altLang="zh-TW" dirty="0" err="1"/>
              <a:t>pdf</a:t>
            </a:r>
            <a:r>
              <a:rPr lang="en-GB" altLang="zh-TW" dirty="0" smtClean="0"/>
              <a:t>]</a:t>
            </a:r>
          </a:p>
          <a:p>
            <a:pPr lvl="1"/>
            <a:r>
              <a:rPr lang="en-GB" altLang="zh-TW" dirty="0"/>
              <a:t>Upload to e-learning system, find “Assignment </a:t>
            </a:r>
            <a:r>
              <a:rPr lang="en-GB" altLang="zh-TW" dirty="0" smtClean="0"/>
              <a:t>III</a:t>
            </a:r>
            <a:r>
              <a:rPr lang="en-GB" altLang="zh-TW" dirty="0"/>
              <a:t>” folder</a:t>
            </a:r>
          </a:p>
          <a:p>
            <a:r>
              <a:rPr lang="en-GB" altLang="zh-TW" dirty="0"/>
              <a:t>Deadline: Wednesday, </a:t>
            </a:r>
            <a:r>
              <a:rPr lang="en-GB" altLang="zh-TW" dirty="0" smtClean="0"/>
              <a:t>23 </a:t>
            </a:r>
            <a:r>
              <a:rPr lang="en-GB" altLang="zh-TW" dirty="0"/>
              <a:t>May, 11:30pm</a:t>
            </a:r>
          </a:p>
          <a:p>
            <a:r>
              <a:rPr lang="en-GB" altLang="zh-TW" dirty="0"/>
              <a:t>Late submission will not be accepted</a:t>
            </a:r>
          </a:p>
          <a:p>
            <a:pPr lvl="1"/>
            <a:endParaRPr lang="en-GB" altLang="zh-TW" dirty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10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the next class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Printout</a:t>
            </a:r>
          </a:p>
          <a:p>
            <a:pPr lvl="1"/>
            <a:r>
              <a:rPr lang="en-US" dirty="0"/>
              <a:t>7 hbr.org-To-Get-More-Out-of-Social-Media-Think-Like-an-Anthropologist-2.pdf</a:t>
            </a:r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19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big data?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example?</a:t>
            </a:r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9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BIG?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Adjective</a:t>
            </a:r>
          </a:p>
          <a:p>
            <a:pPr lvl="1"/>
            <a:r>
              <a:rPr lang="en-GB" dirty="0" smtClean="0"/>
              <a:t>Of considerable size or extent</a:t>
            </a:r>
          </a:p>
          <a:p>
            <a:pPr lvl="2"/>
            <a:r>
              <a:rPr lang="en-GB" dirty="0" smtClean="0"/>
              <a:t>E.g. big buildings, big staff cuts, her big eyes </a:t>
            </a:r>
          </a:p>
          <a:p>
            <a:pPr lvl="2"/>
            <a:r>
              <a:rPr lang="en-GB" dirty="0" smtClean="0"/>
              <a:t>E.g. a big girl, my big sister </a:t>
            </a:r>
          </a:p>
          <a:p>
            <a:pPr lvl="2"/>
            <a:r>
              <a:rPr lang="en-GB" dirty="0" smtClean="0"/>
              <a:t>E.g. a small company with big plans, a big gambler, a big tennis fan</a:t>
            </a:r>
          </a:p>
          <a:p>
            <a:pPr lvl="1"/>
            <a:r>
              <a:rPr lang="en-GB" dirty="0" smtClean="0"/>
              <a:t>Of considerable importance or seriousness</a:t>
            </a:r>
          </a:p>
          <a:p>
            <a:pPr lvl="2"/>
            <a:r>
              <a:rPr lang="en-GB" dirty="0" smtClean="0"/>
              <a:t>E.g. it’s a big decision; he made a big mistake</a:t>
            </a:r>
            <a:endParaRPr lang="en-GB" dirty="0"/>
          </a:p>
        </p:txBody>
      </p:sp>
      <p:sp>
        <p:nvSpPr>
          <p:cNvPr id="4" name="文字方塊 3"/>
          <p:cNvSpPr txBox="1"/>
          <p:nvPr/>
        </p:nvSpPr>
        <p:spPr>
          <a:xfrm>
            <a:off x="6084168" y="6156012"/>
            <a:ext cx="274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 Oxford Dictionaries</a:t>
            </a:r>
            <a:endParaRPr lang="en-GB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0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Data Characteristics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Volume</a:t>
            </a:r>
          </a:p>
          <a:p>
            <a:r>
              <a:rPr lang="en-GB" dirty="0" smtClean="0"/>
              <a:t>Velocity</a:t>
            </a:r>
          </a:p>
          <a:p>
            <a:pPr lvl="1"/>
            <a:r>
              <a:rPr lang="en-GB" dirty="0" smtClean="0"/>
              <a:t>Data streams in at an unprecedented speed and must be dealt with in a timely manner.</a:t>
            </a:r>
          </a:p>
          <a:p>
            <a:r>
              <a:rPr lang="en-GB" dirty="0" smtClean="0"/>
              <a:t>Variety</a:t>
            </a:r>
          </a:p>
          <a:p>
            <a:pPr lvl="1"/>
            <a:r>
              <a:rPr lang="en-GB" dirty="0" smtClean="0"/>
              <a:t>Data comes in all types of formats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63688" y="6165304"/>
            <a:ext cx="737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 https://www.sas.com/en_us/insights/big-data/what-is-big-data.html</a:t>
            </a:r>
            <a:endParaRPr lang="en-GB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-</a:t>
            </a:r>
            <a:r>
              <a:rPr lang="en-GB" dirty="0" err="1" smtClean="0"/>
              <a:t>omics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zh-TW" b="1" dirty="0" smtClean="0"/>
              <a:t>genomics</a:t>
            </a:r>
          </a:p>
          <a:p>
            <a:pPr lvl="1"/>
            <a:r>
              <a:rPr lang="en-US" altLang="zh-TW" dirty="0" smtClean="0"/>
              <a:t>The branch of molecular biology concerned with the structure, function, evolution, and mapping of genomes.</a:t>
            </a:r>
          </a:p>
          <a:p>
            <a:r>
              <a:rPr lang="en-GB" altLang="zh-TW" b="1" dirty="0" smtClean="0"/>
              <a:t>proteomics</a:t>
            </a:r>
          </a:p>
          <a:p>
            <a:pPr lvl="1"/>
            <a:r>
              <a:rPr lang="en-US" altLang="zh-TW" dirty="0" smtClean="0"/>
              <a:t>The study of proteomes and their functions.</a:t>
            </a:r>
          </a:p>
          <a:p>
            <a:r>
              <a:rPr lang="en-GB" altLang="zh-TW" b="1" dirty="0" smtClean="0"/>
              <a:t>metabolomics</a:t>
            </a:r>
          </a:p>
          <a:p>
            <a:pPr lvl="1"/>
            <a:r>
              <a:rPr lang="en-US" altLang="zh-TW" dirty="0" smtClean="0"/>
              <a:t>The scientific study of the set of metabolites present within an organism, cell, or tissue.</a:t>
            </a:r>
            <a:endParaRPr lang="en-GB" dirty="0"/>
          </a:p>
        </p:txBody>
      </p:sp>
      <p:pic>
        <p:nvPicPr>
          <p:cNvPr id="1026" name="Picture 2" descr="「genom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0"/>
            <a:ext cx="1955791" cy="22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1.bp.blogspot.com/--1rlOiQMT4c/WFAL1sHepzI/AAAAAAAAaLk/NH2F7_8FlzEDLD0T8kSGzqm4UAkrGb_HACLcB/s1600/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4" y="-1"/>
            <a:ext cx="4185261" cy="223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Arpanet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Advanced Research  Projects Agency Network</a:t>
            </a:r>
          </a:p>
          <a:p>
            <a:r>
              <a:rPr lang="en-GB" dirty="0" smtClean="0"/>
              <a:t>Established in 1969, decommissioned in 1990</a:t>
            </a:r>
          </a:p>
          <a:p>
            <a:r>
              <a:rPr lang="en-US" altLang="zh-TW" dirty="0" smtClean="0"/>
              <a:t>An early packet switching network and the first network to implement the protocol suite TCP/IP</a:t>
            </a:r>
          </a:p>
          <a:p>
            <a:r>
              <a:rPr lang="en-US" altLang="zh-TW" dirty="0" smtClean="0"/>
              <a:t>Both technologies became the technical foundation of the Internet</a:t>
            </a:r>
            <a:endParaRPr lang="en-GB" dirty="0"/>
          </a:p>
        </p:txBody>
      </p:sp>
      <p:pic>
        <p:nvPicPr>
          <p:cNvPr id="2050" name="Picture 2" descr="https://upload.wikimedia.org/wikipedia/commons/thumb/0/00/Arpanet_1974.svg/818px-Arpanet_1974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794463"/>
            <a:ext cx="3563888" cy="224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FDA: Food and Drug Administration</a:t>
            </a:r>
          </a:p>
          <a:p>
            <a:r>
              <a:rPr lang="en-GB" dirty="0" smtClean="0"/>
              <a:t>HIPAA: Health Insurance Portability and Accountability Act</a:t>
            </a:r>
          </a:p>
          <a:p>
            <a:r>
              <a:rPr lang="en-GB" dirty="0" err="1" smtClean="0"/>
              <a:t>Crohn’s</a:t>
            </a:r>
            <a:r>
              <a:rPr lang="en-GB" dirty="0" smtClean="0"/>
              <a:t> disease</a:t>
            </a:r>
          </a:p>
          <a:p>
            <a:pPr lvl="1"/>
            <a:r>
              <a:rPr lang="en-GB" dirty="0" smtClean="0"/>
              <a:t>A type of inflammatory bowel disease</a:t>
            </a:r>
          </a:p>
          <a:p>
            <a:r>
              <a:rPr lang="en-GB" dirty="0" smtClean="0"/>
              <a:t>EKG: electrocardiography</a:t>
            </a:r>
            <a:endParaRPr lang="en-GB" dirty="0"/>
          </a:p>
        </p:txBody>
      </p:sp>
      <p:pic>
        <p:nvPicPr>
          <p:cNvPr id="1026" name="Picture 2" descr="「ekg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99924"/>
            <a:ext cx="3919263" cy="265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2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personal data can be collected? Who has the data now?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“trail of data breadcrumbs”, including behaviours</a:t>
            </a:r>
          </a:p>
          <a:p>
            <a:r>
              <a:rPr lang="en-GB" dirty="0" smtClean="0"/>
              <a:t>Personalized data-driven insights </a:t>
            </a:r>
          </a:p>
          <a:p>
            <a:pPr lvl="1"/>
            <a:r>
              <a:rPr lang="en-GB" dirty="0" smtClean="0"/>
              <a:t>Insights ranging from early warning signs of problem, to indicator of gradual improvement</a:t>
            </a:r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right time to mine our digital traces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Costs</a:t>
            </a:r>
          </a:p>
          <a:p>
            <a:pPr lvl="1"/>
            <a:r>
              <a:rPr lang="en-GB" dirty="0" smtClean="0"/>
              <a:t>Digital traces are recorded by the service providers</a:t>
            </a:r>
          </a:p>
          <a:p>
            <a:r>
              <a:rPr lang="en-GB" dirty="0" smtClean="0"/>
              <a:t>Benefits for service providers</a:t>
            </a:r>
          </a:p>
          <a:p>
            <a:pPr lvl="1"/>
            <a:r>
              <a:rPr lang="en-GB" dirty="0" smtClean="0"/>
              <a:t>Marketing and sustaining customer engagement</a:t>
            </a:r>
          </a:p>
          <a:p>
            <a:pPr lvl="1"/>
            <a:r>
              <a:rPr lang="en-GB" dirty="0" smtClean="0"/>
              <a:t>New service offerings based on small data and personal data repository</a:t>
            </a:r>
          </a:p>
          <a:p>
            <a:pPr lvl="1"/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FED-B314-43B2-BC50-A4F512CD993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406</Words>
  <Application>Microsoft Office PowerPoint</Application>
  <PresentationFormat>如螢幕大小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Small Data</vt:lpstr>
      <vt:lpstr>What is big data?</vt:lpstr>
      <vt:lpstr>What is BIG?</vt:lpstr>
      <vt:lpstr>Big Data Characteristics</vt:lpstr>
      <vt:lpstr>      -omics</vt:lpstr>
      <vt:lpstr>Arpanet</vt:lpstr>
      <vt:lpstr>PowerPoint 簡報</vt:lpstr>
      <vt:lpstr>What personal data can be collected? Who has the data now?</vt:lpstr>
      <vt:lpstr>The right time to mine our digital traces</vt:lpstr>
      <vt:lpstr>Assignment III</vt:lpstr>
      <vt:lpstr>Assignment III</vt:lpstr>
      <vt:lpstr>Before the 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Data</dc:title>
  <dc:creator>ckuo</dc:creator>
  <cp:lastModifiedBy>ckuo</cp:lastModifiedBy>
  <cp:revision>17</cp:revision>
  <dcterms:created xsi:type="dcterms:W3CDTF">2018-05-09T04:02:22Z</dcterms:created>
  <dcterms:modified xsi:type="dcterms:W3CDTF">2018-05-17T08:15:36Z</dcterms:modified>
</cp:coreProperties>
</file>