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2.xml" ContentType="application/vnd.openxmlformats-officedocument.presentationml.notesSlide+xml"/>
  <Override PartName="/ppt/ink/ink14.xml" ContentType="application/inkml+xml"/>
  <Override PartName="/ppt/notesSlides/notesSlide13.xml" ContentType="application/vnd.openxmlformats-officedocument.presentationml.notesSlide+xml"/>
  <Override PartName="/ppt/ink/ink15.xml" ContentType="application/inkml+xml"/>
  <Override PartName="/ppt/notesSlides/notesSlide14.xml" ContentType="application/vnd.openxmlformats-officedocument.presentationml.notesSlide+xml"/>
  <Override PartName="/ppt/ink/ink16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42"/>
  </p:notesMasterIdLst>
  <p:handoutMasterIdLst>
    <p:handoutMasterId r:id="rId43"/>
  </p:handoutMasterIdLst>
  <p:sldIdLst>
    <p:sldId id="609" r:id="rId2"/>
    <p:sldId id="547" r:id="rId3"/>
    <p:sldId id="549" r:id="rId4"/>
    <p:sldId id="619" r:id="rId5"/>
    <p:sldId id="550" r:id="rId6"/>
    <p:sldId id="559" r:id="rId7"/>
    <p:sldId id="621" r:id="rId8"/>
    <p:sldId id="622" r:id="rId9"/>
    <p:sldId id="623" r:id="rId10"/>
    <p:sldId id="624" r:id="rId11"/>
    <p:sldId id="625" r:id="rId12"/>
    <p:sldId id="568" r:id="rId13"/>
    <p:sldId id="579" r:id="rId14"/>
    <p:sldId id="576" r:id="rId15"/>
    <p:sldId id="632" r:id="rId16"/>
    <p:sldId id="628" r:id="rId17"/>
    <p:sldId id="498" r:id="rId18"/>
    <p:sldId id="501" r:id="rId19"/>
    <p:sldId id="503" r:id="rId20"/>
    <p:sldId id="505" r:id="rId21"/>
    <p:sldId id="506" r:id="rId22"/>
    <p:sldId id="508" r:id="rId23"/>
    <p:sldId id="509" r:id="rId24"/>
    <p:sldId id="510" r:id="rId25"/>
    <p:sldId id="631" r:id="rId26"/>
    <p:sldId id="546" r:id="rId27"/>
    <p:sldId id="515" r:id="rId28"/>
    <p:sldId id="629" r:id="rId29"/>
    <p:sldId id="630" r:id="rId30"/>
    <p:sldId id="517" r:id="rId31"/>
    <p:sldId id="516" r:id="rId32"/>
    <p:sldId id="543" r:id="rId33"/>
    <p:sldId id="544" r:id="rId34"/>
    <p:sldId id="545" r:id="rId35"/>
    <p:sldId id="518" r:id="rId36"/>
    <p:sldId id="522" r:id="rId37"/>
    <p:sldId id="633" r:id="rId38"/>
    <p:sldId id="520" r:id="rId39"/>
    <p:sldId id="626" r:id="rId40"/>
    <p:sldId id="627" r:id="rId41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3300"/>
    <a:srgbClr val="FFCC00"/>
    <a:srgbClr val="000066"/>
    <a:srgbClr val="FF9966"/>
    <a:srgbClr val="CC99FF"/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2659" autoAdjust="0"/>
  </p:normalViewPr>
  <p:slideViewPr>
    <p:cSldViewPr>
      <p:cViewPr varScale="1">
        <p:scale>
          <a:sx n="69" d="100"/>
          <a:sy n="69" d="100"/>
        </p:scale>
        <p:origin x="5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4EE585-FA56-405D-8CFA-6F2AFE61A84D}" type="datetimeFigureOut">
              <a:rPr lang="zh-TW" altLang="en-US"/>
              <a:pPr>
                <a:defRPr/>
              </a:pPr>
              <a:t>2016/12/1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55AF70-6ABE-4207-9C23-470A05C777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5:27:47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5977 12813 0,'0'-2'16,"0"-3"-7,0 2-6,0-10-15</inkml:trace>
  <inkml:trace contextRef="#ctx0" brushRef="#br0" timeOffset="702.0013">5977 12813 10,'0'-72'7,"0"72"-6,0 0 5,0 0 3,0 0 9,0 0 10,0 0 1,0 0-1,0 0-6,0 0-3,0 0-2,0 0 0,0 0-3,0 0-1,0 0 0,0 0-2,0 0-3,0 0-2,0 0 0,0 0 3,0 0 2,0 0-4,0 0-1,0 0 4,0 0 3,0 0-1,0 0 1,0 0-3,0 0-3,0 0-2,0 0-5,0 0 1,3 0 0,5 0 4,-2 5 7,3 7 3,3 0-5,1 2-2,1 1 0,3-1-1,-1 1-4,2-1 4,0 1-2,-1-1 1,-4-2 5,-1 3-3,-3-5-4,1 1 0,-3-3-3,1-2 1,1 2 3,1 1-6,2-1 2,-2 0 0,1 1-2,-1-1 2,-3-2 0,2 2-2,2 4 3,-1-1-2,-3-1-1,0-1 3,-3-5-2,3-1-1,-1 0 2,-5 1-2,3-2 2,-4 1 0,0-3-2,1 0 2,-1 0 1,0 0 0,0 0-2,0 0 0,0 0-2,0 0-2,0 0-5,-5 0-8,-6-12-37,-3-10-85,-3-2-82</inkml:trace>
  <inkml:trace contextRef="#ctx0" brushRef="#br0" timeOffset="1716.003">6311 12608 73,'0'0'13,"0"0"19,0 0 28,0 0-36,0 0-19,0 0 2,0 0 8,0 0 0,0 0-2,0 0 2,0 0 5,-3 0 1,2 0-3,-2 0-1,2 0-2,-1 4-5,-2 2-2,1 1-3,-2-2-2,2 4 1,1-3-3,-2 0 1,0 1 1,1-1-1,0 1-2,-1-2 4,0 6-1,-2 3 0,-1 2-1,-1 3 5,-2 0-2,1-2-1,0 1-2,2-2-2,1 1 4,-1 0 1,0-5-2,1 2-1,-1 1 0,1 0 0,1-1-1,-4 1 1,2-6-1,-2 4 0,4-2 1,-2-1-1,2 1-1,-1-3 1,1-2 1,-1-2-2,0 0 2,3 3-2,2-1 1,-3 2-1,2 0 1,2-4-1,-3 1 0,0-1 1,2-1-1,0-3 1,1 5-1,0-3 0,-2 0 2,0 2-1,-1 0-1,-3 3 4,3-2-4,-2 0 2,-2-1 0,4-1 0,-3 0 4,3 4-5,0-3 0,1 2 0,1 0 0,-2-1-1,1-2 0,1 2 0,-3-3 0,3 0 1,-1 0-1,0-1 1,1 4 0,-1 2 0,0-2-1,0 2 0,-4 0-1,5-4 2,0-1 1,-3 0-2,2 1 0,1-1 0,-1 1 0,1-1 1,-1 0 1,0 1-1,1-3 0,1 2 0,0-2 0,0 0 0,0 0-1,0 0 1,0 0 3,0 0-4,0 0-3,0 0-1,-2 0-7,-1-9-19,2-11-43,-1-9-58</inkml:trace>
  <inkml:trace contextRef="#ctx0" brushRef="#br0" timeOffset="4305.6076">16097 14214 140,'-7'7'38,"5"-7"-37,2 0 34,-3 0 13,3 0-35,0 0-7,0 0 8,-3 0 13,-1 0-7,-1 0-1,-5 0-2,-2 0 2,-2 0 2,0 0-8,1 0 5,-3-2-1,-3 2-3,1-2 1,-2 2 0,-6 0-1,1 0-3,0 0-2,-1 0 2,-2 0-2,-3 0-2,0 0-3,-1-6-2,1-5 1,-4-4 2,7-1-2,2-4 0,4 1 1,5 0 0,-4 1-1,4 1 3,0-6-6,-3 0 2,9 2-2,0-4 0,-1 3-1,1-7 2,1 2-4,0-1 3,3-11 0,0 5-1,2-7 2,-1-5-2,-1 3 1,1 1 0,2 1-1,4 3 0,0 7 1,0-1-3,0 0 3,0 6 1,0-3-4,0 1 4,0 3-1,0 0-1,4 5 1,2-3-2,4 3 1,-2-2 2,6 3-3,2-3 1,-4 3 2,8 2-2,-3-5 1,6 6 0,-2-6 0,1 5 0,1-2-2,0-3 2,0 5 0,1 0 0,0-2 2,2 2-2,-4 1 0,3-1 0,-2 3 0,-6-1 0,7 1-2,-7 2 4,0 3-2,1-1-2,0 2 4,2-1-2,-3 1 0,3 2 0,1-2 0,-3 1 0,0 3 0,1 0 0,-1 2 1,-1 2-1,4 0-1,-3 0 2,0 0-1,6 0 1,0 2-2,-3 4 2,3-2-1,-4 3 1,0-1-1,-2 3 1,4-2-1,-7 1-1,0 3 1,3 2 1,-2 1-1,-5 3 1,2-1 0,-3 2-2,2-1 3,4 6-2,-4-2 0,3 4 3,-2-1-5,-5-1 4,0 0-2,-1 2 0,0-2 0,-4 0 1,3-1-1,-2 5 1,1 0-1,1-1 0,0 2 1,-5-2-1,1 2 0,-1-1 0,1-2-1,0-1 0,-2 0 2,0 2-1,0-1-1,0-4-2,0-1 2,0-3 1,0 4-1,0-4 1,-4-4 0,0 6-2,-2 2 3,0 4-3,1-5 2,-1 1-1,-1 1 1,0 0 0,-1 2-1,-5-5 1,0 3 0,-1 6-1,0-8 2,0 1-2,4 2 1,-2-2-2,-2 1 0,1-5 1,-1-1-1,-2 0 0,2 0 2,0 0-2,-2-2-1,0-2 0,-4-5-2,2 3-2,-6 2-3,-1-5 0,-1-2-7,-8-2-15,5 2-32,-2-1-79,-3-4-58</inkml:trace>
  <inkml:trace contextRef="#ctx0" brushRef="#br0" timeOffset="7285.2128">6224 13551 1,'0'-12'37,"-4"12"13,2-5-6,1 5-23,-1-2-14,2-3-5,-2 5 1,1 0 2,1 0-5,-2 0-1,2 0-5,0 0 1,0 0-1,0 0 0,0 0 4,0 0 2,0 0 2,-2 0 10,2 0 3,-2 0 0,0 0-2,2 0-2,-2 0 8,2 0 1,-1 0-1,1 0 1,-1 0 3,1 0-2,-4 0 0,1 0 2,-3 2-8,-2 5-3,-2 3-5,-3 5-1,-2 11-4,-2 9-1,-1 5 0,3 14 3,-4 6 4,3 3-4,-4 2 1,4-2-1,0-9 1,1-3-2,-2-3 0,2-2-1,-1-1 1,5-4-1,1-6-2,2-6 0,2-8 0,1-7 0,3-7 2,2-3-3,0-4-2,0 0-4,0 0-11,0-25-24,0-16-63,2-12-54</inkml:trace>
  <inkml:trace contextRef="#ctx0" brushRef="#br0" timeOffset="7612.8134">6094 13606 211,'0'0'63,"0"0"-54,0 0 7,0 0 50,0 0-14,0 0-40,0 0-9,0 0 5,-3 0 2,-8 0-7,-4 10-3,-2 9 0,-4 4 1,-2 3 0,-3-1 0,-1 6 1,-1-2 2,2 3-2,4-8-1,1 0-1,3-2 0,4-8-1,3-2-11,8-7-17,3-1-35,0-4-18,0 0-43</inkml:trace>
  <inkml:trace contextRef="#ctx0" brushRef="#br0" timeOffset="7924.8139">6157 13486 224,'3'0'0,"0"0"-16,4 5 13,5 14 22,3 7 11,6 11-2,2 6-4,1-1 8,0 1 1,-2-6 5,-4-8-30,-6 0-2,-2-12-2,-1-5-2,-4-1 0,-3-8-2,-2 0 0,0-3-11,0 0-23,0 0-19,-2 0-25,-14 0-158</inkml:trace>
  <inkml:trace contextRef="#ctx0" brushRef="#br0" timeOffset="16005.6281">16217 14166 10,'0'-3'19,"0"-1"-6,1-1-5,-1 2-4,0-1 6,2 1-1,-2 1 4,0 2 5,0 0 1,0 0-9,0 0 0,0 0 4,0 0 6,0 0-3,0 0 6,0 0 0,0 0-3,0 0-2,0 0 2,0 0-1,0 0 2,0 0 2,0 0-5,0 0-3,0 0 1,0 0 0,0 0-3,0 0-3,0-2-3,0-1-6,-6 0 2,3 3 6,-1-2 2,0 2-6,-3 0-3,-2 0-2,-2 0 0,1 0 0,0 0 0,-1 0 0,0 0 1,2 0-2,1 0 2,-5 0-1,5 0 1,-3 0-1,-2 0 1,-2 0-1,0 0 1,0 0-1,2 0 0,3 0 1,0 0-1,-1 0 0,1 0 1,-1 0-1,3 0 0,-4 0 2,1 0-2,0 0 0,-2 0-2,2 0 4,-4 0-4,3 0 2,1 0 2,0 0-2,2 0 0,1 0 0,-1 0-2,3 2 4,-2-2-2,3 3 1,-4-3-2,-2 0 1,4 0 1,-4 0-1,6 0-1,0 0 1,-1 0 1,3 0-2,2 0 2,-3 0-2,4 0 2,0 0-1,0 0 1,0 0-1,0 0 2,0 0-2,0 0 2,0 0-3,0 0 1,0 0 1,0 0-1,0 0-1,0 0 0,0 0 0,0 0-1,5 0 1,9 0 1,0 0 0,6 0 0,-6 0 0,3 0 0,3 0-2,-2 0 4,3 0-4,-1 0 4,1 0-2,-1 0-2,-2-3 2,2 3-1,0-4 2,1-1-1,-2 2 0,-2-4-4,-4 3 1,-3 1 1,-3 3-2,0-3 3,0 1 1,-5 0-1,8 0 0,-5-1 2,2 3-2,0-3 1,-3 1-2,2 2 1,-1-2-4,0 2 2,-1 0-1,-4 0 0,3 0 1,-3 0 1,0 0 1,0 0-1,0 0 1,0 0 0,0 0 0,0 0 2,0 0-2,0 0-1,0 0 2,0 0-1,0 0 0,0 0-1,0 0 0,0 0 1,0 0-2,0 0 0,0 0 0,0 0 1,-3 0 1,-11 0 0,-2 10 1,1 2-2,-2 0 2,1-1-1,-4-1 1,1 0 0,-4 2 1,4-7-1,-4 2 0,4-3 0,-1-1 2,-3 2-1,5-1-1,-2 0 1,5-2 2,1-2-1,2 0 1,4 2-3,-2-2 1,6 2-1,-2-2 3,1 0-3,2 3 0,-1-3 0,2 2 2,-1-2 0,-1 0-2,3 0 1,-2 0 0,3 0-1,0 0 0,0 0 1,0 0-1,0 0 3,0 0 1,0 0-1,0 0 1,0 0-2,0 0-4,0 0 0,0 0 0,0 0-2,3 0 0,9 0 3,2 0 1,5 0-1,3 0 0,4 0 3,3 0-4,1 0 3,-2-2 0,6-1-2,-5-1 1,1 2 0,-6-1 0,-3 2-2,-1 1-6,-7-2 1,0 2-1,-6 0 4,-5 0 3,1 0-3,-3 0 4,0 0-1,0 0 2,0 0 0,0 0-1,0 0 5,0 0-2,0 0 2,-3 0-2,-10 0-1,1 0-1,-6 0-1,-1 0 3,-1 0-4,-4 0 1,-1 0-2,-3 2 2,1 6-1,0-1 2,2-2-2,1 0 1,1-1 1,8-1 1,1-3-4,3 3 4,5-3-2,2 0 0,2 0 1,1 0-2,1 0 1,0 0 1,0 0-1,0 0 0,0 0 1,0 0-1,0 0 2,0 0-2,0 0 0,0 0-1,0 0 0,0 0-1,7 0 2,8 0 0,5 0 0,3 0 0,3 0-2,-1 0 4,-2 0-1,0 0-2,1 0 1,1 0 0,-2-3 1,-4 0-4,-7 1 6,-7 2-3,1-2 0,-5 2 1,1 0-1,-2 0 1,0 0 1,0 0-1,0 0 3,0 0-1,0 0 0,0 0 2,0 0 2,-5-2-6,-7-1-4,-4-2-3,-2 0 2,-3 1 0,0-1 1,-1 5-3,4 0 1,1 0 3,2 0 1,1 0 2,3 0-2,4 0 2,4 0-1,3 3 0,0-3 1,0 0 2,0 0-2,0 0 3,0 0-2,0 0-2,0 0 0,0 0 3,0 0-3,0 0 0,1 0 4,6 0 2,2 4 5,-1 1-6,5-1 1,-1 2 1,0-4-4,-5 2 0,1-2-3,-1 2 0,0-2 1,-3 0-1,-1 3-1,-1-5-9,-1 2-42,-1-2-97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7:22:46.5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11874 18567 14,'0'-7'30,"0"4"-18,0-3-8,0-1 4,0 3 18,0-2 5,0 3 0,0 3 3,-1-3-2,0 3-9,1-2-10,0 2 1,0 0-4,0 0 0,0-2 3,0 0 2,-3-3-2,2-1-2,-1 0 0,2 3-2,-1-2-2,-2 0 1,3 3 1,0 0-1,0 1-2,0 1-1,0-2-2,-1 2 0,1 0 1,0 0-2,0 0 0,0 0 4,0 0-4,0 0 0,0 0 2,0 0-1,0 0 4,0 0-2,0 0 1,-2 0 0,2 0-2,0 0-2,0 0-1,0 0 0,0 0 2,-1 0-6,1 0 6,0 0-1,-3 0-3,3 0 1,-1 2-1,0 8-2,-1 0 3,0-1 0,2-8 0,0 4 0,0-3 0,-2 0 3,-1 3-6,-3 8 3,-1 3 3,0 6-3,3-3-3,0-3 3,2-4 3,2-4-6,-1-3 3,1-3-1,0-2 0,0 0-11,0 0-8,0 0-8,0 0 7,0 0 4,0-12 0,3-3-11,1-1-27,3 5-24,-3 0-55</inkml:trace>
  <inkml:trace contextRef="#ctx0" brushRef="#br0" timeOffset="920.4016">12865 18526 62,'0'0'11,"0"0"-9,2 0 9,-2 0-5,2 0-6,-1 0 0,-1 0 0,4 0 1,-2 0-1,-2 0 1,1 0 1,-1 0 2,0 2 1,4-2-1,-1 3-4,3 0 2,4 1-5,-3 1-16,-1-1-12,2 2-10</inkml:trace>
  <inkml:trace contextRef="#ctx0" brushRef="#br0" timeOffset="1263.6021">12865 18526 26,'73'37'47,"-73"-41"-13,0 2-8,0 0 4,0 0 2,0 2-7,0 0-1,0 0-3,0 0-2,0 0 2,0 0 0,0 0-5,0 0 2,0 0 1,0 0 5,0 0-5,0 0-6,0 0-5,0 0-2,0 0-3,0 0-3,0 0 0,0 0-3,-3 6 3,-1 4-1,2 0 1,1 1 1,-1-4-2,2 1-1,0-3-3,0 2-20,0-4-34,0 3-16,2-5-35</inkml:trace>
  <inkml:trace contextRef="#ctx0" brushRef="#br0" timeOffset="2355.6041">14118 18524 17,'0'0'41,"0"0"12,0 0-21,0 2-20,0-2 3,0 0 5,0 0-1,0 0-7,0 0 0,0 5-1,0 2-5,0 2 6,0-1 2,0 0-2,0 1-3,0 5-2,0-2-3,0 0-2,0 4 1,0-7-3,0-2 2,0-1-2,0-2-5,0-4-25,0 0-19,2 0-17,1 0-43</inkml:trace>
  <inkml:trace contextRef="#ctx0" brushRef="#br0" timeOffset="3494.4061">15165 18540 19,'0'0'32,"0"0"19,0 0 24,0-2-24,0 2-21,0-2-3,0 2 4,0 0-5,0-2 0,0 2 2,0 0-7,0 0-1,0 0-1,0 0-5,0 0-5,0 0-4,0 0-4,0 0-2,0 0 1,0 4-1,0 6 2,0 1-1,0-1-1,0 5-13,2-2-17,2-4-61,-3 2-69</inkml:trace>
  <inkml:trace contextRef="#ctx0" brushRef="#br0" timeOffset="4648.8082">16346 18531 81,'0'0'18,"0"0"27,0 0 27,0 0-35,0-3-25,0 3 11,0-2 1,0 2-11,0-2-8,0 0 0,0 2-2,0 0-1,0 0 0,0 0 1,0 0-2,0 0 5,0 0 5,0 0 4,0 0 0,0 0-6,0 0 0,0 0 2,0 0-6,0 0-3,0 0 0,0 6 3,0 6-1,0 1-3,0-1 1,0 5-4,0-1-7,0 1-56,0-3-100</inkml:trace>
  <inkml:trace contextRef="#ctx0" brushRef="#br0" timeOffset="5834.4102">17364 18555 54,'0'0'53,"0"0"-16,0 0 35,0 0-20,0 0-31,0 0-4,0 0 1,0 0-7,0 0-5,0 0 0,0 0 0,0 0 2,0 0 0,0 0-4,0 0 1,0 0 0,0 0-1,0 0 3,0 0 1,0 0 0,0 0 1,0 0-5,0 0 2,0 0-4,0 0 1,-2 0-2,2 0 0,-2 0-1,2 0 0,-2 0 3,2 0 6,-1 0 1,1 0-3,0 0-2,0 0 1,-2 0-2,2 0 1,0 0 0,-1 0 1,1 0-2,0 0-4,0 0 0,-3 4-3,3 19 3,-4 0 0,1-1 1,2 0-4,-2 1-39,-3-5-112</inkml:trace>
  <inkml:trace contextRef="#ctx0" brushRef="#br0" timeOffset="7550.4132">16259 18528 28,'0'0'34,"0"0"-7,0 0 7,0 0 0,0 0-5,0 0-8,0 0-7,0 3-6,0 0 0,0 6 4,0-1-5,0 1 1,0 4-2,0 0 0,0-1-2,0-2-3,0 1 2,0-4-2,0-6 1,0 4 0,0-3-2,0 1 1,0 2-1,0-3 0,0-2 1,0 2-2,0-2 2,0 0-1,0 0 1,0 0 2,0 0 0,0 0-2,0 0 1,0-12-4,0 1 0,0-4-3,0 4-2,0 0-6,0 2 6,0 1 6,0 4-1,0-1 1,0 5 2,0-1 1,0 1 6,0 0 2,0 0-2,0 0 0,0 0-3,0 0-3,0 0-1,0 0-1,0 0-2,0 6 2,0 11 1,0-5-1,0 0 1,0-3 1,0-5-1,0-3 1,0-1-1,0 0 0,0 0 2,0 0 0,0 0 2,0 0 1,0 0-2,0-3-4,0-12-1,0 1 0,0-2-1,4 4-3,-2 7 4,-2-2 1,0 7 1,0 0 0,0 0 6,0 0 4,0 0-8,0 0-4,0 0-3,0 3 3,0 6 2,0 3-1,0 0-5,0 1-13,0 0-29,-2 3-50</inkml:trace>
  <inkml:trace contextRef="#ctx0" brushRef="#br0" timeOffset="20919.6367">12995 18524 12,'-2'0'13,"0"0"3,0 0 6,1 0-6,-1-2-7,0-1 3,-1 1-5,-1 1-3,3 1-2,-1 0 3,0 0-3,2 0 5,0 0 5,0 0 0,0 0 2,-2 0 0,2 0 1,0 0-5,-1-2 0,0-3-2,-2 3 1,2-3-3,-3-2 0,2 0 0,-1 2 3,0 0 4,-3-3-7,1-1-5,-2 2 4,-1-2-4,-1-4 0,0 8 2,-1-4-1,-4-1-1,2 1-1,-3 3 1,1 0-2,3 2 2,0 0-1,0 2 2,1-1-2,0 3 1,-4 0-1,0 0 0,-2 0 0,-1 0-1,4 3 1,5 5 0,-2 0-2,-1 2 4,1 2-4,1 0 2,-6-2 0,5 2-1,1 5 1,-1 2 0,-1-2 0,1-2 0,1-4 0,1 4-1,-4-3 2,1-2-1,3 2 0,1-5 0,6-3 1,-1-2-2,2-1 1,0 2 0,0-3-1,0 0 0,0 0 2,0 0 0,-3 0 0,3 0 2,0 0-1,0 0 0,0 0 0,0 0-1,0 0-1,0 0-1,0 0 1,0 0-3,0 0-6,0 0 0,0 0-6,0 0-3,0 0-6,0-8-20,0 1-1,0-3 6,-1 6-45</inkml:trace>
  <inkml:trace contextRef="#ctx0" brushRef="#br0" timeOffset="22230.0389">12964 18454 19,'0'-7'41,"0"-3"-28,-2 2 19,0-1 14,0 4-13,2 0-14,0 1-12,-1 1-2,1-1 8,-4 3 4,1-4-1,-1 1 3,-1 0-7,-2-4-1,-1-3-2,1 3-3,0 2-4,0-2 2,0 1-3,-1 2 1,1 0 1,1 1-1,-1 1 5,0 2 2,-3-5-7,0 1 0,1 3 0,-1 0-1,0 2 4,-2 0-4,-1 0-1,-7 0-1,3 0 4,-4 4-5,1 1 4,7-1-2,-8 2 4,-1-2-3,2 1-1,-2 0 1,3 4-1,2-3 0,-1 0 1,6 2-2,-4 0 2,4-3-1,4-1 0,1-2 0,3 0 0,-2 0 0,1 0-1,2 2 2,-3 0-1,2 3-1,0-3 0,-3 1 2,2-2-2,0 1 1,-1 1 0,-1-1-1,3 2 1,-3 1 1,0 3-2,1-3 1,1 2-2,-1 4 2,-4-4 0,0 1 0,2 2 2,-1-7-2,4 2-2,-1-2 2,3 4 0,0-2 2,0-3-4,1 0 2,0-2 2,0 0-4,-2 2 2,3-2 0,0 2-1,1-1 2,-3-3-2,3 1 1,0-1-1,0 0 1,0 0 0,0 0 0,0 0 0,0 0-2,0 0 2,0 0-1,0 0 2,0 0-1,0 0 2,0 0-2,0 0 0,0 0 0,0 0 0,0 0-6,0 0-7,0 0-13,0-1-7,7-12-14,7 5-19,1 0-32</inkml:trace>
  <inkml:trace contextRef="#ctx0" brushRef="#br0" timeOffset="24148.8424">12941 18534 5,'-2'-3'20,"1"-2"-4,-2 5 17,2-4-3,-2-1-4,1 2-6,1 0-5,-1 1-1,2 0-4,0 2-3,-2-2-2,2 2 2,0 0 1,0 0 0,0 0-1,0-3 2,0 3 2,0-3 3,0 1-4,0-5-5,0 0-4,2-3-1,3-2 1,3 5-1,-1-6 0,-1 3 1,0 1-1,-2 2 0,2-2 1,-2-2 0,1 5-1,4-2 2,-4 4-2,4-3 0,-2 3 0,1 0 0,-1 0 0,-3 2-2,1-2 2,-2 4 2,3-4-2,-1 2 0,2 0-2,1-2 4,1 1-1,-1 1-2,-1 0 1,2-2 0,1 2 1,1-2-2,-3 1 1,-1 0 0,1-1 1,2-1-2,-2 3 1,2 0 0,-1-2 1,0 4-2,-2 0-1,1 0 4,-3 0-2,0 0-2,3 0 2,-1 0 2,3 0-2,-2 4 1,-1 0-1,2 1-1,-1-1 3,3-2-3,-1 2 3,-3 0-1,2 1-1,-3-2-1,-3 2 0,3 1 2,-2-3-1,1 2-1,2-1 2,-1 3-1,0-3 0,-1 1-1,0 0 2,2-1 0,-3-2-2,-1 0 1,0 2-1,-1-2 1,0 3 0,0 0-1,-1 0 0,1 2-1,2-4 1,-2 3 2,3-1 1,-5 1-1,1 0 0,-1-2-1,0 0 0,2-2 2,-1 1-3,2-1 2,-3-2 0,3 0-2,-3 2 2,3-1-1,-3 1 0,0-2 0,0 3-1,0-3 2,0 0 1,0 0-2,0 0 1,0 0-1,0 0 2,0 0 2,0 0-2,0 0 0,0 0 2,0 0-1,0 0 2,0 0-2,0 0 4,0 0-2,0 0 0,0 0-4,0 0 0,0 0 0,0 0-2,0 0 3,0 0-3,0 0 2,0 0-1,0 0 0,0 0 4,0 0-2,0 0-1,0 0 3,0 0-2,0 0 3,0 0-1,0 0-2,0 0 1,0 0-3,0 0-3,0 0 2,0 0 0,0 0-2,0 0 0,0 0 1,0 4 4,0 1-2,0 0 4,0 0-2,0-1-2,0 4 0,0-1 0,0 0 0,0 0 0,0-1 2,0-2-3,0 1 2,0 0-1,0-1 0,0 0 2,0-1-2,0-2 0,0 2 0,0-1 1,0-2-2,0 2 3,0-2-3,0 0 1,2 0 0,-2 0 0,0 0 0,0 2 0,0-2 0,0 0 0,0 0 0,0 0-1,0 0-11,0 0-11,0 0-24,-2 0-73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7:22:22.7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7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1" timeString="2016-12-01T07:24:07.203"/>
    </inkml:context>
  </inkml:definitions>
  <inkml:trace contextRef="#ctx0" brushRef="#br0">8307 9186 150,'-3'0'3,"-1"0"1,2 0 27,2-3 16,0 1-5,0 0-17,0-3-9,0 5 0,0-3 9,-2 3-3,2 0-2,0 0-5,0 0-8,0 0-1,0 0-5,0 0-1,0 0-1,0 0-2,15 0 4,5-2 1,-2-3 0,2-2-1,-2 2 8,2 3-3,-3 2-1,-2 0-1,2 0-2,0 0 0,1 0-2,6 0 2,1-2-1,2-1 0,7 0 0,1-1 1,6-1-1,1 1 0,-1 3-2,0-1 2,1 2 0,-2 0-2,-2 0 5,-2 0-7,-2 0 3,0 0 0,0 0-1,4 0 5,1 0-4,3 0-3,-1 0 7,-1 2-4,8 3-1,-6 2 2,1 1-2,2 1 1,-4 1 1,2-3-1,4-4 1,-2-3-3,1 0 3,6 0 0,-1 0-2,1 0 2,-2-3 0,0-4-2,-2-2 2,1 3-1,-2-1-1,-6 7 2,-1-1-2,-5 1 2,4 0-1,-4 0 0,-1 0 0,2 0 0,-3 0-1,3 0 3,-4 0-3,8 0 1,-2 4 0,3-2-1,0 0 3,1 0-2,3 1-1,-3-2 2,2-1-1,1 2 0,3-2 2,2 0-2,4 0 1,1 0 3,0 0-2,3 0 1,-2 0-3,-1 0 2,2 7 0,3 0 0,2-4-2,2 3 4,2-3-3,-3 2 4,-1 2-3,-2 1 0,-4 1 0,-3-2-3,5 3 3,-3 2 1,8-7-3,2-1 2,1 1 1,0-3-2,2-1 3,-1 2-4,-5 1 3,-1-2-1,-5 2-2,5 0 0,-5 3 1,6-3 1,-4-3-2,-3 4 2,-2-1-2,-3 0 1,1 3-2,2-2 2,-1 2 0,3 1-1,-3 2 1,0-1 2,6-1-3,-5-2 3,3-1-1,-4-2 0,-3-1 0,2 1 0,1 1-1,3-4 2,4 0-3,3 0 2,4 0-2,-1 0 1,1 0 1,-3 0-2,-2 0 0,-2 0 0,-3 0 0,2 0 1,-2 0-2,3 0 5,-4 0-4,2 0 1,0 0 1,-5 0-1,5 0 0,-4 0 0,3 0-1,7-2 1,0 0 0,-2 2 1,0-3-2,-1-1 1,-1 3 1,-4-4-2,3 3 1,-1 2 3,7 0-4,0 0 1,9 0 0,1 0-1,0 0 2,-1 0-1,-3 0-1,-1 0 1,-1 0 0,1-2 0,1-1-1,2 0 3,-3-1-3,0 2 2,0-2-4,1 0 4,1-5-1,3 3-1,0 1 1,-3 0-1,-2 2 1,-3-3 0,-4 0-2,1 0 3,-1-2-2,6 1 0,2-1 1,-1-1-1,11 4 0,-2-4 2,1-3-2,-2 4 2,5-1-1,5 1-2,-4-1 2,3 1 0,1 1 0,2-2 0,0-1 0,2 1 0,1 3-1,-1-1 1,-6 4 0,-2-1-1,-4-1 1,-6 1 1,6 3-3,-6-1 2,-5-3 0,-7 5-1,-9-2 0,-11 2 1,-9 0-2,-11-3 2,-7 3-1,-8 0 0,-4 0 2,-2 0-3,0 0 2,0 0 0,0 0-3,0 0-5,0-3-8,0-3-24,-2-7-19,-6 2-39,-4-4-96</inkml:trace>
  <inkml:trace contextRef="#ctx0" brushRef="#br0" timeOffset="1076.4019">18970 7132 269,'8'0'0,"6"0"-15,4 0 18,-1 0 16,7 0 9,4 0 2,-1-7-1,7-1-11,-7 4 12,-3-1-9,0 3-8,-2 2-4,5-3-1,-5 3 3,-2 0-8,1 0-1,-7-3-1,2 1 0,-5 2-1,-4 0 0,-4 0 0,-3 0-12,0 0-22,-5 0-43,-20 0-53</inkml:trace>
  <inkml:trace contextRef="#ctx0" brushRef="#br0" timeOffset="1388.4025">18936 7265 64,'-7'20'5,"-3"3"-6,4 7 19,-1 3 16,6 2 11,1-4-15,0 0-8,0-6-4,2-4-9,6 1-3,-3-2-2,-2-2 0,-1 1-4,0-7 2,0 1-7,-2-3-13,0 0-16,0-1-30,0-9-37</inkml:trace>
  <inkml:trace contextRef="#ctx0" brushRef="#br0" timeOffset="1840.8032">19001 7353 93,'7'0'31,"4"-3"-36,2-1 9,8 3 20,1-4 7,5 3-1,5 2-15,-5 0 6,1 0-1,0 0-6,2 0-1,1 0 2,-3 2-1,0 4-6,-5-2-1,3 0 2,-8 2-1,-5-1-3,-1-1-2,-5 1 0,0-1-2,-6-4 2,-1 1-3,0-1 2,0 4 0,2 1 2,-2-1 1,0 2-4,0 0 1,0 3-1,0 3-1,-3 0 1,-10 5 0,3 0 1,0 2-3,-4-2 1,-4 3-8,-1-2-17,3-3-20,-5-1-40,5-6-22</inkml:trace>
  <inkml:trace contextRef="#ctx0" brushRef="#br0" timeOffset="2168.4039">19064 7425 30,'0'0'62,"1"0"-61,13 0-2,2 0 16,-3-2 29,-1-1-6,-2 0-15,4 3-15,1-2-1,-2 2 8,6 0-3,0 0-6,1 0-1,8 0 0,-1 0-3,-2 2 0,-4-2-1,-8 0-6,-1 3-21,-11-3-33,-1 0-20,-3 5-20</inkml:trace>
  <inkml:trace contextRef="#ctx0" brushRef="#br0" timeOffset="2464.8044">18922 7522 18,'0'0'1,"0"0"9,0 2 42,0-2-7,10 0-16,9 0 17,4 0 0,1 0-12,1 0-11,9 0-2,0 0-4,5 0-2,5 0-9,-3 0-1,2 0-4,-5 0 1,-7 0-6,-10-2-15,-4 0-14,-11 2-12,-6 0-30,0 0-20</inkml:trace>
  <inkml:trace contextRef="#ctx0" brushRef="#br0" timeOffset="2776.8049">18872 7725 57,'0'0'11,"0"0"-16,0 0 11,10 0 37,7 0 13,7 0-21,0 0-13,6-5 9,-1 0-2,4 5-10,5-2 3,5 2-4,2 0-8,2 0-1,3 0-4,-3 0-4,-2 0 0,3 0-1,-7-2 1,-7-5 0,-2-1-5,-11 1-14,-10-2-12,-7 0-15,-4 3-3,-7-2-42</inkml:trace>
  <inkml:trace contextRef="#ctx0" brushRef="#br0" timeOffset="3322.8059">19219 6901 50,'-2'-4'26,"2"2"-22,0-1 12,0 3 20,0 0-11,0 0-17,0 0-5,-2 0-3,2 0 2,0 0 5,-2 0-5,1 0-3,-2 11 0,-1 16 3,-3 8 7,2 9 7,-4 6 11,-1 9-13,0 8 6,-1 10-2,-1 6-3,1 1-7,0-1-1,0-2-3,1-9-3,0-12-1,1-7 1,-2-12-2,4-8 1,-3-4-3,-2-4-13,1-6-6,2-1-4,0-7-2,0-4-4,4-7-2,0 0-5,2-18-54</inkml:trace>
  <inkml:trace contextRef="#ctx0" brushRef="#br0" timeOffset="3681.6065">18672 7345 86,'0'-5'34,"0"3"-31,0 2 11,0-2 2,0 2 9,0 0-14,0 0-10,0 0-1,-5 0 0,3 0-1,0 21 0,-1 8 1,1 5 1,0 0-1,0-1 0,2 0 0,0-4 0,0-6-3,0-5-5,0-5-7,-2-8 1,-1 1-3,1-6 5,-1 0 3,-4 0-7,-1 0-23</inkml:trace>
  <inkml:trace contextRef="#ctx0" brushRef="#br0" timeOffset="4009.2071">18523 7631 51,'0'0'51,"0"0"3,0 0-15,0 0-20,0 0-11,0 0 1,0 0-2,11 1 2,4 7 2,1 3 5,5 5-2,0 3-1,8-1-5,0 7 0,11 2-2,4 0-1,5 4 7,7 3 0,2-1-5,0-3-3,0-1-4,-1-5 1,-8-6 0,-1-8 1,-13-10 0,-1 0-6,-5 0-8,-9-3-11,-7-12-9,-7-6-13,-5 0-30,-1-1-30</inkml:trace>
  <inkml:trace contextRef="#ctx0" brushRef="#br0" timeOffset="4290.0076">18699 7040 202,'-1'0'20,"1"0"-67,0 5 4,1 0 48,16 6 23,5-3-4,5 2-12,-1 2-8,3 0-24,-12-5-64</inkml:trace>
  <inkml:trace contextRef="#ctx0" brushRef="#br0" timeOffset="68624.5206">20033 7164 29,'0'-6'31,"0"-3"-2,0 4-1,0-7-11,0 5-10,0 0-7,0 2 0,0 0 0,0 3 2,0-1-1,0 3 4,0-3 9,0 3 6,0-2-1,0 2 1,0 0 2,0 0-6,0 0-2,0 0 3,0-2-2,0 2-1,0 0-1,0 0-4,0 0-1,0 0-3,0 0 0,0 0-2,0 0-3,0 0 0,0 0 4,0 0-1,-5 0-2,-10 14 5,-7 11-2,-3 1 0,-4 3-5,1-3 0,4-6 2,0 0-2,4-6-1,3-5 2,3 0 0,4-4 2,7-3-2,3-1 1,0-1-1,0 0-1,0 0-2,0 0 2,0 0-3,0 0-3,0 0 0,0 3 1,9 1 6,2 1-1,2 2 1,-2 2 0,2-1 0,-2 2 1,-1 1-2,-7-1-1,-3 6 0,0 5-17,-8 6-6,-9 0 6,-8 0 9,3-8-2,2-3 4,5-5 7,5-5 1,3-4 1,4-1 0,3-1 3,0 0 5,0 0-4,0 0-6,11 0 1,9 0 3,2 0 1,-1 0-2,1 0-1,-5 0 1,-6 0-1,-10 0-1,-1 0-3,0 12 1,-11 10-3,-11 7 1,-5-3-1,-1 0-7,2-7-7,2-6-8,0-4-14,1-9-44</inkml:trace>
  <inkml:trace contextRef="#ctx0" brushRef="#br0" timeOffset="68889.721">19596 7586 17,'-1'0'5,"1"0"1,0 0 10,0 0 8,0 4 1,0 11-4,0 5-1,0 8 3,0 1-9,0 7 9,0-5-10,0 1-8,1 1-1,3-4-3,-1-4-1,0-6 1,0-4 1,-2-7-7,1-2-16,-2-6-24,0 0-29</inkml:trace>
  <inkml:trace contextRef="#ctx0" brushRef="#br0" timeOffset="69108.1214">19706 7680 100,'0'0'73,"0"0"-55,1 0-24,1 0 3,-1 3 29,3 17 14,1 2-19,0 3-9,-1-4-6,1 0-4,-1-6-2,-1-1 0,1-4 0,-1-5-22,2-5-46,-2 0-27</inkml:trace>
  <inkml:trace contextRef="#ctx0" brushRef="#br0" timeOffset="69295.3218">19841 7736 143,'6'13'6,"2"4"5,-1 2 21,4 0-8,-1 1 7,0-3-3,-2 2-9,1-2-14,-5-5-1,3-2-2,-5-3-4,5-3-37,-6-4-40,-1 0-62</inkml:trace>
  <inkml:trace contextRef="#ctx0" brushRef="#br0" timeOffset="69685.3224">20201 6930 225,'0'0'43,"0"0"-60,0 0 13,15 0 10,4 0 25,10 3 0,3-2-11,0 1-5,6 0-1,3-2-5,-1 0-1,1 0-1,-1 0-1,-4 0-4,-4-5-1,-9-7 1,-9 7-16,-7-2-21,-3 4-4,-4-2-12,0 1-13,-5-3-84</inkml:trace>
  <inkml:trace contextRef="#ctx0" brushRef="#br0" timeOffset="70028.523">20418 6820 202,'0'0'29,"0"0"-27,0 0 2,0 0 15,0 0 10,0 0-22,-1 0-9,-3 5 0,-2 14 4,-4 3 7,-2 7-3,-1-3-2,0 3-3,8-5 1,0-6-2,3-6 1,2-5-4,0 1 2,0-2 1,14 1 7,14-3 21,3-4-2,7 0 0,2 0-12,1 0-6,-5 0-5,-5 0-4,-7 0 2,-12 0-2,-8 0-25,-4 0-34,-9 0-30,-24 9 21,-10 0-40</inkml:trace>
  <inkml:trace contextRef="#ctx0" brushRef="#br0" timeOffset="70246.9234">20232 7123 44,'-12'0'86,"5"0"-60,5 0 2,2 0-14,0 0-7,0 4 0,0 11 4,0 4 3,0 10 11,0 8-7,0 3-10,0 4 1,-5-1-3,1-3-4,4-5-1,-3-8 1,2-8-5,1-4-25,-2-10-22,2-5-12,-2 0-17</inkml:trace>
  <inkml:trace contextRef="#ctx0" brushRef="#br0" timeOffset="70558.924">20180 7221 30,'0'-5'44,"7"-4"-44,8 1-3,6 4 6,3 2 10,7 2 7,2 0 5,5 0-7,0 0-3,2 6-1,-2 1 8,-1 1-7,-6-4-7,-3-1-1,-9 3-7,-7-5 10,-7 2-6,-3-2-4,-2 3 2,0 3-2,0-1 3,-3 7 5,-13 1-1,-6 5-2,-1 3-5,-1-1-1,-2 1-6,2-4-17,0-4-20,4-8-30</inkml:trace>
  <inkml:trace contextRef="#ctx0" brushRef="#br0" timeOffset="70746.1243">20290 7231 146,'0'5'26,"-1"2"-33,1 6 5,0-2 4,-3 4 2,3-1-4,0-3 0,0-1-20,10-3-43</inkml:trace>
  <inkml:trace contextRef="#ctx0" brushRef="#br0" timeOffset="71229.7252">20290 7231 73,'106'57'97,"-105"-57"-59,1 0-32,-2 0 14,0 0 16,0 0-9,0 0-18,0 0-7,-10 0-18,-9 11 2,-4 5-10,-4 3-2,6-4 7,0-1 8,2 1 4,5-3 6,4-4 0,7 0 3,3-6 5,0-2 6,0 0 7,0 0 5,9 0 0,20-4-1,0-6 1,0 2-18,5-3-3,3 3 2,-4 1 0,-2 0-2,-9-1-4,-8 3 2,-7 3-23,-7 2-11,0 0 3,0 0 3,-18 0 3,-6 0-11,-8 19 19,1 6 13,2 6 2,8 0 7,-3-2 7,8 0 2,6-2 1,-2 1 1,8 0-3,2-5-11,2 0-1,0-3 3,0-1-1,0-6-6,0 3-8,0-4-16,-5 0-27,-3-3-26</inkml:trace>
  <inkml:trace contextRef="#ctx0" brushRef="#br0" timeOffset="71510.5256">20259 7589 101,'19'-19'49,"5"1"-40,4 1 20,0 2-9,1 7 3,-3 6-6,-2 2-5,-2 0-2,-4 4-5,-7 13-2,-5 4-1,-6 5-1,0 7-1,-4 5-4,-18 2-4,-4-6-11,-1-1-8,-1-8 2,0-6 2,4-9-1,-2-6 10,6-4 1,1 0-4,1-12-29,11-11-15</inkml:trace>
  <inkml:trace contextRef="#ctx0" brushRef="#br0" timeOffset="71900.5263">20259 7589 36,'60'47'49,"-56"-47"-8,-2 0-5,-2 0-4,0 0-10,0 0-7,0 7-6,-5 15-1,-9 3-2,-3 0-10,-1 0-5,6-7-7,-2-3 0,7-7 3,6-6 5,1 0 4,0-2-1,0 3-8,8-1 9,11-2 5,2 0 1,0 0-1,0 0-1,-1 0 3,-6 3-3,-2 4 2,-7 3 0,-5 2-3,0 2 2,0 8 21,-17 2-8,-4 5-2,-6-1-9,-3-2 1,-2-2-1,2-6-1,3-5-1,2-8 3,7-5-7,2 0-7,4-4-21,7-20-43</inkml:trace>
  <inkml:trace contextRef="#ctx0" brushRef="#br0" timeOffset="72087.7267">20337 7882 17,'10'13'24,"1"6"-21,3 2 1,-1-2 14,-2 1-1,0-2 4,0 1-7,1-2-9,-2-3-5,-3-6-16,4-5-55</inkml:trace>
  <inkml:trace contextRef="#ctx0" brushRef="#br0" timeOffset="72524.5274">20937 7502 178,'0'10'20,"0"7"-26,0 11 9,0 5 12,-5 8 15,-5-5-2,2-3-19,0-1-5,3-10-1,5-7 4,0-3 4,0-5-2,0-3 6,0-3 9,7 1 7,8-2-8,8 0-6,5 0-7,4 0-6,3-2 0,-4-12-4,0 0-9,-7-2-16,-7-1-36,-3 0-27,-11 1 1,-3-3-35</inkml:trace>
  <inkml:trace contextRef="#ctx0" brushRef="#br0" timeOffset="72742.9277">21119 7516 114,'-2'0'75,"1"0"-79,-4 4-11,-7 21 14,2 12 34,-11 13-4,3 4-15,-7 2-2,2 0-4,1-4 2,3-5-3,4-5-4,6-7-3,1-10 0,2-9-2,6-8-27,0-8-36,0-5-44</inkml:trace>
  <inkml:trace contextRef="#ctx0" brushRef="#br0" timeOffset="73117.3285">21282 7552 183,'2'0'27,"0"0"-36,-2 0 4,2 5 13,-2 12 12,0 4-13,0 2-4,0-5-3,0 7 1,0-3 2,0 2-1,0-3-1,0-5 1,0-6-2,0-3 1,0-3-2,3 0 1,16-2 21,7-2 13,5 0-10,7 0-7,5-8 7,2-9-14,3 4-6,-4-2-2,-3-3 0,-5 0 0,-8-1 0,-7 1-10,-3-2-23,-10 2-17,-5-3-15,-3-1-27,0-6-55</inkml:trace>
  <inkml:trace contextRef="#ctx0" brushRef="#br0" timeOffset="73351.3289">21637 7374 106,'-4'12'11,"-2"6"-20,-2 10 12,-3 1 24,-5 7 10,2 8-13,1 4 4,2 6-5,-2-1-4,-2 1 0,1 3-3,0-4-11,3-3-3,0-7-2,0-7 1,3-7-10,-1-9-24,1-5-20,-3-10-24,2-5-53</inkml:trace>
  <inkml:trace contextRef="#ctx0" brushRef="#br0" timeOffset="73538.5292">21324 7964 113,'0'0'122,"0"0"-93,0-3-35,16-1 4,4 1 16,6 2 4,1-1-11,1 0-7,0 2 3,-4 0-4,-5 0-16,-7 0-48,-10 0-98</inkml:trace>
  <inkml:trace contextRef="#ctx0" brushRef="#br0" timeOffset="73725.7295">21291 8115 141,'0'0'94,"0"0"-100,5 0 4,19 0 18,9 0 24,5 0-1,2-5-22,5-1-7,1 0-5,0-2-2,-1-4-5,-5-1-28,-10-2-70,-10-3-96</inkml:trace>
  <inkml:trace contextRef="#ctx0" brushRef="#br0" timeOffset="74006.53">22106 7556 133,'-13'9'88,"-9"7"-92,-11 6-2,-4 3 9,-2 0 1,1 2 3,4-4-4,3-3-4,10-1-2,5-5-13,7-5-10,9-5-26,0-4-47</inkml:trace>
  <inkml:trace contextRef="#ctx0" brushRef="#br0" timeOffset="74162.5303">21904 7773 33,'2'27'66,"-2"4"-2,0 8-12,-9 1-3,-2-5-24,3-2-16,-1-5-4,6-9-5,-1-4-2,4-13-44,0-2-57</inkml:trace>
  <inkml:trace contextRef="#ctx0" brushRef="#br0" timeOffset="74334.1306">22076 7769 136,'4'9'95,"-4"5"-95,1 1 13,1-3 34,-2 0-10,0-2-20,0-1-14,0-1-2,2-4-15,-2-4-51,0 0-73</inkml:trace>
  <inkml:trace contextRef="#ctx0" brushRef="#br0" timeOffset="75207.732">22470 7379 216,'29'-5'68,"5"5"-68,4-3 21,-3 3 20,-1 0-27,-4 0 9,1 0-18,-7 0-2,-9 0-3,-4 3-4,-9 1-18,-2 4-18,0 0-3,-3 4 15,-12 5 23,-5-1 1,-3-1 4,1 2 2,3 2 0,0-3 0,-1 2 7,-1 1 2,-6 0 1,-9 0-4,-8-1-5,0-3 0,1-1 1,7-6-3,7-1-1,11-1 2,10-6-2,4 2 0,4 0-2,0-2-1,7 4-1,9-1 6,8 0 7,4 1 3,0-1 3,-1 1-6,0 2-6,-6 0-1,3 4-2,-9-2 0,-2-1 0,-7 2 0,-4-4-1,-2-1-5,0 9-23,-8 1 17,-15 3 3,-1 3-1,5-3 4,3 0 6,6-3-2,5-3 1,5-1-1,0-4 7,0 3 9,0-1 10,15 2-5,-1 2 2,2 1-5,5 3-9,-6 1-5,-5-2 0,-8-1-4,0 3 3,-2 4-2,0-1-1,-7 1-3,-10 0 4,-5-8 3,4 2-2,2-1 1,5-2-3,2-5 2,6 3-1,3-3-3,0 3 2,0 5 0,0 4 2,3 3 3,4 4 3,-2 4 0,0 1-3,-5 1-4,0-1 3,0 0-2,0-7 1,-8-4-13,-10-6 12,-1-9 1,-3-5-4,-2 0-1,1-7-2,2-27-16,4-7-42,7 2-55</inkml:trace>
  <inkml:trace contextRef="#ctx0" brushRef="#br0" timeOffset="75613.3328">22899 7744 209,'6'0'46,"3"-2"-36,4 0 9,7-1 35,8 3-22,3 0-10,6 0-13,2 0-6,0-1 2,-6-3-4,-5 0 1,-8-1-2,-10 5 0,-9 0-1,-1 0-7,-8 19-7,-16 20 13,-11 16 10,-3 8-2,0 6 5,5-8-4,8-7-4,5-13-3,9-9 1,1-11-1,4-7-28,0-10-57,5-4-78</inkml:trace>
  <inkml:trace contextRef="#ctx0" brushRef="#br0" timeOffset="75769.3331">23166 8049 249,'23'-11'21,"5"5"-22,-1-1 3,1 2 1,-5-4 7,-3 1-9,-2-1-2,-11-3-56,-7 0-110</inkml:trace>
  <inkml:trace contextRef="#ctx0" brushRef="#br0" timeOffset="76096.9337">22971 7877 165,'-4'4'80,"-5"6"-92,-6 6-3,-6 8 18,1 9 21,-1 6-5,1 5-7,2 1 9,1-1-2,7-5-8,7-6-4,3-6 14,9-5 10,13-3 9,12-5-11,10-3-5,11-3-10,7-6-5,4-2-3,1 0-6,-3 0 3,-4 0-3,-9-2 1,-17-1-14,-10-2-34,-19-3-45,-5-3-100</inkml:trace>
  <inkml:trace contextRef="#ctx1" brushRef="#br0">22671 7689</inkml:trace>
  <inkml:trace contextRef="#ctx1" brushRef="#br0" timeOffset="202.8004">22671 7689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7:26:34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16791 8110 24,'0'0'32,"0"0"0,0 0-1,0 0-9,0 0-1,0 0-8,0 0-5,0 0-2,0 0-4,0 0 5,0 0 3,0 0 6,0 0 3,0 0 2,0 0-4,0 0-9,0 0-7,0 0-4,0 0-1,0 0-2,0 7 0,0 0 4,0 2 2,0 4 0,0 1-1,0 1 1,0-1 1,0-2-1,0 1-1,0-4 2,0-1-1,0-2-1,0 0 1,0-2 1,0 1-1,0-4 0,0-1 0,0 0 1,0 0 0,0 0 3,0 0 2,0-1 2,0-11-7,0-2-1,0-4 0,0-3-1,2 2 1,-2 4 0,1 0 0,1 1 0,-2 5-2,2 1-1,-2 3 3,0 3 1,0 2-3,0 0 2,0 0-1,0 0-3,0 0 2,0 0-3,0 0 1,0 7-1,0 10 4,0 9 0,0-4 1,-2 3 1,2-4-2,0-4 2,0-5-1,0-3 1,0-4-2,0-2 0,0-3-28,0 0-32,0 0-1</inkml:trace>
  <inkml:trace contextRef="#ctx0" brushRef="#br0" timeOffset="1575.6027">16810 8651 1,'0'0'59,"0"0"-38,2 0 10,-2 0 30,3 0-3,-1-2-25,-2-7-10,4 4-4,0-4-6,2 1-5,-1-3-2,-2-1-1,-1-1-2,0 3 1,-2 2 1,0-2 4,0 1-1,0 1 0,0-1 1,0 4 3,-9-2-3,-1 2-7,-2 0-1,-1 3-5,1 2 3,-1 0 0,-5 0-1,-1 0-2,-1 10 4,-1 4 0,0 5 0,1 3-2,4 2 1,2-2 1,-1 2-1,2-4 0,5 5 2,-2-6-4,8 2 2,0-5 1,2 0-1,0 1 1,0-5 0,0 2-1,0-9 1,7 5 0,2-6 1,2 3-2,4-4 2,2-3-1,4 0 2,1-3 0,7-13-1,-5-6 0,-3 2-2,-2-5 2,-7 7-3,-1-1-1,-3-2 3,0 1 1,-4 3-1,0 5-1,-4 1 0,0 1 2,0-1-2,0 5-3,0-2 1,0 4 2,0 1 1,0 3-1,0 0 2,0 0-2,0 0 0,-2 0 1,2 0-2,0 0-2,0 0 1,0 0-2,-3 0-3,1 11 6,1 3 1,1 5-1,0 0 2,0 5 0,0 2 3,6-1-1,6-1 6,-3 2-7,3-6 5,-4 1-3,1-7 4,3-1-6,-1-1-1,-2-2 2,2-1-5,-6-4-18,2-3-40,-7-2-87</inkml:trace>
  <inkml:trace contextRef="#ctx0" brushRef="#br0" timeOffset="9796.8172">16509 7897 19,'0'-2'29,"0"2"-7,0-2 7,0 2 0,0-2-4,0 2-6,0 0-2,0 0-3,0 0-3,0 0 2,0 0-2,0 0-2,0 0-3,0 0 1,0 0 2,0 0-1,0 0 2,0-2-2,0 0 1,0 2-1,0 0 0,0 0-1,0 0-2,0 0 0,0 0-3,-3-2 0,0 2-1,3 0 1,-4 0-1,2 0 0,-1-3-1,0 3 0,1 0 1,-1 0-1,1 0-1,-2 0 2,3 0-2,-2 0 1,-1 0 0,-3 0-1,-2 7 2,1-1-2,2 2 2,-2-1-2,-1 1 1,1 2 0,-1-2 0,4 3 0,-1-1 0,2-2 0,0 1-1,-3 0 1,3 0 1,-1 2-2,2-3 1,-2 2 0,-1 4 0,5-5 1,-2 0-2,0-4 1,2 2 0,-2-1 0,1 2-2,-2-1 2,1 2 2,-1 3-2,0 0 0,0 2 0,-2 1 0,3 2 0,2 0 0,-1 0 1,0 0-1,2-5 1,0 0 2,0 0-3,0-4 3,0 0-1,0-2 1,0-2 0,0 0-2,0-4-1,0 3 2,0-2-2,0-1 0,0 4 0,0-1 0,0 3 0,0 2 0,0 0 0,0 0 5,4 4-2,0-7-2,-1 4 2,4-1-1,-6-1-1,2-4-1,1 4 0,-2-3 1,-1 0-1,3 0 0,-2 0 0,-1 2 0,1-4-1,-1-2 0,-1 0-3,0 0-12,0 0-11,0 0-38,0 0-55</inkml:trace>
  <inkml:trace contextRef="#ctx0" brushRef="#br0" timeOffset="11980.821">17188 7922 4,'0'-2'9,"0"0"16,0 0 7,0 2-9,0-2-2,0 2 4,0 0-4,0 0-2,0 0-4,0 0-4,0 0 2,0 0 0,0 0-9,0 0 3,0-3-4,0 3 1,0 0-2,0 0 2,0 0-3,0 0-1,0 0 2,3 0 0,3 0 5,6 0 6,-4 0-1,2 0 2,-3 0 0,0 0-1,0 0-8,-3 0-2,2 3-3,0 1 3,-3-2 0,1 2-2,-3 0 3,2 3-3,3-3 1,-1-3 2,0 4-3,0-1 2,-5 0-2,2-3 0,0 5 1,0-2 0,-1 0 1,2 0-2,-3 1-1,3-2 2,-2 3-2,1 2 1,-1 1-1,-1 1 0,3-2-1,-1 3 2,0 1-1,2-3 0,-4-1 0,0-2 0,0-2 0,0 0 0,0 0 0,0 0 1,0-1-2,0 1 1,0-2 1,0 1-1,0 4 0,0 1 1,0-1-2,0 0 1,0-2 1,0-1-2,0 2 1,0 1 1,0 0-1,0 5 0,0 0 0,0 0 1,0-2-3,-6-1 3,4-1-1,-2 0 0,2 1 0,-2-2 0,-2 2 0,1-1 0,1-1 1,2-1-1,-1 0-1,0 3 1,-1-1 0,0 0 1,0 0-2,0-2 1,-1 2 1,0-2-2,0 3 1,1-2 1,-3-3-2,6 2 2,-3-3-2,1 3 1,1-3 1,1-3-2,-3 2 1,3 0 0,-4 1 0,2 1 0,-1-3-1,0 2 1,-3 1-1,2-4 1,3 2 0,2-2 0,-3 0-1,3 0 1,0 0-4,-1 0-4,-1 0-16,-2 0-50,0-10-51</inkml:trace>
  <inkml:trace contextRef="#ctx0" brushRef="#br0" timeOffset="13650.024">16348 8320 0,'0'0'0,"0"0"0,0 2 0,0-2 0</inkml:trace>
  <inkml:trace contextRef="#ctx0" brushRef="#br0" timeOffset="46035.6809">16501 7779 71,'-12'-6'-4,"7"4"4,0 2 18,-2 0-1,1 0 6,3 0-4,-2 0-4,0 2-2,0 10-4,-1 7 0,-1 8 4,-1 7-6,3 4-2,0 8-3,5 5 2,0 2 2,0-2-5,0-2 0,0-3 1,1-6-2,3-7 2,-1-11-2,0-5-2,3-5 2,-1-6 0,2-3-8,5-3-7,3 0-28,1 0-40</inkml:trace>
  <inkml:trace contextRef="#ctx0" brushRef="#br0" timeOffset="46456.8816">16511 7699 61,'-14'-4'0,"1"4"-3,2 0 7,1 0 13,0 0 3,-1 18-10,-3 9 9,1 8-7,-2 9 1,4 2 6,0 9-12,3-1-1,1 1 5,3-2 3,0-4-8,4-8 0,0-5-4,0-5 1,4-9-3,5-5 2,1-2-6,6-2-3,-2-6-12,1-2-2,-1-5-7,0 0-5,-2 0 1,1-3-17</inkml:trace>
  <inkml:trace contextRef="#ctx0" brushRef="#br0" timeOffset="46737.6821">16422 7882 20,'-14'57'44,"2"1"-13,5-1 2,4-1-12,3-8-7,0-11-12,0-9-2,0-14 0,0-6-9,10-6-35,-3-2-23</inkml:trace>
  <inkml:trace contextRef="#ctx0" brushRef="#br0" timeOffset="46956.0825">16318 8018 22,'-3'0'11,"1"0"-11,2 0 0,0 0 24,0 0-6,0 0-12,0-5-18,0-1-19</inkml:trace>
  <inkml:trace contextRef="#ctx0" brushRef="#br0" timeOffset="47299.283">16318 8018 7,'-3'-32'17,"3"32"7,2 0 10,1 0-2,4-3-8,3 2-17,5 1 7,5 0-3,7 0 0,7 0 4,6 7 1,7 1 9,6 1-15,8-4-1,-1-5-5,-3 0 1,-5 0-1,-9 0-4,-7 0 1,-6 0 0,-8 0-1,-1 0 0,-3 0 0,-2 0-1,5 0 0,-5 0-4,-3 0-8,1 0 5,-6-2-1,2 2 4,-7 0 0,-1 0 1,-2 0-13,0 0-5,0 0-7,-1 0-9,-20 0-5</inkml:trace>
  <inkml:trace contextRef="#ctx0" brushRef="#br0" timeOffset="47782.8839">16393 8038 68,'-3'0'19,"3"0"-7,0 0 21,0 0 6,0 0-6,0 0-16,3 0-5,8 0-5,7 0 0,2 0 7,6 0-5,7 0-5,7 0 11,12 0 0,3 2-6,8 7-3,2-1 2,-2-2-2,-5-2 0,-3-2-5,-11 0-1,-3 0 1,-10-2 0,-3 0-1,-12 0 0,-7 0 0,-3 0-2,-6 0 0,0 0-4,0 0 0,0 0-8,0 0-7,-8 0-21,-6 0-12,-3 0 9,-11 0-38</inkml:trace>
  <inkml:trace contextRef="#ctx0" brushRef="#br0" timeOffset="48282.0848">16403 8138 11,'0'0'28,"0"0"-24,0 0-4,0 0 13,0 0 25,0 0-7,5 0-18,4 0 0,-3 0 5,2 0 1,0 0 0,6 0-3,5 0 2,3 0-2,5 0-4,9 0 1,6 0 7,7 0-4,3 0-8,2 0-2,1-2 0,-6 2 1,3 0 3,-7-5-1,-4 3-6,-1-3-1,-9 0 0,-2 3-1,-8-3 0,-2 3 2,-4 2-2,1 0 0,-4 0-2,4 0 1,4 0 0,-2 0 0,-1 0 0,4 0 0,-3 0-1,-1 0 3,-6 0-2,-4 0 0,-5 0-2,0 0-6,-2 0-14,-2 0-15,-18 0-17,-7 0-81</inkml:trace>
  <inkml:trace contextRef="#ctx0" brushRef="#br0" timeOffset="48874.8859">16937 7821 80,'-1'-9'28,"1"4"-17,0 5 20,0 0 10,0 0 1,0 0-24,0 0-16,1 0-1,12 0 10,2 3 6,2 8-1,7 4 2,3 1-11,-2 0 1,6-2 1,0 3 3,4-2-3,-1-1-7,2-2 3,-6 1-3,-2-2 0,-9-5-1,-4 2-1,-1-3 0,-5 1 0,-2 2 2,-3-5-4,0 3 2,-1-3 0,-1-1 0,0 0 0,-2-2 0,0 0 0,0 2 0,0-2-1,0 5 2,3-4-1,-1 6-1,2 0 2,-1-2-2,1 2 2,-3-4-1,1 0 0,-2-2 0,0 2 0,0 3 0,0 2 0,-9 9 4,-6 3 4,-9 5 3,-6 4-6,-8-2 2,-2 2 1,-10-7-3,-6 6-3,-6-2-5,-9 6-25,-7 0-55,-10-8-107</inkml:trace>
  <inkml:trace contextRef="#ctx0" brushRef="#br0" timeOffset="61947.7088">16244 8172 10,'1'0'31,"5"0"-16,-2 0-4,-2-4 7,3 1 4,-2-2 1,-1 3-10,-1 0-7,-1 2-5,0 0 2,0-3-3,0 3 3,0 0 0,0 0 6,0 0 7,0 0 2,0 0-3,0 0-1,0 0-3,0 0-11,0 0 0,0 0-2,0 3-7,0 13 6,0 6 0,0-6 3,0-2 0,0-5 0,4-7 6,-3-2 0,1 0-2,0 0 5,0 0 10,2 0 3,-1 0-5,0-17-14,-2-2-1,-1 2 2,0-3-2,0 1-3,-3 5 2,-5 4-2,-1 3 1,1 3 0,-5 4 0,1 0-2,-1 0 2,2 0-1,5 0-1,2 4 0,0 8 0,4 3 1,0 4-3,0-2 4,0 2 2,0-3 0,4-6-2,4 1 0,-1-7 2,3 0-2,3-4 1,-5 0 1,2 0 2,3 0 1,-2-11-5,-1-7 2,-2-1 0,-3 0-1,1 5 0,-5 4 2,-1 0-1,0 1 0,0 1-2,0 2 0,-5 3 2,1 1-2,1 2-3,-4 0 1,0 0 0,2 0-2,0 9 0,1 11 1,1 1 2,1 1 1,1-3-2,1-4 1,0-5 1,0-1-2,0-7-2,0-2 1,5 0 3,2 0 3,0 0-1,1-19 4,-1-5-4,-2-3 1,1-1-2,-5 4 0,-1 4 0,0 3 0,0 4-1,0 5 2,0 1 2,0 7-2,-5 0-3,-4 0-1,-1 15-2,0 10 1,3 2 2,3-1-2,4-2 2,0-6 1,0-6 1,0-5-2,0-5 0,0 0 1,0-2 1,9 0 4,0 0-1,2-14 0,0-8 1,1-2-4,-5 0 2,-3 2 0,-4 2-5,0 3 4,0 9-2,0 0-4,-10 6 3,2 2-1,-6 0-2,2 2-1,4 14 2,1 2-2,3 1 4,4-4-2,0-3 2,0-2 2,0-3-2,7 0 3,4-4-3,5-3 2,2 0 1,-1 0 1,-2-10-2,-2-9 0,-1-4 1,0-2-2,-5-4 1,-4 4-1,-3 3-2,0 2-6,0 11 1,-11 5 2,-4 2 1,1 2 0,-1 0-2,-2 9 3,-2 8-1,4 9 1,4 1-1,2-1 3,8-1 0,-1-2 1,2-3 3,0-3-1,0-3 0,7-1-2,5-7 1,5-2 3,1-4-1,-3 0-1,1-1 3,-1-16-3,4-4 2,-3-4-2,-3 1 2,-4-8 0,-5 4-2,-4 1 1,0 4-5,0 6 3,-11 7-2,-4 4-9,-1 2 5,-5 4 1,2 0-1,-6 4 2,0 14 2,5 6-2,0 2 0,5 0 1,3 4 2,5-6 0,6 2 2,1-4 1,0-3 2,0-4-3,10-5 0,7-4 2,-1-5 0,0-1-1,0 0 2,5 0 1,-6-12-2,-2-5 0,-6-7-1,1 2 0,-3 1 0,-3-4 1,-2 4-2,0 2-1,0 1 0,0 6-2,0 3-1,-7 4-1,-1 5 1,-1 0 1,-3 0 0,-2 3-4,-2 13 4,5 1-2,4 2 0,-2 2 2,5-3-1,3 3 1,1-4-1,0-2 4,0-1-1,7-2-2,7-6 2,5-2 0,-4-4 2,2 0 0,-2-7-2,1-8 2,3-9 0,-8 2-1,2-4 3,-8-6-4,-3 4-1,-2-1 0,0 6 0,-2 8-3,-8 4-1,0 5 3,1 6-1,-3 0 1,0 0-2,1 0 1,-2 19-3,1 5 3,-1 5-2,5-2 3,1 2-1,3-6 2,4-4 0,0 1 1,0-3 0,0 0 0,11-5-2,0-4 2,0-4 0,3-2-1,-4-2 3,4 0-1,-1 0 0,-3-12 2,-1-2-1,-1-3-1,-4-2 3,-4 4-3,0-2 2,0 5-3,-4 3-1,-5-2-1,4 3 1,0 2-2,0-1 2,2 3 0,-5 3 1,3 1-2,-2 0-2,0 0 2,3 0 1,-3 0-1,0 0 0,0 1-5,1 2-10,2-2-5,4 2-12,-3-3-6,3 0 2,0 0 7,0 1-5,0-1-3,0 0-7</inkml:trace>
  <inkml:trace contextRef="#ctx0" brushRef="#br0" timeOffset="62556.1099">16299 8194 118,'0'0'26,"0"0"-23,0 0 15,0 1 46,0-1-29,0 0-25,0 0 3,0 0 9,0 0 3,0 0 4,0 0-13,0 0-2,0 0-2,0 0-9,0 0-1,0 0-5,-2 0-40,-13 0-65</inkml:trace>
  <inkml:trace contextRef="#ctx0" brushRef="#br0" timeOffset="64849.3139">15062 11180 99,'7'0'13,"-4"0"-25,1 0 2,-1 0 16,2 0 4,0-3-11,1-1 4,-1-1-4,-2 5-1,-3-1 4,0 1-3,0 0 1,0 0 3,0 0 2,0-2 13,0-2-7,0 1-13,0-1 5,0 1 4,-3 3 2,2 0 12,-3-3-11,-2 3-10,6 0 0,0 0-3,-1 0-8,-1 0-15,-2 0-21,-2 0-21</inkml:trace>
  <inkml:trace contextRef="#ctx0" brushRef="#br0" timeOffset="74568.131">2558 12573 10,'0'0'26,"0"0"-2,0 0-2,0 0 2,0 0 2,0 0-11,0 0-5,2-2-7,0 2-1,2-2-2,-1 2 1,-2-3-1,3 3 2,-1-2-2,3 2 0,0 0 0,2-2 0,0 2 0,1 0 1,5 0-2,2 0 2,-1 0-2,5 0 1,-2 0 1,6 0-1,0 0-1,-2 0 2,6-2-1,1 2 0,5-4 0,2 0 0,3-4 2,2-1-2,-3 4 1,9-7-1,-4 2 0,-3 5 0,4-4 0,-7 7-1,7-1 3,-7-2-2,2 3-1,-4-1 1,0-1 0,1 2-1,2-1-1,-2 0 1,1 1-1,-5 0 1,6 2-2,-3 0 2,1 0 1,-1 0 0,0 0-1,-2 0 0,-1 0 1,-1 0-1,-2 0 2,-2 0-4,-2 0 5,-1 0-1,3 0-2,-2 0 1,-1 0 0,-1 0 1,0 0-2,1 0-1,2 0 4,-1 0-4,0 0 0,1 0 3,2 0-2,2 0 1,-1 0 0,-2 0 0,1 0-2,4 0-13,-2 0 15,1 0 0,-2 0-1,4 0 1,0 0 0,7-3 1,-8 0-2,5 3 2,-3 0-1,-1 0-2,-2 0 4,2 0-3,-2 0 1,0 0 0,-5 0 1,3 0-2,0 0 2,-5-4-1,4-5 0,-2 3 2,-2 0-4,1 0 2,-1 4 0,-2 0 0,4-1-1,-4 3 2,1-2-1,-1 2 0,1 0 0,-2 0 0,5 0 0,-3 0 0,1 0 0,-1 0 0,-2 0 0,3 0 2,-3 0-1,-1 0 0,-1 0 4,5 0 1,-1 0 0,-1-3-4,6-4 0,-6 1 1,3 0-2,-4 4-1,-6-3 0,-5 3 7,0 1-6,-4-1 0,1-1 0,-7 1 7,0 2 2,0 0 6,0 0-2,0 0 3,0 0-5,0 0 0,0 0-4,0 0-2,0 0-2,0-2-2,0 2-2,0 0-1,0 0 1,0 0 0,0 0-3,0 0 0,0 0-5,0 0-19,0 0-35,0 0-79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7:28:31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18988 8032 19,'0'0'29,"0"-3"-11,0 3-7,0 0 5,0 0 10,0 0 4,0 0-6,0-1 2,0 1-4,-3 0-5,3-3-5,0 3-5,0-2-3,0 2-1,0 0-3,0 0 1,0 0-2,0 0-1,-3 0-4,2 15 0,-2 8 5,0 6 2,0-4 0,-1-1-1,-1-1 2,2-3-2,1-1 1,-5-2 1,2 0-2,2-3 0,0-2 1,-1-3-1,4-5 0,0 0-1,0-2 2,0-2-1,0 0 1,0 0 3,0 0 2,0 0 1,0-10-5,0-11-3,0-4 0,0-2-2,0 2 3,0-1 0,0 4-1,0 5-1,0 2 2,0 5 0,0 1 0,0 3 0,0 2 0,0 2 1,0 2-2,0 0 0,0 0-3,0 0 0,0 2-5,0 14 5,-6 9 1,3 7 2,1 0 2,2 1-2,0 1-27,0-9-50</inkml:trace>
  <inkml:trace contextRef="#ctx0" brushRef="#br0" timeOffset="1216.8021">18892 8518 36,'-3'0'40,"2"0"-39,-1 0 14,2 0 26,0 0-2,0 0-10,-2 0-20,2 0-5,-2 0-1,2 0 5,0 0 2,0 0-5,0 0-4,0 0 0,0 0-1,0 0 0,0 0 1,0 0-2,0 0 1,0 0 0,-4 5-1,1 5 2,0 4 0,-2 5 3,-1 1 0,-1 5 5,-1 0 2,1-2-1,2 2-4,0-2-3,3-3-2,-2-5 0,1-1-1,-1 1 2,4-3-2,0-3 0,-1-2 1,1-2-1,0 0 0,0-3-1,0-2-3,0 0-2,-2 0-1,2 0 0,0 0-3,0 0 0,0 0 2,0 0 0,0 0-1,0 0-1,0 0-3,0-12-14,0-2-7,0-4 2,0-3 2,0 7-7,2-8-2,2 8 36,-1 2 3,0 4 7,-1 4 29,0-4 2,0 5-1,4 1-12,-4 0-9,6 2-6,4 0-1,3 0 2,2 0 1,4 0 4,-3 4 7,-2 9-19,1-1 2,-2 2-1,-1-4-2,-1 2-3,-6 0 2,0-4-2,-3 6 1,0 0-1,-3-7 0,-1 3 1,0-3-2,0 1 1,-8 3 1,-7-3 1,-5 2-1,-5 1 2,2-3-1,-1-1-1,3 5 0,1-7 1,4 2-1,3-3-1,0-3 0,5-1 0,5 0-6,-1 0-2,2 0-6,2-5-18,-1-14-6,1-1-13,0-1-7</inkml:trace>
  <inkml:trace contextRef="#ctx0" brushRef="#br0" timeOffset="6505.2115">19714 7940 3,'0'-9'4,"0"0"7,0 1 13,2-3 5,-2 3-5,0 2-5,1 2-6,-1 1-3,0 2-2,0 1-2,0 0-5,0 0-2,0 0-3,0 0 0,0 0-2,0 0 1,0 0 3,0 0 2,0 0 0,0 0 2,0 0-1,0 0 4,0 0 1,0 0 0,0 0-4,0 0 1,0 0-2,0 0-1,0 0 2,0 0-1,0 0 5,0 0-2,0 0 6,0 0-6,0 0-1,0 0-1,0 1-2,-1 6 1,-5 6-1,2 3 3,-3 2 1,-2 6-2,0-1-1,3 7 3,2 1 3,1 4 0,3 1-3,0-1 3,0 0-2,0 0 2,0-2-4,0-1-1,0 1 0,0-2-2,0-1 1,0 6 0,0-10-2,0 0 1,0-6 1,10-3-1,3-3 1,3 1 2,3-5-1,-1 1-3,0-1-2,2-5-11,-5 0 5,-2-1-16,-3 0-19,-6-1-15,-3-3-19</inkml:trace>
  <inkml:trace contextRef="#ctx0" brushRef="#br0" timeOffset="7176.0126">19847 7769 61,'0'-6'2,"0"6"2,-2 0 11,-5 0-4,-6 0 0,2 0-11,-4 10-2,2 9 2,-2 3 2,6 3 5,-2 1 1,-2 2 6,5 1-1,-3 2-1,2 8 1,0 1-2,-2 1 1,2 5 3,3-5-7,2 3-3,1-5 0,-1 0-3,1 1 2,-1-4-3,3 4 2,-1-7-2,2-1 1,0-10-2,0 1 1,0-3 1,2 1-3,6-4 6,4-5-3,-2-1 3,1-3-2,-1-2 4,0 1-4,-1-3-1,-2-3-2,0 4-5,-3-3-2,4-2-2,-1 0-16,-2 0-17,2 0-15,-1 0-5</inkml:trace>
  <inkml:trace contextRef="#ctx0" brushRef="#br0" timeOffset="7815.6138">19710 8260 62,'0'0'31,"0"0"-30,0 0 4,0 0 14,0 0 12,0 1-15,4 2-9,10 1 3,-1 2 9,7-2-2,5 4-2,6 0 1,10 4-1,10-7 1,4 2-5,9-5 0,0 0 0,0-2-6,-2 0-4,-4 0-2,1 0 2,-2 0-1,2 0 0,8 0 3,-3 0-5,1 0 4,-3 0-1,-4 0-4,-7 0 6,-2 4-3,-12-2-1,-1 5 2,-6-2-2,-2 2-4,-6-2 3,1 1-1,-8-3 3,-5 1-2,-4-4-6,-5 0 7,-1 2 1,0-2-2,0 0 1,0 0-2,0 0 0,0 0-4,0 0-16,0 0-27,-10 0-13,-1-3-10</inkml:trace>
  <inkml:trace contextRef="#ctx0" brushRef="#br0" timeOffset="8658.0152">20278 8780 62,'4'3'82,"0"-1"-57,4 7-31,4 3 12,-2 10 17,7 4 3,1 11 11,-2 3-22,6 3-4,-2-2 13,1 0-20,-4-10-3,1 1 2,-3-6-4,-2 0 4,-2-8-1,-4-4-10,-2-2-17,-3-9-14,-1 1-10,-1-4-4,0 0 5,0 0-30</inkml:trace>
  <inkml:trace contextRef="#ctx0" brushRef="#br0" timeOffset="8970.0157">20647 8885 132,'-8'-4'26,"-1"4"-34,-1 0 4,-6 0 3,-4 2 12,-5 13-1,-1 1-6,1 2 5,-3 7 7,-3 4-1,2 0-5,-2 0-2,4 0-3,5-3 2,1-4-3,3 1-4,0-3 1,5-3-1,2-7-1,3-1 1,4-8-13,4 1-9,0-2-5,0 0-11,0 0 6,14-7-4</inkml:trace>
  <inkml:trace contextRef="#ctx0" brushRef="#br0" timeOffset="9484.8167">20962 8914 149,'3'0'73,"-1"0"-78,1 0 0,-1 0 9,1 1 11,4 2-2,3 7-4,0 3-4,5 2 9,3 1-2,-3-2-9,3-6 1,-4 5 2,3-3-4,4-1 3,-5-1-4,-2-3 2,-6-2-2,-2-1-1,-6-2 0,0 2 1,0-2-1,0 3 1,0-3 3,0 2-6,0 0 2,-10 6-1,-11 4 0,-6 0 1,-7 3 0,-1 4-2,0 0-1,1 0-5,5-2 2,9-5-6,5-5-8,5 0-13,5-4-19,5-3-29</inkml:trace>
  <inkml:trace contextRef="#ctx0" brushRef="#br0" timeOffset="10233.618">21685 8828 64,'0'0'31,"0"0"-30,0 0 7,0 0 26,0 0-6,0 0-21,0 0-7,0 0 0,0 0 2,0 0 0,0 0-1,-9 14 5,-1 6 11,-2 13 4,-1 7-9,-4 11 5,-2 2 2,-1 5-11,4-5-3,2-3-4,6-1-1,4-12 3,1-4-1,1-5-2,2-14 0,-3-2 1,3-7-1,0 2-1,0-7 1,0 0-2,0 0 2,0 0 3,0 0-1,0 0 4,0-17-9,5 0 0,2-6-1,1 5 1,1-2-2,1 2-1,2 2 2,4 1 4,-2-4-2,1 5 1,4 2 1,0 2-3,0-5 3,-4 8-2,-1 0 2,2 2 2,-5 5-2,-1 0 0,4 0 3,-3 6 2,2 13-3,-2-5-2,-1 7 1,-4-1 1,-1 1-2,-3-4 3,-2 2-3,0-3 0,0-3 3,-5 3-2,-13-1 2,-6-5-2,2-1 0,-4-6 0,2-1-1,3-2 2,-1 0-2,3 0-9,5 0-17,3-14-49</inkml:trace>
  <inkml:trace contextRef="#ctx0" brushRef="#br0" timeOffset="13509.6238">19968 9518 36,'-6'0'18,"5"0"-8,1 0 27,-2 0 13,1 0-19,-1 0-15,0 0-10,0 2-6,-4 3 1,0 2 1,-6 8-4,-3 4 2,-5 8 0,-3 8 0,0 5 2,-1 3-2,3-1-2,4-1 5,3-2-2,5-4 2,2-1 1,4-3-2,3-2 3,0 2 0,0 0-2,2 0 3,10 0-1,5-2 0,0 0-2,3-2 0,0 0-1,2-3-2,-1-1 1,-4 0 0,-4-6-5,-5-1-6,-2-6-6,-5-1-10,-1-5-5,0-2 0,0-2-9,0 0 8</inkml:trace>
  <inkml:trace contextRef="#ctx0" brushRef="#br0" timeOffset="13806.0243">19904 10086 49,'0'0'22,"0"0"-49,5 0 27,2 8 14,4 6 16,2 5-11,1 0-9,0-1-4,0 3 3,-6-2 0,-1-2 3,-5-3-5,-2 1-2,0 0 3,-3 1 4,-19 4-2,-14 5-2,-3 2-4,-6 2-3,0-5-1,5-2 1,2-3-2,10-5-4,6-2-10,9-6-24,9-4-69</inkml:trace>
  <inkml:trace contextRef="#ctx0" brushRef="#br0" timeOffset="15381.6271">19825 8799 9,'0'-9'11,"0"1"10,0 1 31,0 3-1,0 3-16,0-2-15,0 3-3,0 0-2,0 0-9,0 0-6,-3 0-6,-6 25 0,-4 8 4,2 16 2,1 1 1,2 7-1,-1-6 1,2 2 1,3-9-2,-3-4 2,4-11-2,2-2 0,-2-8 2,3-5-2,-3-8 2,2-4-4,-1-2 0,2 2-9,-1-2-5,1 0 4,-2 0-1,-2-19-60,1-10 8,-1-2 30</inkml:trace>
  <inkml:trace contextRef="#ctx0" brushRef="#br0" timeOffset="15693.6276">19900 8710 24,'10'0'25,"0"0"-11,-3 0 10,0 7-21,0 8 1,-2-1-2,-2 1 4,-3 4-2,0-3-4,0 1 3,-5-2-1,-11-3 1,-2 0 2,-2-2-5,-1 0 0,3-3 0,2-3 0,4-4-2,3 0-9,4 0-8,3 0-24</inkml:trace>
  <inkml:trace contextRef="#ctx0" brushRef="#br0" timeOffset="16068.0283">20256 8681 20,'-11'0'21,"-1"9"-23,-7 11 0,-1 6 10,-3 9 14,1 7 3,0 2-6,4 5-2,2-4 6,6 5-4,7-5 0,3-4 0,0 0-6,7-5-12,12-2 1,0-3 1,7-4-2,3-2-12,0-5-15,0-3-31,1-5-38</inkml:trace>
  <inkml:trace contextRef="#ctx0" brushRef="#br0" timeOffset="16801.2294">22276 8943 83,'8'-7'75,"-4"2"-62,3 1 20,-3 1 11,-1 3 0,-3 0-16,2 0-18,5 0-6,0 0 9,0 7-3,1 11-4,-2 7 1,-4 2-1,-2 6 3,0 4-6,-1 3 2,-21 3-2,-6 3-5,-8 5-4,-4-3-23,-2 6-46,-8-8-60</inkml:trace>
  <inkml:trace contextRef="#ctx0" brushRef="#br0" timeOffset="17581.2309">20233 10195 117,'0'-7'39,"2"4"-36,-2 3 16,2 0 20,-2 0-5,0 0-30,0 8-6,0 25 2,-7 18 3,-5 12 9,-4 12-6,1 10 2,-1 0-1,1-5-2,2-9-4,5-14 1,0-11-2,4-8 1,1-9 0,1-10-1,2-7 0,0-9-14,-2 0-7,2-3-5,0 0 12,0 0 7,0-18-18,0-11-39,0-7 5,0-2-6</inkml:trace>
  <inkml:trace contextRef="#ctx0" brushRef="#br0" timeOffset="17908.8314">20282 10256 69,'8'-5'35,"1"4"-39,1 1 5,1 0 31,-1 0 3,7 0-2,-3 8-16,3 8-6,1 1 5,-10-1-11,-1 5-5,-1-5 3,-6 1-7,0-2 4,0-5-1,-6 3-2,-13-1 5,-3 0-2,-4 0-2,2 0 4,6-2-4,-1-3 1,6 0 0,2-5-11,1 1-15,6-3-17,4 0-23,0 0-26</inkml:trace>
  <inkml:trace contextRef="#ctx0" brushRef="#br0" timeOffset="18267.6321">20898 10231 0,'0'0'83,"-13"0"-85,-3 12-2,-6 7 6,-3 1 11,2 12 13,1 3-3,3 0-8,5 6 1,3-4-2,4 1 4,3 1-1,4-3-9,0-3 0,0-1-4,0-7-3,4-4 1,6-2-1,-2-5-2,6-1-12,-1-3-14,3-3-38,-1-6-55</inkml:trace>
  <inkml:trace contextRef="#ctx0" brushRef="#br0" timeOffset="18766.833">21159 10394 68,'0'0'28,"0"0"-29,0 0 5,0 0 24,0 0 0,5 5-21,-2 7 14,2 7 13,2 3-8,2 2-7,2 5 7,4 0-12,1-3-8,2 1-5,-4-3 1,2 2-1,-4-8 2,0-4-3,2 2 0,-6-8-4,1-4-12,-6 0-10,1-4-9,-3 0-9,2 0-14,-3 0-4</inkml:trace>
  <inkml:trace contextRef="#ctx0" brushRef="#br0" timeOffset="19078.8334">21520 10380 94,'-8'0'0,"-8"0"-18,-1 0 17,-8 12 15,-6 14 15,-10 3-9,0 3-2,-9 1-3,3-2-1,-2 1 9,-2-6-10,13-1-6,4-6-4,13-4-3,6-3 2,4-4-6,9-3-22,2-4-26,0-1-38</inkml:trace>
  <inkml:trace contextRef="#ctx0" brushRef="#br0" timeOffset="20139.6354">21772 10438 35,'0'0'4,"0"0"6,0 0 26,0 0 12,0 0-16,0 0-9,0 2-4,0 0-6,3 3-6,5 2-3,1 6 16,5-1-3,1 1 2,2-3 0,0 2-3,3-4-7,0 4-1,-2-4 2,0 0-5,-2-2-4,-6-2 3,1 3-4,-8-4 2,2 2-3,2-1 2,-4-1-1,3 0 0,-2-1 2,-4-2-2,4 0 0,-4 2 0,1-2 0,-1 0 0,0 2 0,0-2 0,0 0 0,0 0 0,0 0 0,0 0 0,0 0 1,0 0 0,0 0 1,0 0-1,0 0 0,0 0 0,0 3-3,-11 4 2,-8 2 0,-7 4-1,-9-1-1,0 2 0,-3 2-4,-4-1 3,9-1-2,4-3-2,3-3 3,11-2-12,6-2-21,4-4-32,5 0-45</inkml:trace>
  <inkml:trace contextRef="#ctx0" brushRef="#br0" timeOffset="21902.4385">22694 10655 11,'4'-2'57,"0"2"-56,2-1 4,-2 1 39,7 0 6,-1 0-17,4 0-12,2 0 2,-1 0 0,2 0-6,9 0-7,-1 0 3,0 0 1,3 0-8,-3 0 0,-2 0-1,-1 0-4,-10 0 0,-5 0 0,-3 0-11,-2 0-10,-2-5-14,0-3-34,0-1-60</inkml:trace>
  <inkml:trace contextRef="#ctx0" brushRef="#br0" timeOffset="22152.0389">22905 10535 7,'-3'11'10,"-5"5"-5,-1 4 41,-1 9 4,-2 3-19,-2 3-2,-2-2-9,6-2-7,0-4-7,6-6-5,3-4 2,1-5-3,0-2-22,0-5-43,14-5-69</inkml:trace>
  <inkml:trace contextRef="#ctx0" brushRef="#br0" timeOffset="22744.84">23226 10697 49,'1'0'104,"-1"-3"-99,0 2-8,0 1 13,0 0 53,0 0-35,0 0-24,0 0-2,0 0-3,0 0 2,0 0 1,0 10-4,0 2 9,0 1 0,-1-1-2,1-2-1,0-1 1,0-1-1,0-1 0,0-3 0,0 1 3,10-2 8,1-3-7,7 0 0,4 0-2,1 0-3,2-22-3,3 2 3,-3-5-6,0 3 2,-5 3 0,-5 2 1,-1 5-1,-4-2 3,-8 2 0,-2-3 5,0 1 4,0 5-6,-3-1 3,-12 2-6,2 1-4,-1 0 1,-2 2-2,-2 3 1,-2-1-1,5 3 1,2 0 2,0 0-2,3 0-11,-2 0-3,3 0-12,-1 0-12,1 7-16,2 3-21,5-2-20</inkml:trace>
  <inkml:trace contextRef="#ctx0" brushRef="#br0" timeOffset="23072.4406">23493 10788 126,'2'2'56,"-1"-2"-63,-1 0 2,0 3 18,0-3 26,0 5-24,0 0-14,0 0 5,0-1 1,0 1-5,0 0 0,0 4-8,0 2-15,4-2-17,-1 4-13,3-2-20</inkml:trace>
  <inkml:trace contextRef="#ctx0" brushRef="#br0" timeOffset="23587.2415">23797 10560 43,'0'0'127,"0"0"-119,0 0-14,0 0 9,0 0 18,0 7-16,0 6-3,-5 4 7,-6 3 13,2-5-8,1 2-8,3-1-5,0 5 0,1-4-1,4 2 1,0-1-1,0 1 1,0 0-1,9-4 2,1 0-2,2-1 2,-1 1 0,-3-4-2,1 1 4,-1-1-2,-2-5-2,-2-1 1,-1 0-1,-2-3-1,-1 1 2,0-2-1,0 5 0,0-1 3,-12 1 5,-4 2 0,-1-1-1,0-2-5,-1 0 0,0-3-8,1 1-7,0 0-14,3-3-11,1 0-10,5 0-22,5 0-10</inkml:trace>
  <inkml:trace contextRef="#ctx0" brushRef="#br0" timeOffset="23883.642">23830 10548 234,'1'0'44,"5"0"-57,0 0 6,3 0 30,1 0 15,4 0-30,0 2-3,1 1 4,1 2 2,-2 1-4,3 2-3,0-1-4,-3-1 0,0-2-6,-5 1-7,2-5-16,-2 0-17,1 0-15,1 0-15,1 0-49</inkml:trace>
  <inkml:trace contextRef="#ctx0" brushRef="#br0" timeOffset="24164.4425">24205 10493 74,'7'0'53,"6"0"-33,0 0 29,2 9-8,1 1-9,3 5-10,-3 4 2,-1 2-19,-5 6 5,3-1 1,-5 3-4,-1 4-2,-7-2-3,0 6 2,-7 6-9,-8-2 6,-4 5-1,-7 2-2,-5 0-11,0-2-24,-3-4-22,2-6-7,-4-7 5</inkml:trace>
  <inkml:trace contextRef="#ctx0" brushRef="#br0" timeOffset="48718.8856">22321 10328 17,'0'-2'1,"0"2"0,0 0 24,0 0 21,0 0-10,0-2-11,0 2-6,0 0 5,0 0 2,0 0-3,0 0-9,0 0-9,0 0-3,0 0-2,0 0 0,-2 6 0,-6 15 0,-2 4 4,-3 8-1,-1 5 0,1 5 1,-4 6 2,-1 1-2,3 1-1,-1-1-3,2-4 4,2-6-4,0-4 2,2-4-1,5-9-1,0-5 1,1-7-1,3-3 0,1-4 0,0-4 0,0 0 2,0 0 0,0 0 1,0 0 1,0 0 3,0 0 0,0 0 0,0-7 1,0-9-7,0-2-3,3-1-2,2 2 3,0 5 1,0-2-1,2 2 0,0 2 1,1 1-1,0-1 1,-1 7-2,-1-3 1,-1 3-1,1 3-1,1 0 0,0 0-1,3 0 1,-1 0 1,3 0 1,-2 12 0,4-5 1,-2 3 0,2-1 0,-2 1 0,-4-2 0,2 1 0,-4-1 0,-1 1 0,0-4 0,-1 2 0,-2-2 0,-2 0 0,0-3 1,0 0-1,0 1 0,0-2 1,0 2 0,0-2-1,0 4 1,0-1-1,0-1 3,0 2-3,-4 2 1,-3-2-1,2 2 1,-4 3-1,-3-2 1,0 3-1,-3-4 0,1 2 1,4-1-1,0 1 1,-1-6-2,1 6 2,-2-2 1,1 0-2,2-4 1,-1-1 1,-2-2 0,2 0 1,-5 0-3,4 0 0,-1 0 1,-1 0 0,7-4-1,0-3 0,0 2 1,2-1 0,2-1-3,2 3-4,0-3-4,0 5-3,0-1 0,0 0 1,0 0-1,0-3 1,0 1-16,0-4-25,2 1-58</inkml:trace>
  <inkml:trace contextRef="#ctx0" brushRef="#br0" timeOffset="61994.5089">10403 6688 11,'11'-9'15,"-1"1"-4,-2-2 9,-5 4-1,0 1 4,-3 4-1,0 1 1,1-3-2,-1 3-7,0 0-2,0 0-5,0 0-2,2 0-4,3 0-1,5 0-1,8-1 2,5-2 0,5 1 2,9 2-1,6 0 5,5 0 0,2 0-6,-1 0 2,-3 0 0,-1 0-6,0 0 6,-4 0-3,-3 0 0,0 0 0,-3-6 2,-8-4-4,-1-1 2,-5 2-4,-7 2-6,-5 5-5,-4-1-4,-5 3-18,0 0-28</inkml:trace>
  <inkml:trace contextRef="#ctx0" brushRef="#br0" timeOffset="62368.9096">10522 6774 67,'0'0'-5,"0"0"-7,5-5 6,10-2 10,5 4 14,8-2-4,0 3-2,7 2-5,-1 0-1,3 0 7,5 0-4,3 0-3,-1 0 5,9 0-2,0 0-3,2 0 0,-4 0-5,1 0 2,-2 0-1,-5 0-2,-4 0 1,-1 0 0,-7 0-3,-4-10-1,-7-1-7,-2 3-8,-9 0-18,-11 2-25</inkml:trace>
  <inkml:trace contextRef="#ctx0" brushRef="#br0" timeOffset="65317.3148">16228 13455 48,'0'2'54,"0"-2"-32,0 0 11,0 0 18,0 0-2,0 0-18,0 0-16,0 0-8,0 0-1,0 0 0,2 0 4,0 0-5,7 0-3,-2 0 6,1 0 4,3 0-6,4 0-3,-1 0-1,8 0 3,-3 0 0,-1 0-1,2 0-1,2 0-2,-4 0 0,-5 0 1,-4 0-1,-4 0-2,1 0-3,-5 0-6,1 0-15,-2 0-8,0 0-21,0 0-36,0 2 3</inkml:trace>
  <inkml:trace contextRef="#ctx0" brushRef="#br0" timeOffset="65722.9154">16227 13602 57,'0'0'43,"0"0"-31,1 0 2,3 0 28,1 0-6,2 0-20,1 0-11,7 0 23,1 0-6,0 0-3,6 0-7,-4 0 0,-2-5-4,-5 2-3,0 3-4,1-2 0,-1-1-2,-1 3-7,-2 0-19,-1 0-35,-5 0-49</inkml:trace>
  <inkml:trace contextRef="#ctx0" brushRef="#br0" timeOffset="68889.721">17731 12073 22,'-1'0'60,"-1"0"-12,1 0-19,1 0 1,0 0 2,0 0 1,-3 0-6,3 0-3,0 0-3,0 0-3,0 0 1,0 0-5,0 0 0,0 0-8,0 0-3,0 0-4,0 0-2,3 0-1,14 0 1,3 0 6,15 0-2,-6 0 2,5 0-3,0 0 1,-6 0-1,-1 0 0,-2 0 2,-5 0-4,-5 0 4,-4 0-4,-3 0-1,-4 0 1,-4 0-2,0 0 1,0 0 2,0 0-3,0 0 1,-4 12 1,-14 5 2,2 4 0,-12 6 0,0 5-2,-8 2 0,-7 12-2,-4 4-2,-6 4 0,1 2 3,-5-3 1,4-7-1,2-5 2,3-3 2,6-12-2,7-1 1,8-8 1,12-9-1,6-4 1,9-4 3,0 0-3,0 0 0,0 0-1,10 0-2,8 0 3,-1-2-1,-4-2 0,0-4 1,2 1-1,-1 3 1,0 0-2,-1 4 1,-2 0-1,-1 0 0,3 0-1,-1 0 0,-2 0 1,0 0-1,3 4 1,-3 3-1,1-1 1,-3 2-1,2 4 2,1 3 0,2 6 0,7 3 1,-5 5-1,3 0 5,7-2-4,0 1 1,-1-8 0,5-3 1,-1-10 5,5-7 3,0 0 1,4-14 1,-7-15-3,5-3-8,-8-6-3,-6-1-20,-6-5-12,-10-1-12,-5 6-31,0 2-61</inkml:trace>
  <inkml:trace contextRef="#ctx0" brushRef="#br0" timeOffset="69342.1218">17641 12297 102,'-1'0'7,"1"0"-4,0 0 17,0-1 17,0 1-12,0 0-21,7 0 0,7 0 17,0 0 5,-3 1-6,12 7-5,-2 5-8,0-5 6,-2 3-12,3-3 0,0 1 1,-3-4-1,3 0-1,-4-1-6,-6-1-13,-1 2-12,0 2-26,-2-4-27</inkml:trace>
  <inkml:trace contextRef="#ctx0" brushRef="#br0" timeOffset="69794.5226">18236 12345 166,'0'0'43,"3"0"-38,-3 0 9,3 0 19,6 0-7,4 0-16,3 0 1,5 0-3,0 0-4,-6 0-1,4 0-4,-3 0 2,-3 0-8,1 0-18,-5 2-6,-1-2-17,-4 1-11,-4 2-13</inkml:trace>
  <inkml:trace contextRef="#ctx0" brushRef="#br0" timeOffset="70028.523">18264 12494 22,'0'2'51,"0"-2"-55,2 0 3,11 0 16,0 0 20,5 0-10,-5 0-3,8 0-10,3 0 1,-4 0-5,5 0-4,-5 0-4,0-2-4,7 2-23,-3 0-30,-3-2-57</inkml:trace>
  <inkml:trace contextRef="#ctx0" brushRef="#br0" timeOffset="70917.7246">18823 12494 17,'-1'-5'26,"-1"0"12,2 0-12,0 3 8,0 2-6,0-2-6,0 2-4,0 0-2,0 0 1,0 0-5,0 0-4,0 0-3,0 0 4,2 0 3,10 0-1,0-2-2,7 2 1,2-1-1,0 1-1,6 0-1,2 0-3,4 0 5,7 0-1,5 0 2,1 0 1,2 0-9,1 0 0,7 0-1,-3 0-1,5 0 4,0 0-3,0 0 1,-4 0-1,-3 0-1,-2 0 5,-4 0-5,0 0 0,-3 0 1,2 0-2,-1 0 1,-2 0 0,6 3 0,-1-1 2,1 0-3,-2-2 2,2 5-1,-4-5-1,-1 2 6,3-2-6,-7 0 2,0 3 0,0-3-1,-5 3 1,1-1-1,1 0 0,1-2 0,4 0 2,-1 0-2,0 0 0,-5 0 1,1 0-1,-4 0 3,-7 0-2,-6 0-1,-5 0 1,-5 0-1,-6 0 0,-2 0-1,0 0 0,0-4-6,0-4-5,-2-6-36,-16-3-46,-9 0-23</inkml:trace>
  <inkml:trace contextRef="#ctx0" brushRef="#br0" timeOffset="71588.5258">19296 11831 114,'0'-2'22,"0"2"-21,0 0 17,0 0 23,0 0-12,0 0-21,0 0-8,0 0 2,4 9 25,6 13 0,6 3 1,-2 8-8,4 3-12,5 3 4,-2 0-4,1 2-4,2-3-3,-7-6 0,-3-3 0,-4-10-2,-3-6-1,-1-2-14,-5-5-9,1-2-8,-2-2-14,0-2 4,0 0 13,-3 0-26</inkml:trace>
  <inkml:trace contextRef="#ctx0" brushRef="#br0" timeOffset="71994.1265">19552 11860 119,'0'-8'7,"0"-1"8,0 2 38,-5 0-19,-1 4-4,3 0 0,0 1-13,-1 2-3,-2-2-1,0 2-8,-6 0-5,-2 0 1,-8 9-4,2 11 3,-7 4-1,4 5 2,-5 3-1,-1-1 0,4 2-1,-3-2 2,2 2-1,5-2 0,2-6 0,9-6-1,4-7-2,2-5-8,3-2-3,-1-2-8,2-3-6,0 0-23,0 2-16,-3 0-1</inkml:trace>
  <inkml:trace contextRef="#ctx0" brushRef="#br0" timeOffset="72540.1274">19788 11980 17,'0'0'76,"0"0"-62,0 0-14,0 0 7,0 0 42,0 0-5,0 0-23,5 0-15,2 0 8,2 0 2,2 0 7,-3 0-5,4 0-6,1 0-7,3 0 4,3 0-1,-1 0-6,-1 0 1,0 0-3,-1 0-7,-1 0-19,-3 0-15,2 0-20,-4 0-30</inkml:trace>
  <inkml:trace contextRef="#ctx0" brushRef="#br0" timeOffset="73538.5292">20225 12169 60,'0'0'2,"0"0"4,2 0 16,-2 0 24,0 0-11,0 0-16,0 0-5,0 0 10,0 0 3,0 0-8,1 0-6,3 0-1,-1 0-3,6-2-6,3-12 2,0-9-3,3 0 0,1-4-2,-2 2 0,0-2 2,-1 0-1,-1-2 0,-2 0-1,1 4 1,-4 7-1,-2 5 1,-3 7 1,-2 4 3,0 2 1,0 0 2,0 0-6,0 0-2,0 0-1,0 0-2,0 17-3,-9 8 4,3 4 0,-2 1 1,6 0 0,2 0 0,0-1 1,0 0 0,0-8 0,0-4 0,0-5 0,2-5 0,7-2 0,1-2 1,-4-1-1,4-2 4,0 0-4,1 0 1,6 0 1,5-5-1,2-15 0,2-6-1,0-3 2,2-2-6,1-1 3,-6 1-1,-3 4-1,-4-2 0,-7 4-1,-2 2 5,-6 3-2,-1 3-1,0 0 5,0 3-5,0 4 2,0 1 0,0 6 1,0-2 0,0 3-1,0 2 2,0-2-2,0 2-2,0 0 1,0 0 1,0 0-1,0 0-1,-4 0 1,0 4-2,-2 8 1,2 5 2,-2 3 0,2 6 2,3 5 0,-1 1 3,2 6-1,0-1-2,0 1 2,0-1-2,0-2-1,0-4-1,0-5 1,0-9-2,0-2-6,0 2-24,0-8-60,0 0-58</inkml:trace>
  <inkml:trace contextRef="#ctx0" brushRef="#br0" timeOffset="74942.5317">19824 12921 76,'1'0'41,"2"0"-45,-1 0 9,-2 0 42,0 0-2,0 0-27,1 0-15,1 0 0,0 1 13,3 10-1,-2 2-3,1 1-6,2 2 1,-4 3 0,2 2-5,-2 0 2,-2 1-2,0-3 1,0-7-2,0 1 1,0 2-3,0-7 2,0-2 0,-3 0 0,-2 1-2,-1-4 2,-3 1-1,1 1-1,-5-3 2,2 3-1,2-5 0,-2 0-1,4 0 2,-1 0-1,-1 0 0,1 0-1,-2-12-1,-1 0 2,2-5-4,1-2 2,1 2 2,1 0 0,4-4 0,-4 2-1,2 1 1,-1 1 0,2-2-1,1 3 0,0 2-1,2-3 0,0 2 2,0-1 0,0 4 1,0-3-1,2 5 1,2-4 1,-3 2 0,1 0 1,1 0-4,-1 0 4,0 0 0,2-3-1,-2 4-2,0-2 0,1 8-1,0-4 4,1 4-3,-3-2 1,2 0-1,-1 6 2,0 1 0,-1-2 0,3 2-2,0 0 0,-1 0 0,2 0 2,1 0-2,2 0 1,1 0 2,1 0 6,7 0 0,1 0-1,1 0 2,7 0-5,-2 3-2,1 6 4,2-3 1,2 0-1,0 2-4,5 1 1,-2-1-2,-3 1 2,-2-6-3,-4 1-1,-2 1 0,-4-5 1,-2 2-3,0 1-24,-2-3-45,-3 0-71</inkml:trace>
  <inkml:trace contextRef="#ctx0" brushRef="#br0" timeOffset="92898.1632">18461 14480 5,'-18'15'13,"-2"-5"-13,7-6 0,0-1 4,3-3-3,5 3-5,-2-3-3,2 0 6,2 0-5,-1 0 7,-2 0-3</inkml:trace>
  <inkml:trace contextRef="#ctx0" brushRef="#br0" timeOffset="94177.3654">18311 14374 37,'0'0'65,"0"0"-53,1 0 6,-1 0 29,0 0 5,0 0-27,0 0-17,0 0 5,2 0 5,-2 0-3,0 0-8,0 0-4,4 0 1,0 2-1,-1-2 2,4 3 5,2-3-3,4 0 1,3 0 3,1 0 0,2 0-3,2 0-4,-4 0 1,0-5-5,4-5 3,1-3 3,-1-8 1,5-5 1,-2-3-1,-1 0-5,-4 0 3,-4 2-3,-3 0 0,0 1-1,4 4 0,-6 3-1,-1 3 0,-2 0 0,-2-3 1,-2 8 1,-1 3-2,0 3 1,-2 2 1,0 3-2,0-2 2,0 2-1,0 0-1,0 0 1,0 0-2,0 0 0,0 13-1,-9 15-1,-3 8 1,5 1 2,-2-1 0,3-2-1,6-8-1,0 0 2,0-6 0,0-1-3,0-3 3,10-5-3,0-3-2,1-1-4,1-3 1,-2-4 1,2 0 4,3 0-1,-1 0 4,-3-15 1,3-7 1,6-8-1,1-4-1,-1-7 1,3 2 0,-1 1-1,-4-1 0,-1 3 0,-7 9 1,-3 2 0,-1 9-1,-5 3 1,-1 3 1,0 6 2,0 4 10,0 0-2,0 0-8,0 0-2,0 0-2,0 2-3,-7 19 2,-1-1-2,-1 11 3,4 4-1,0-1 1,3 5-1,2-3-1,0 0 4,0 0-2,0-5 0,0-2 0,5-1 0,0-4 0,0-6 0,1-6 0,-2-1 0,-1-7-15,-2 0-15,2-2-15,1 0-11,-1-2-10,1 0-4,1 0-21</inkml:trace>
  <inkml:trace contextRef="#ctx0" brushRef="#br0" timeOffset="94473.7659">19179 14108 111,'3'0'147,"-3"-3"-125,2 1-21,0 0 21,3 0 42,3-1-37,3 3-18,3-5 7,6 0-4,0 3-7,1 0-3,-3 0-1,-1 2-2,-1-1 1,-6-2-8,0 1-21,-9 2-59,-1 0-29,0 0-38</inkml:trace>
  <inkml:trace contextRef="#ctx0" brushRef="#br0" timeOffset="94660.9662">19179 14236 120,'0'0'100,"0"0"-91,0 0-5,0 0 12,0 0 16,3 0-26,8 0-2,1 0 17,3 0-7,6 0-6,5-5-3,7-9-20,1-1-49,0-2-12</inkml:trace>
  <inkml:trace contextRef="#ctx0" brushRef="#br0" timeOffset="95362.9674">19679 13948 52,'0'0'95,"0"0"-83,0 0-5,0 0 39,0 0 2,0 0-33,0 0-13,-1 4-1,-2 12 1,-1 7 2,-3 12 2,0 11 1,-4 0 2,-1 2-2,1-2-2,2-4 0,5-9-3,0-8 0,1-8 1,3-11-2,0-4-1,0-2 2,0 0 2,0 0 1,0 0 10,0-4-7,0-15-2,4-8-6,8-2-4,3-3 0,5 0-2,-3-1-5,2 4 5,1 5 3,0 0-7,-3 7 3,2 0 2,0 1-2,-4 6-11,-1 7 16,-4 3 1,-3 0 2,-3 0 0,-1 0 1,-1 0 2,-2 1-2,0 14 3,0 5 2,0 3 4,0 0-4,0 2-3,-2 1-2,-1 0-1,-2-4 2,-2-3-2,0-2-1,1-3 1,0 1-1,2-1 1,1-2-16,-1 2-22,0-9-29,4-3-49</inkml:trace>
  <inkml:trace contextRef="#ctx0" brushRef="#br0" timeOffset="95877.7684">20138 13991 4,'0'0'56,"0"0"-17,0 0-19,0 0 2,0 0 5,0 0 3,0 0-14,-3 10-10,-4 10-4,-1 6 11,2 7 2,-1 9-1,-3 5 0,0 5-2,0 2 1,2 0 3,4-4-15,-2-4 2,3-8-1,-2-6-1,3-2 0,-3-12 0,5-4-1,0-9 0,0-2 0,0-3 0,0 0-1,0 0-4,0-11-7,0-11-14,0-8-15,0-4 14,5-4-6,4 1-11,-1-5-9,4 3 12,-1-3 2</inkml:trace>
  <inkml:trace contextRef="#ctx0" brushRef="#br0" timeOffset="96174.169">20147 14037 6,'9'-19'36,"0"5"-2,-3-1-6,1 5-9,0-2 9,0 3-4,2-1 0,1 5 1,4 1-11,-2 3 9,3 1-10,4 0-2,-1 0-1,-1 0 1,-3 0-1,-4 12-6,-1 0-2,-4-3 0,-2 1-1,-3-2 2,0 4 1,0 5 1,-3 2 2,-14 3-4,-6-1-2,-5 2 0,-4-3-4,4 1-6,0-6-3,1-3-15,1-5-40,0-5-37</inkml:trace>
  <inkml:trace contextRef="#ctx0" brushRef="#br0" timeOffset="97422.1711">18644 15247 64,'0'-11'28,"0"0"-14,0 5 18,0-2 21,0 4-13,0-1-14,0 2-2,0 0 8,0 1-5,0 2-6,0 0-12,2 0-6,1 0-1,4 0-1,4 10 2,2 14 3,-4 2-4,0 5 0,-2 2 0,-2-1-2,0-2 1,-5-1-2,0-2-2,0-4 0,-2-2-4,-10-2-2,-4-7 3,-2-2-2,-2-3 5,0-5 3,-3-2-3,-2 0 4,4-19-1,-3-5 0,9-2-2,0-3 4,5-2 1,5 0-4,4-2 1,-2 1-3,3 9 2,0-1 1,0 8 1,0 3-2,3 3 0,1 2 0,5-1 2,1 3-1,-1 2-1,1-1 2,1 2-1,2 1 0,3 2 1,1 0-1,6 0 4,1 0 7,-2 0-9,4 0 3,5 0 2,-3 0-3,3 0 2,0 0-2,-7 0 1,-2 0-5,-1 0 3,-7 0-3,-2 0 0,-4 0 1,-6 2-1,-1-2-9,-1 0-23,3 3-29,-3 2-41,0-1-36</inkml:trace>
  <inkml:trace contextRef="#ctx0" brushRef="#br0" timeOffset="97765.3718">19149 15295 83,'6'0'82,"-1"3"-77,3-3-13,3 0 19,-2 0 27,2 0-2,5 0 0,4 0-10,3 0-17,0 0-4,-1-3-3,-3 2-2,-1-2-8,-4 3-31,-6 0-35,-8 0-127</inkml:trace>
  <inkml:trace contextRef="#ctx0" brushRef="#br0" timeOffset="97952.5721">19149 15487 192,'0'0'102,"0"0"-105,16 0-37,3 0 42,-1-9 17,0 3-6,5-1-10,1 3-3,0 4-5,1-2-29,-1 2-29,-3-1-38</inkml:trace>
  <inkml:trace contextRef="#ctx0" brushRef="#br0" timeOffset="98732.5734">19678 15223 58,'0'0'-8,"0"0"-9,0 0 17,0 0 28,0 0-6,0 0-17,0 0-4,0 0 21,0 0 18,0 0-18,0 0-13,0 0-7,0 0-3,0 0 2,0 0-1,0 0 1,0 0-1,0 0 6,0 0 4,0 0 5,0 0 3,0 0-2,0 0-6,0 0-5,0-2-1,0 2-4,1 0 1,-1 0-1,0 0 4,0 0 2,0 0 3,0 0 7,0 0 2,0 0-6,0 0-1,0 0-5,0 0-3,0 0-1,0 0-4,0 0 2,0 0-1,0 19-1,0 12 3,0 6-1,0 5 1,0 3-1,0 3 3,-1 1-6,-1 4 4,1-8-1,-2-6 2,-1-8 0,4-8-2,-4-6 0,2-2 1,1-5 0,-1-5 1,0-1-1,2-4 3,0 0 1,-1 0 3,-7 0 7,0-14-7,-5-11-1,3-4-9,2 0 4,2 0-2,-2 4-1,5 11 1,-1 4 0,2 5 0,-1 5-1,-2 0-12,-4 3-10,-5 14-6,0 5-17,6-6 2,2-1-22,6-11-47</inkml:trace>
  <inkml:trace contextRef="#ctx0" brushRef="#br0" timeOffset="99247.3744">19833 15192 25,'0'-5'58,"0"2"-33,0 3 33,0-2 1,0 2-13,0-2-14,0 2-11,0-3-3,0 3 3,0 0-1,0-2-10,8-1-7,9 1 0,1-5-1,6 2 2,4 2 2,6-4 2,10 2 2,6-4-2,3-1 1,11 1-3,-4 1-5,-1 1 0,0 0-1,-9 2 0,-8 4 0,0-6 0,-9 3 0,-7 2-4,-4-2 4,-3 2-1,-5 2 0,-2 0 1,-4 0-1,-5 0 1,-2 0-2,-1 0-2,0 0-6,2 0-2,2 0-13,-3 0-4,-1 0-14,0 0-45,0 0-76</inkml:trace>
  <inkml:trace contextRef="#ctx0" brushRef="#br0" timeOffset="99871.3754">19993 15354 7,'-3'6'17,"2"3"-5,1 2 26,-3 9 2,2 6-2,-2 3-9,-4 6-14,0-2 0,0-2 7,-2 1 1,3-10-4,0-5-7,3-5-4,-3-4 2,5-1-6,-1-3-2,2-4 0,0 0 2,0 0 3,0 0 16,0-8-9,2-13-12,12-8-10,1 0 2,2 0-2,3 5-1,-3 2 3,-2 6 3,-1 1 0,0 3 3,-3 4 0,-3 6-1,-1-1 4,-4 3-1,-3 0 0,0 3-2,0 14 5,0 7 3,0 3-1,0 2-4,-7-2 3,4-2-4,0-7-2,0-7 3,1-1-4,2-6-17,0 4-19,0 1-26,0-5-6,5 4-14</inkml:trace>
  <inkml:trace contextRef="#ctx0" brushRef="#br0" timeOffset="100245.7761">20283 15494 87,'3'0'86,"-3"-2"-87,0 2-1,0-2 11,0 2 43,0 0-30,0 0-22,0 0 1,0 2-1,0 19 1,0 11 6,0 5-4,-1 6-1,-4 2-1,-4 3 0,1 0 0,-3-5 1,4-7-2,0-7 2,2-7-4,4-5 2,-1-5-2,2-5-7,0-6-10,0-1-5,0 0 4,0 0-10,0-16-4,0-11-30</inkml:trace>
  <inkml:trace contextRef="#ctx0" brushRef="#br0" timeOffset="100604.5767">20347 15420 69,'5'-3'48,"1"3"-51,0 0 6,2 0 21,0 0 7,7 0-12,-4 0-7,3 0-6,-2 5 2,-1 2-1,-1-2-4,-4 2-2,-4 1-2,-2-2 3,0 2 0,0 4-2,-15 7 4,-4 3 2,-6 4-4,1-1 0,5-2 0,4-6-1,6-4 0,1-4 0,2-7-2,4-2 2,2 0-2,0 0-11,0 0-21,1-4-30</inkml:trace>
  <inkml:trace contextRef="#ctx0" brushRef="#br0" timeOffset="101649.7786">20878 15366 24,'4'-4'59,"-2"-1"10,-1-1-5,0 0-12,2 1-19,0-2-14,-3 1-7,4-3 3,-2-1-2,-1 0-8,-1-1-2,2 0-1,-2 1-3,0 1-3,0-3-17,0 7-6,-9 1 13,-8 4-1,-2 0-1,1 0 8,-4 6 5,5 4 3,1 3-1,4-2 1,5 0 0,4-3 2,3 2-2,0-1 0,0 0 0,0-3 0,0-1-4,2 2-6,6-5 3,3 0 4,0 0 2,-5 1 1,0-2 0,-2 5 1,0-6 1,-1 0 1,1 1-2,-2 3 0,-1 3-1,-1 4 2,0 9 2,0 4 1,-5 7-1,-11 6 1,-4 9 2,-4-1 1,-4 13 0,-3-4-4,5 0-1,3 1 0,3-7 2,4-4 2,-1 0-1,6-7-5,7-6-1,0-4 1,4-8-2,0-7-1,0 0 3,0-7-2,2-3-1,10-2 5,-2 0 0,4 0 10,0-7 2,3-9-5,3-9-4,-5-2-4,-2-2-2,3-4-2,-7 0 0,-3 2 0,-2 2 0,-4 4 0,0 6 2,-1 5 0,-17 1 2,-2 4 1,-1 2-2,-2 1 1,1 0-5,1-1 3,6 2-3,4-1 0,8 6 2,2 0 0,1-1 1,0-2-2,0 2 2,0-2-2,0 2 1,11-3 0,5-1 0,3 1 2,0 3 0,3-5-3,2 0 2,6-2 0,1-1 1,-3-3-1,-3 0-13,1-5-46,-4 3-60</inkml:trace>
  <inkml:trace contextRef="#ctx0" brushRef="#br0" timeOffset="102289.3797">20667 15088 11,'0'-1'22,"1"-2"-19,1 2-6,1-6-11</inkml:trace>
  <inkml:trace contextRef="#ctx0" brushRef="#br0" timeOffset="102570.1802">20667 15088 1,'8'-16'32,"-8"16"-5,0 0 3,0 0-1,0 0 1,0 0 3,0 0 0,0 0-4,0 0-3,0 0-5,0 0 3,0 0-5,0 0-3,0 0-3,0 0-6,0 0-1,5 0-5,10 0 1,8 0-1,3 0 2,4 0 0,-2 0-3,8 6 0,-3 0 0,0 1-1,0-3 3,-5-2-2,-1-2-15,-2 0-29,-1 0-72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7:37:04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2179 3803 113,'-6'0'0,"5"0"11,-1 0 17,2-5-15,0-2-15,0-1-3,0 1-7,0-3-2,0 3-12,2-2-4,5 1-2</inkml:trace>
  <inkml:trace contextRef="#ctx0" brushRef="#br0" timeOffset="639.6011">2343 3500 218,'0'0'11,"0"0"-20,0 0 22,0 0 56,0 0-33,0 0-25,0 0 4,0 0 17,0 0-8,0 0-12,-7 3-3,-9 3-5,-3 2-3,-6 9-2,-3 4 3,0 4 0,-3 7 1,2-2 3,-2 3 1,5 5-3,2-1 0,3 4-1,2 5 0,-1 1 1,-1 3-1,7 4-3,0 0 3,2-3 1,-2-5 2,4 4 2,-2-7-1,5 3-3,2-5 0,1 0 0,4-8 1,0 5-3,0-3 0,2-4 0,12 2-1,0 0 1,5-4 0,1 3-1,3-10 0,8 3 1,-2-5-3,1-3 4,-5 2-2,6-4 0,-5-3-1,-8-3 1,-3-4 0,-6 0-1,-6-1 0,-1-4-7,-2 0-8,0 3-17,-4 2-36,-18 0-112</inkml:trace>
  <inkml:trace contextRef="#ctx0" brushRef="#br0" timeOffset="2262.0039">11278 4942 49,'7'0'45,"-2"-6"-50,-2 2 16,-1 0 51,-2 4-14,0 0-25,0-3-11,2 3 15,-1-1 7,1-2-12,-1 3-4,-1-1 1,0 1 1,3 0-8,-3 0 1,0 0 0,0 0-2,0 0-2,0 0 0,0 0-2,0 0-4,1 0-1,5 0-3,0 0 1,5 0 2,1 0-2,0 0 2,0 12 4,1 2-2,2 3-1,3 6 0,-6 4-1,1 4 1,-5 4 0,4 2-1,-6 2 0,-1 2 0,-2 0-2,-1 0 1,-2 2 1,0 2-1,-5-2 2,-16 3 0,-2 2-1,-7 0 1,-1 1-4,-2 1 2,2-4 0,1-1-1,8-4-1,-2-9 0,5-4 2,2-6-4,6-12 1,8-3-7,0-7-3,-3 0-10,1-22-34,3-14-83,0-8-49</inkml:trace>
  <inkml:trace contextRef="#ctx0" brushRef="#br0" timeOffset="3104.4054">9545 4729 241,'-7'0'36,"6"0"-31,1 0 63,0 0 2,0-6-32,0-4-18,5-7-10,10-8-7,10-4 5,13-10 3,8-11 1,16-11 0,16-10-4,9-17-2,12-11-4,10-13 1,5-1-3,5-1 1,-1 10 0,-15 13-1,-15 18 1,-26 13-1,-19 15-3,-15 11-2,-12 14-5,-8 11-6,-8 6 1,0 3-2,-14 0-17,-15 8-41,-14 25-99,-11 11-9</inkml:trace>
  <inkml:trace contextRef="#ctx0" brushRef="#br0" timeOffset="3463.206">9977 4042 250,'0'0'34,"6"-12"-35,11-5 35,3-3 45,3-3-38,7 2-21,5-3-4,-1 2-2,4-3 1,6-4-6,5 0-3,2-6 0,4-3-3,0 4-1,-2-4-1,2-2 1,-2 6-2,-10-1-1,-7 6 2,-9 6-1,-9 2-10,-5 2-3,0 2 0,-3 2-9,-3 0-12,-7 4-12,0 3-17,0 4-16,0 0-23,-9 4 14</inkml:trace>
  <inkml:trace contextRef="#ctx0" brushRef="#br0" timeOffset="3946.8069">10476 3298 107,'0'0'91,"0"0"-87,0 0 2,0 0 29,0 0 13,0 0-22,0 0-21,0 0-1,13 0 10,6 0 1,5 0 0,6 0-5,8 4-5,0 6-1,1 1-2,-4 1 0,-4 1-2,-5-1 1,-3 3-2,-11-5 2,-1-1-1,-9-2-1,-2 6 1,0 3 3,0 8 4,-9 3 0,-6 1 2,-2 5 3,0-1-3,6-3-5,2-5-3,5-3 3,1-6-4,2-1 0,1-3 0,0-3-1,0-4 1,0-2-19,4-2-34,7 0-53,2-10-57</inkml:trace>
  <inkml:trace contextRef="#ctx0" brushRef="#br0" timeOffset="5179.209">11254 3096 132,'0'-7'75,"-2"2"-78,-3 5 14,3-3 34,0 1 3,1 2-16,1 0-20,0 0-10,0 0 4,-2 0-2,0 0-4,-3 24 1,-3 14 9,-1 9 2,-4 13-3,0 4-4,1-4 1,5 1-4,7-11-2,-2-11 0,2-8 1,0-10-1,0-7-9,0-7-5,0-6-13,0-1-11,0 0 0,0 0 4,0-14-13,0-13-48,0-6-2</inkml:trace>
  <inkml:trace contextRef="#ctx0" brushRef="#br0" timeOffset="5694.01">11242 3064 112,'1'-12'103,"1"3"-93,1 1 30,5 2 25,7 0-7,6 4-33,3 0-11,7 2 0,-2 0 0,-1 0-7,-6 0-4,-6 12-3,-8 5 0,-3 4-10,-5 4-13,-10 6-12,-16-1 7,-10 2-10,1-10 18,1-5 18,6-5 1,4-4 2,9-1-1,6-5 3,6-2 5,3 2-1,0-2-3,0 0-4,5 0-4,10 0 4,11 3 3,2 3-2,3-3 7,-2 3 2,-3 5 0,-10 4-8,-6 3 0,-10 5-2,0 2 0,-14 2 2,-12 2 6,-3-3-4,1 1-3,4-6 0,5-9 1,4-4 0,4-3-2,4-5-4,4 0-6,3-5-21,0-15-74,5-9-127</inkml:trace>
  <inkml:trace contextRef="#ctx0" brushRef="#br0" timeOffset="5896.8103">11647 3348 370,'0'4'2,"0"0"-26,0 7 18,0 1 27,-10 5-5,4 3-17,4-3 3,-3 4-4,4-4-28,-5 3-43,-2-6-62</inkml:trace>
  <inkml:trace contextRef="#ctx0" brushRef="#br0" timeOffset="6723.6118">11604 3170 204,'0'1'49,"0"1"-99,3 1 36,7 5 23,10 1 8,5 3-4,3 0-10,-1-1-1,0-2-1,2-1-1,-4-3-3,0 0-24,-4-3-31,-10 0-18,0-1 25,-5 5 41,-6 0 11,1 8 22,-1 6 32,0 9-6,0 3-2,-7-1 0,-1 6-20,1-1-8,0-4-5,0-5 3,4-6-9,3-13-6,0-5-1,0-3 0,0 0-4,0 0-5,13-17 8,6-12-11,5-9-18,4 2-6,1 8 16,0 5-5,2 7 11,-4-1 12,-5 7 6,-5 4 7,-4 6 4,-7 0 1,-5 6 7,-1 17 2,0 2 6,-1 2-13,-4-5 0,5-5-11,0-3-6,0-5 0,9-6-6,13 0-9,5-3-11,8-3-30,2-17-29,-7-1 3,-11 7 78,-6 4 2,-12 7 18,-1 3 38,0 0 20,-3 5-27,-11 15-24,3 6 12,1 0-5,7-6-21,3-5-9,0-6-2,20-5 0,10-4-2,9 0-2,3-4 1,-8-20-10,-4-2 6,-11-1 7,-10 5 1,-9-2 13,0 0 4,-7-3-9,-17-1 0,-7 8-7,-4 6-4,-2 5-4,4 9-7,6 0-8,11 0-11,6 0-33,10 0-39,0 0-79</inkml:trace>
  <inkml:trace contextRef="#ctx0" brushRef="#br0" timeOffset="7332.0128">12610 3323 224,'3'8'-7,"-1"7"8,-2 3 22,0 5 14,0 0-3,-7 4-16,-1-2-9,1-2-4,1-8-3,5-6-1,1-6-7,0-1-11,0-2-5,0 0-6,0 0 16,4-7 11,16-9 1,2 1 0,-1-2 1,5 0-3,-5 14 6,0 1 2,-1 2 2,-5 0 4,-2 17-3,-6 3 11,-6 3 3,1 0-6,-2-1-1,0-5-7,0-5-10,2-6 2,3-6-14,3 0-24,5-2 13,2-20 15,-1-11-4,7 0 6,-2 2 4,-2 8 3,-3 8 5,-6 7 1,0 8 13,-3 0-3,-2 0-5,1 15 6,0 14 8,-2 5-11,0 2-4,1-9-6,3-4-1,0-5-3,10-11-11,7-5-29,2-2-15,6-9-29,-1-17-21,-1-8 42</inkml:trace>
  <inkml:trace contextRef="#ctx0" brushRef="#br0" timeOffset="7472.4131">13165 3457 41,'0'0'91,"0"0"-16,0 0-24,0 9-33,0 12 16,0 4-14,0-3-13,0-5-7,0-5 1,3-4-14,8-8-59,-2 0-60</inkml:trace>
  <inkml:trace contextRef="#ctx0" brushRef="#br0" timeOffset="7628.4132">13162 3257 235,'0'0'141,"0"0"-164,0 2 0,0-1 28,15 5-5,11 1-5,9 4-49,-1 1-88</inkml:trace>
  <inkml:trace contextRef="#ctx0" brushRef="#br0" timeOffset="8252.4144">13655 3344 202,'0'-14'97,"0"1"-63,0 1 38,-11 1-18,-7 5-33,-2 6-16,-5 0-7,-8 8-1,3 23 0,-3 5 2,7-3 2,5-2-3,4-6 1,10-6-3,7-5-3,0-2-8,0-9 2,13 2 1,7-5 1,1 0 4,-1-2-5,0-10-10,-2-1-4,-3 1 4,-6 5 11,-4 5 8,-5 2 4,0 0 7,0 21 15,-3 6 7,-2 2 1,2-6-13,3-6-8,0-5-8,0-6-3,21-6 4,14 0-3,9 0-4,5-25 0,3-5-13,-4-7-5,0 5 5,-11-6 2,-6-5 8,-6-5 6,-10-9 2,-5-4 0,-7 6-3,-3-1-3,0 13-2,-8 11 10,-7 10 1,-4 11 4,3 3-3,-1 3 3,3 4-6,4 1 2,-1 0-6,0 25-2,-6 20 4,4 27-2,4 15 5,7 13 3,2 3 10,0-7 2,8-9-3,14-13-5,0-14-9,1-12 0,2-11-30,-5-20-89</inkml:trace>
  <inkml:trace contextRef="#ctx0" brushRef="#br0" timeOffset="9313.2163">15100 3541 179,'-26'-19'6,"-2"-3"12,3 13 34,0-1-5,-3 0 8,-1 5-15,3-2-16,4 4-1,3-1-7,4 4-6,-3 0-5,-6 4-4,-2 25-3,-3 3-2,5 8 3,3-2 0,9-9 1,5-11-5,7-8 4,0-3-5,0-6-7,2-1 4,15 0 5,6-8 3,5-23 1,7-15-10,3-5-15,0-7-14,5-4 8,-10 4 13,-4-2 14,-4 4-1,-12 9-5,-6 1 1,-7 12 2,0 12 7,-3 10 11,-14 10 11,-2 2-17,-6 3-4,3 26 0,-2 13 11,5 10 2,0 8 6,9 6 10,3-1-13,7-2-9,0-7-4,0-4-2,13-8-2,1-8-2,4-7-10,-2-1-8,-1-7-36,0-4-19,0-14-13,5-3-49</inkml:trace>
  <inkml:trace contextRef="#ctx0" brushRef="#br0" timeOffset="9469.2166">15189 3570 269,'0'4'44,"0"18"-48,-14 6 5,1-2 58,-1 4-12,2-6-34,7 2-13,1-9 1,3-5-2,1-5-28,0-7-68,0 0-79</inkml:trace>
  <inkml:trace contextRef="#ctx0" brushRef="#br0" timeOffset="9921.6174">15121 3363 371,'0'0'25,"0"0"-46,0 0 19,5 0 28,7 0-21,10 0-4,5 0 4,2 1-7,3 2-21,-4 2-18,-1 2-5,-6-1 10,-6 5 11,-4 1 15,-7 3 5,-4 7-2,-4 4 4,-17 3 5,-1 3-1,0-7 0,6-2 1,9-7-3,5-7 1,2 1 1,0 0 9,13 0 5,10 3-3,5-2-7,2 1-1,-2 1 2,-5-1 5,-5-2 2,-8-2 1,-9-1-7,-1-3 1,0 4 9,-15 6 15,-12 1-4,-3 4-17,-1-5-5,8-4-4,8-5 0,3-5-4,7 0-20,5-22-48,0-10-107</inkml:trace>
  <inkml:trace contextRef="#ctx0" brushRef="#br0" timeOffset="10155.6178">15554 3427 349,'3'0'4,"3"0"-17,12 0 28,9 0 37,12 0-29,9 0-16,1 0-4,-3 0 0,-1-2-1,-7-7-2,-5 1-14,-9-2-53,-15-7-28,-9 3-22,0-3-35</inkml:trace>
  <inkml:trace contextRef="#ctx0" brushRef="#br0" timeOffset="10374.0182">15751 3317 126,'-16'13'15,"2"5"-13,-1 3 41,-1 10 6,1 8-8,-1 9-16,4 10 4,-1 0 9,7-5-6,6 1-22,0-14-4,0-7-3,13-9-1,10-7-1,5-4-3,6-7 0,4-3-20,0-3-26,0 5-40,-7-1-45</inkml:trace>
  <inkml:trace contextRef="#ctx0" brushRef="#br0" timeOffset="10483.2184">15920 3944 93,'0'6'102,"0"-3"-83,0-1 31,0-2 9,0 0-25,0 0-30,0 0-66</inkml:trace>
  <inkml:trace contextRef="#ctx0" brushRef="#br0" timeOffset="13977.6245">17058 3462 119,'0'-10'27,"0"-3"-22,0 4 56,0 4-5,0-2-21,0 3-13,0 0 1,0 0 2,0-1-4,0 4-2,2-3 0,-2 4 2,0 0-5,0-2-4,0 2-4,0 0 3,0 0-1,0 0-4,0 0 2,0 0-3,0 0-5,-3 7-1,-3 19-3,-4 13 2,-3 15 3,2 10-2,0 0 0,0-2 1,2-10-1,5-4 1,1-9 1,-1-1-2,2-5 1,-1-4-2,-2 2-6,1-7-4,1-7-3,0-3-1,1-2-1,2-5-4,0-4-14,-1-1 6,1-2 1,0 0 3,-2 0 3,0 0-10,2-21-49,-2-1 17,2-10 17,0-3-19</inkml:trace>
  <inkml:trace contextRef="#ctx0" brushRef="#br0" timeOffset="14352.0252">17028 3319 77,'8'-7'27,"7"-3"-19,1 6 25,8 4 0,0 0-6,11 0-5,-4 3-11,1 13-8,-8 5 5,-1-1-3,-10-3-2,-5-3 1,-4 3 0,-4 0 0,0-3 1,-10 6 1,-13-1-1,-4 2-2,-6-1-1,2-3-2,3 0 0,4-2 0,6-6-1,3 0 1,7-7-6,4-2-12,-2 0-6,5 0-3,1 0-19,0 0-41</inkml:trace>
  <inkml:trace contextRef="#ctx0" brushRef="#br0" timeOffset="14695.2258">17525 3420 136,'2'5'47,"4"0"-49,2-2 22,3-1 40,9-2-16,7 0-8,2 0-7,4 0-15,-1-5-10,-2-2-1,-6 2-2,-7 3-17,-5 2-36,-10 0-34,-2 0-35</inkml:trace>
  <inkml:trace contextRef="#ctx0" brushRef="#br0" timeOffset="14913.6261">17420 3648 139,'0'0'44,"0"0"-25,0 0 29,0 0 11,3 0-33,7 0-19,12 0 28,4 0-7,2 0-12,0 0-11,0 0-1,10-4-5,-5 2 2,3 1-10,1-5-45,-12 6-82</inkml:trace>
  <inkml:trace contextRef="#ctx0" brushRef="#br0" timeOffset="19936.835">18351 3180 181,'0'-10'11,"-2"4"4,-3 1 42,2 3-15,-4 0-14,3 1-10,-1 1-11,-6 0-7,-4 0-2,-5 16-1,-3 13 1,-2 3 4,-3 12 1,0 8 3,-3 2 1,7 4 2,4-9-3,5 1 3,5-6 0,4-9-3,5-4-4,1-4-3,0-9 2,0-1-1,7-4 5,12-3-3,1-1 0,7-6 1,5-3 1,-2 0-1,-3-2 1,-1-11 0,-2-4-1,-5-3 1,-2-3 0,-5-5 2,1-1-4,-6 0 0,-4 0 2,-3 3-3,0 2 1,0 4-2,-14 3-1,-3 8 0,-2 2 0,-3 2-2,-3 5-2,-2 0 4,3 0-3,1 15 0,4 4-4,10-3-1,1 1-11,1-5-22,7-4-1,0 0-13,0 1-20,0-3-27</inkml:trace>
  <inkml:trace contextRef="#ctx0" brushRef="#br0" timeOffset="20404.8358">18586 3325 140,'0'0'29,"0"-2"-25,0 2 37,0 0-1,0 0-24,0 0-15,-6 4-3,-1 13 3,2 6 7,2-6 4,3-3-1,0-2-8,0-4 6,0 1-7,0-3 0,8-6-1,8 0 5,1 0 4,-1-10 1,-2-9-2,-6 0 0,-3-8 1,0 4 2,-5 1 0,0 1-4,0 6 0,0 1 5,-3 1-9,-4 8-3,0-2-3,-1 7-1,-3 0-6,-1 0-20,2 7-24,-2 11-15,4-1-9,7-3-45</inkml:trace>
  <inkml:trace contextRef="#ctx0" brushRef="#br0" timeOffset="20685.6362">18915 3396 163,'0'2'101,"0"1"-105,-5 9-5,-17 8 32,-10 11 20,-5 10-18,-7 2-4,7 4-12,4-4 6,3-4-10,6-3-3,10-6-3,2-7 0,7-1-21,5-10-46,0-9-64</inkml:trace>
  <inkml:trace contextRef="#ctx0" brushRef="#br0" timeOffset="20982.0368">18746 3803 126,'0'14'57,"0"-5"-58,0 2 17,3-5 24,9-4-3,-1-2-2,15 0-6,3 0-5,0-13-16,-3-7-2,-12 3-2,-5-2 11,-9 2 19,0 5-7,-14 0-5,-10 2-14,-4 3-4,-2 3-5,-4 4 0,10 0 0,0 0-4,12 0-13,5 4-17,7 5-51,0-1-33,2-1-54</inkml:trace>
  <inkml:trace contextRef="#ctx0" brushRef="#br0" timeOffset="21294.0374">19464 3756 264,'0'0'132,"0"0"-137,0 0-13,-17 12 15,-13 8 8,-1 9-4,2 0-1,6-1-11,5-3-50,5-7-38,8-11-106</inkml:trace>
  <inkml:trace contextRef="#ctx0" brushRef="#br0" timeOffset="21996.0386">20019 3377 198,'0'0'90,"0"0"-95,0 0-8,0 0 7,-8 17 10,-7 19 16,-3 8 3,1 6-7,1 0-2,1-9 10,6-8-11,4-4-8,-1-7-4,5-8-1,1-9 1,-2 0-1,2-5 1,0 0-1,0 0 3,0 0-3,2-6 2,10-22-1,12-6-5,6-4 1,4-2-4,8 0-3,-4 3-5,1 5 10,-2 6 1,-3 9 1,-10 2 2,-6 6 0,-5 6 4,-8 3 1,-3 0-1,-2 0 0,0 0-1,0 18 9,0 11 1,0 7-2,0 3-3,0 0-5,-5-3-1,3-7 2,2-5-3,0-2 0,0-7 0,0-1 0,0-5-4,0-3-32,2-6-40,13 0-57</inkml:trace>
  <inkml:trace contextRef="#ctx0" brushRef="#br0" timeOffset="22245.6389">20592 3466 359,'5'0'30,"2"0"-56,4 0 18,4 0 28,8 0 2,6 0-10,9 0-11,2 0-1,-9 0 1,-6 2-2,-3 4-26,-11 3-50,-11 1-76</inkml:trace>
  <inkml:trace contextRef="#ctx0" brushRef="#br0" timeOffset="22432.8393">20563 3634 183,'5'0'147,"19"0"-166,6 0 10,6-9 12,1 2 4,6 1-1,8 0-5,0-1-7,1-3-42,-7 5-73</inkml:trace>
  <inkml:trace contextRef="#ctx0" brushRef="#br0" timeOffset="22963.2403">21293 3277 347,'9'0'45,"2"3"-57,1-1 9,3 4 19,0 4 9,1 4-14,-2 1-8,-3 2-1,-7 2-4,-4 2-5,-2 1-31,-25 9-14,-8-2-11,-11-4-15,6-7 7,4-7 36,10-5 34,9-2 16,7-2 13,8 0 21,2 1 17,0-3-8,0 0-31,12 0-12,3 1 24,3 3-10,8-1-16,-5 0-7,0 6-2,-5 0-5,-6 5 2,2 2-1,-9 1 0,-3 2-1,0-1 1,-3 7 0,-17-1-1,-2 0-1,-3-5 4,-3-5 0,8-2-3,4-4 1,2-8-5,6 0-9,1-5-14,7-19-48,0 0-55,15-6 11</inkml:trace>
  <inkml:trace contextRef="#ctx0" brushRef="#br0" timeOffset="23353.241">21527 3459 220,'0'0'24,"0"0"-34,0 12 9,0 5 21,0-5 17,0 2-16,6-4 0,5-2-12,7-3 21,0-4-20,12-1-3,1 0 1,-1 0-5,-2-9-3,-8-8-3,-6-4 6,-10 1 0,-4-2 5,0 6 1,-7-3-3,-16 6-6,-1 6-4,-5 2 0,1 5 3,4 0-2,8 0 3,8 0-1,4 0-3,2 5-1,2-1-17,0 2-37,0 3-7,14-4-12,10 0-74</inkml:trace>
  <inkml:trace contextRef="#ctx0" brushRef="#br0" timeOffset="23712.0416">21940 3454 202,'0'0'103,"0"0"-103,0 2-2,0-2 22,0 3 12,0 2-27,2 5-6,3 3-1,2 0 17,7-4-4,1-1-3,6-3 0,-1-3-3,5-2-4,-3 0 2,-1 0-2,-6 0-1,6-8 1,-5-11-1,-4-2 6,-2-3 0,-8 2 1,-2-4-1,0-3 14,-4 0 2,-13 2-13,0 4-7,-2 9 1,1 4-5,1 4 3,-5 6-10,-8 0-22,2 6-54,0 20-136</inkml:trace>
  <inkml:trace contextRef="#ctx0" brushRef="#br0" timeOffset="28111.2493">7368 528 149,'2'-4'89,"-2"-6"-89,0-5 12,7 1 43,-3 2-20,5-5-23,2 0-9,-4 0 11,0 3 6,-3 4 1,-2-3-1,2 5-1,-3 0-4,-1-3-3,0 5-3,0-5-5,0-1-2,0-1-1,0-3-1,0 1 1,-8 1 1,-7-1-2,-5 7-2,0 2 1,0 4-2,0 2 2,-2 0-1,3 11 0,0 12-1,-1 13 1,5 16-1,1 13 1,1 10 1,0 17 1,3 1 0,-2-2 0,3-4 1,0-6-1,-7-2 1,-2-7 0,1-2-2,0-5 1,-1-9 1,-1-11-1,1-7 0,2-11-11,-2-6-6,1-9-1,0-7 5,-4-5-8,-3 0-21,3-5-13,-3-16-37,-1-8-95</inkml:trace>
  <inkml:trace contextRef="#ctx0" brushRef="#br0" timeOffset="28345.2497">6824 923 256,'7'-17'5,"7"1"5,3 0 41,8 2-5,2-1-26,15 1-11,4 2 2,9 2 6,2 3-13,2 0 5,0 0-6,-6 4-3,-6-2 3,-6 1-4,-3 1-23,-3 0-43,-4-1-28,-6-4-28</inkml:trace>
  <inkml:trace contextRef="#ctx0" brushRef="#br0" timeOffset="28594.8502">7639 580 89,'0'-4'70,"0"1"-60,0 2 64,-6 1-2,-5 0-38,-7 1-30,-1 29-4,-3 16-1,-1 7 8,4 6 3,7-3 2,7-4 0,3-6 4,2-11-12,0-6-1,12-4-3,9-4-9,3-4-26,0-7-42,-5-10-43</inkml:trace>
  <inkml:trace contextRef="#ctx0" brushRef="#br0" timeOffset="28844.4506">7816 660 292,'0'0'28,"0"0"-31,4 0 12,0 0 25,4 21-29,2 11 13,4 6 2,3 6-12,4 4 4,1-5-6,1-3-5,5-7 1,-8-8-2,-4-5-6,-6-8-28,-9-8-31,-1-4-34,0 0 12,-3-14-48</inkml:trace>
  <inkml:trace contextRef="#ctx0" brushRef="#br0" timeOffset="29062.851">7972 600 312,'0'0'8,"-7"0"7,-6 21 17,-5 7 9,-2 12-22,-2 8-9,2 3-2,-3 4-3,-1-6-1,-2-3-4,4-9 1,1-6-2,3-6-9,5-9-23,1-3-34,2-9-42,0-4-96</inkml:trace>
  <inkml:trace contextRef="#ctx0" brushRef="#br0" timeOffset="29390.4516">8287 592 334,'11'4'5,"-1"6"-16,6 1 15,3 5 19,-4 7-1,0 2 2,-1 7-15,-5 0-1,-7 3-1,-2 6-3,-2 5 1,-22 2-3,-5 4-4,-4-3-1,0-5 1,8-4-6,1-11-8,7-10-13,3-5-17,1-14-44,4 0-103</inkml:trace>
  <inkml:trace contextRef="#ctx0" brushRef="#br0" timeOffset="29640.052">8493 774 361,'8'0'-2,"2"0"-4,13 0 40,3 0 4,5 0-19,6 0-15,7 0-3,1 0 0,-2 0-6,-5 0-37,-14 0-62,-11 0-93</inkml:trace>
  <inkml:trace contextRef="#ctx0" brushRef="#br0" timeOffset="29889.6524">8583 987 250,'0'0'61,"0"0"-67,0 0 19,0 0 66,10 0-42,11 0-14,1 0 5,9-3-16,-4-4-2,4 1-7,1 0-2,-4 1-1,1 1-13,3-4-35,-4 0-52,-11-2-162</inkml:trace>
  <inkml:trace contextRef="#ctx0" brushRef="#br0" timeOffset="30544.8536">9913 507 281,'1'-19'13,"1"-1"-20,1-4 43,-3 2 53,0 1-56,0 5-23,0 0 4,0 3 5,-12 2-3,-2 6-7,-7 3-5,-11 2-3,-10 10-4,-9 31 2,-2 17 0,1 14-1,5 7 2,13 1-1,3-2 0,10-8 2,11-10 2,10-16 1,0-9 0,4-8-3,14-6 2,12-4 2,4-10 0,11-2-2,0-5-2,7 0-1,-1-5-1,1-14-8,-3-3-15,-6-3-15,-6-2-52,-11 0-77</inkml:trace>
  <inkml:trace contextRef="#ctx0" brushRef="#br0" timeOffset="31168.8547">10221 173 287,'0'0'45,"0"0"-50,0 5 8,0 1 55,14 2-15,4 5-7,2 4-18,-4-3-14,-1 1 0,-4 1-4,-2 0 0,-9 3-2,0 5-19,-14 2-10,-17 5-11,1 1-20,-2-8 39,8-5 15,5-9 7,8-5 2,7-2 10,4-1 12,0-2 2,0 0-5,0 0-12,7 0-3,9 0 9,1 2-1,3 3-4,-2 0 0,1 4-5,-2-1 0,-10 2-3,-2 3 2,-5 1-3,0 7-1,-6 2-5,-11 2 5,-6-3-4,1-2-1,2-10-3,3-6-5,1-4-1,7 0-6,3 0-21,2-7-21,4-9-42</inkml:trace>
  <inkml:trace contextRef="#ctx0" brushRef="#br0" timeOffset="31496.4553">10614 370 223,'0'7'117,"0"-3"-141,0 4 17,1 2 37,5 3-9,4 2-6,5-1 6,6-6-5,-1-4-2,7-4-4,-3 0-1,-3-4-1,-6-13-3,-5 0 4,-6 0 8,-4 2 3,0 2 5,-6 1-13,-9 2-4,-6 3-6,-6 6-5,-1 1-7,-2 0-15,3 1-22,3 14-74,10-2-150</inkml:trace>
  <inkml:trace contextRef="#ctx0" brushRef="#br0" timeOffset="32292.0567">11000 265 141,'-9'4'4,"7"0"1,-1 4 52,0 3-16,3 0-19,0 5 2,0-4 0,3 1-3,8-1-7,3-1 0,1-4 0,2 0-6,-1-3 2,6-4-4,-3 0 2,2 0-3,-2-4 0,-1-13 2,-3-3-1,-5-4 6,-3 2-5,-6 4 8,-1 3 3,0 5-3,-11-1-5,-5 5-11,-3 2-4,-4 4-3,1 0-14,-1 11-37,-1 15-89,6-3-102</inkml:trace>
  <inkml:trace contextRef="#ctx0" brushRef="#br0" timeOffset="32931.6578">10476 1035 172,'0'2'23,"0"0"-33,0 4 14,0 9 24,11 10 24,10 9-12,-2 4-7,4-1 3,4 1-17,-3-6-7,7 0-9,-3-5 1,-5-8-1,-6-9-9,-5-8-38,-3-2-65,-8-7-84</inkml:trace>
  <inkml:trace contextRef="#ctx0" brushRef="#br0" timeOffset="33134.4581">10831 1001 355,'0'-3'61,"0"3"-60,-16 0 28,-11 3-6,-15 27-22,-7 10 2,-5 3-3,-2 3-4,6-3-12,0 1-25,12-7-39,3-8-49</inkml:trace>
  <inkml:trace contextRef="#ctx0" brushRef="#br0" timeOffset="33836.4594">12179 848 68,'-5'-7'43,"5"0"-34,-1 4 41,0 0 21,0 1-17,-2 0-11,3-1-3,-2 3 5,1 0-9,-5 0-20,2 0-10,-9 15-4,-1 25-4,-8 18 2,-2 12 6,7 11 2,0 4 4,3-7-7,5-9-2,4-17-2,5-16-1,0-7 1,0-8-4,0-6-11,0-11-18,0-4-16,0 0-15,0-16 12,0-18-67</inkml:trace>
  <inkml:trace contextRef="#ctx0" brushRef="#br0" timeOffset="34117.2599">12144 793 204,'38'-20'3,"7"5"7,0 1 28,7 5 1,-10 6-2,-4 3-8,-8 0-17,-13 17-3,-13 12-5,-4 7 2,-13 10 3,-22 0-2,-9 0 2,-2-9-6,-5-8 0,9-8-2,4-11 2,0-7-3,14-3-4,4 0-7,9 0-24,8-3-35,3-11-28,2-3-53</inkml:trace>
  <inkml:trace contextRef="#ctx0" brushRef="#br0" timeOffset="34476.0605">12726 458 111,'0'0'42,"0"0"-44,0 0 13,3 0 45,4 12-32,3 15-1,6 7 21,-1 7-7,5 1-7,2-1 1,-2-2-16,6-6-7,-1-7-6,-5-1 1,1-6-1,-4-7-4,-8-2-26,-4-8-44,-2-2-28,-3 0-30</inkml:trace>
  <inkml:trace contextRef="#ctx0" brushRef="#br0" timeOffset="34678.8609">13076 437 302,'0'0'24,"-4"0"-17,-18 0 23,-2 16-15,-11 13 8,-8 13-13,-2 1-8,-3 4-2,5-1 3,0-3-9,12-4-32,3-8-49,5-9-51</inkml:trace>
  <inkml:trace contextRef="#ctx0" brushRef="#br0" timeOffset="35802.0628">13799 996 208,'8'-11'98,"-1"1"-96,7-9 18,3-6 68,3-1-54,4-5-25,0-7-5,-6 4 3,-7 5 0,-4-2-6,-5 5 2,-2-1 0,0 10-1,-23 3 1,-12 11-4,-10 3-3,-8 10 1,-2 19 0,12 4 1,10-2 1,16-2-1,10-9-2,7-1 2,0-4-2,11-3-3,9 0 5,6-5-3,0-3 4,-4 0 0,4-2 1,-7 2 0,-4 2 0,-7-2 0,-5 9-1,-3 1 1,0 13-1,-14 12 2,-12 16 1,-10 8 0,3 19 1,-2 2-3,8 5 1,3-2-1,10-15 0,10-12 0,4-14-1,0-17 0,0-6-1,13-11 0,11-8-5,2-4 5,8 0 2,1-14 0,6-19 0,-9-6-1,-2-6-1,-13-3 3,-9 2 0,-8 5 0,-16 0 3,-23 5 0,-1 7-3,-5 4 0,4 8-2,7 7 5,9 3 2,11 7-6,11 0 0,3 0 0,0 0-3,0 0-3,8 0-13,17 0 10,5 0 4,11 0-4,10 0-17,2-5-3,11-7-31,0-9-43</inkml:trace>
  <inkml:trace contextRef="#ctx0" brushRef="#br0" timeOffset="36628.8643">14321 335 119,'0'-2'79,"0"2"-50,0 0 41,0 0 6,0 0-24,0 0-33,0 0-8,0 0 1,0 0-1,4 0-2,-4 0-4,0 0-2,2 0-2,6 0-1,2 0 0,5 5 1,-3 5 0,0-2 1,-2 3-2,-1-5 1,-2 2-1,-4 0 0,-3 4-9,0 2-14,-10 1-5,-13 4 8,-7-2-4,0-5 0,6-5 15,5-2 8,7-5 1,6 2 0,6-2 7,0 0 2,0 0 6,0 0-7,9 0-9,3 0-1,5 5 2,1 0 1,5 7-2,-5 2 1,-2 2 0,-9 7-2,-7 2 2,0 6-4,-23 2-6,-6 0 6,-6-2 5,6-9-4,3-11 3,7-4-1,2-7-8,5 0 1,6 0-18,5-13-67,1-16-99</inkml:trace>
  <inkml:trace contextRef="#ctx0" brushRef="#br0" timeOffset="36972.0649">14563 459 272,'0'14'3,"0"8"-20,0 0 28,0-1 28,0-4-25,0 0-2,0-5 3,13-4-1,0-2-5,6-6 0,-4 0-3,1 0 3,-4-2-4,-5-10 6,-2-3 7,-3-2-3,-2 1 0,0-1-6,0 5-2,0 0 0,-10 2-5,-4 1-4,2 6-11,3-2-11,3 5-30,6 0-61,0 0-87</inkml:trace>
  <inkml:trace contextRef="#ctx0" brushRef="#br0" timeOffset="37284.0653">14858 519 182,'2'7'0,"0"1"9,1 4 58,1-6-8,4 5-34,2-1-17,13 1 3,1-3 9,5-4-5,4-4-6,-3 0-2,-10-2-3,-6-11 0,-9-3 12,-5-3 16,0-1-11,0-1-7,-15 1 4,-8 8-4,-6 2-14,-2 5-5,0 3 4,3 2-8,2 0-9,7 0-14,9 3-17,3 11-48,3-2-28,4-2-46</inkml:trace>
  <inkml:trace contextRef="#ctx0" brushRef="#br0" timeOffset="37642.8661">15331 530 262,'5'-2'42,"2"-2"-20,4-1 59,0 0-34,6 0-34,4-3-6,3 2-5,4-1 0,-2 4-3,2-4 1,-3 2-18,3 0-25,-9-2-45,-8 2-127</inkml:trace>
  <inkml:trace contextRef="#ctx0" brushRef="#br0" timeOffset="37892.4665">15600 370 121,'0'0'176,"2"0"-172,-1 0-1,3 3 40,3 9-18,3 6-26,5 11 17,8 5 13,1 2-15,3 5 0,0-4-10,-3-3-3,-6-2 2,2-6-2,-7-7-9,-8-4-30,-4-8-24,-1-5-26,0-2-18,0-9-12</inkml:trace>
  <inkml:trace contextRef="#ctx0" brushRef="#br0" timeOffset="38095.2668">15869 344 192,'0'0'70,"-8"0"-74,-2 4 18,-8 10 47,-10 11-26,-15 12-23,-13 12-4,-12 2-7,-5 5 3,1 2-17,-1-9-68,3-5-182</inkml:trace>
  <inkml:trace contextRef="#ctx0" brushRef="#br0" timeOffset="45801.6804">16166 1698 345,'-22'24'55,"-29"16"-186,6 9 53,-7 14 78,-6-3-80</inkml:trace>
  <inkml:trace contextRef="#ctx0" brushRef="#br0" timeOffset="46987.2825">17398 490 240,'2'-5'35,"-2"-2"-38,2-3 34,1 1 38,1-1-31,0 0-16,2-1-9,-1 5 1,-2 2 1,-3 4-8,0 0-3,0 0-4,0 26-1,0 20 5,-4 12 3,-12 4-3,1-5-3,2-14 1,6-16-2,4-13 2,3-7-2,0-5 0,0-2 1,0 0 1,0 0 0,0-13 1,0-18-5,2-16-10,16-5 3,6 0-4,8 2-6,2 8-3,-3 6 13,-1 11 4,-5 4 3,-2 8 2,-5 9-1,-3 3 2,-5 1 1,3 0-1,-2 0 0,-2 20 5,-1 2-3,-4 10 2,-1-3 1,1-3-2,-2 0-1,-1-6-1,1-1-2,2-6-5,-3 1-7,3 1-29,3 2-44,-2 3-16,2-1-6</inkml:trace>
  <inkml:trace contextRef="#ctx0" brushRef="#br0" timeOffset="47361.683">18052 373 244,'0'0'43,"0"0"-52,0 0 2,0 18 13,-3 11 4,-5 17 1,-3 5 9,-3 8-1,5 5 8,1-2-12,1 2 5,2-11-11,1-7-7,4-9-1,0-13-1,0-6 1,0-6-2,0-5-9,0-5-6,0-2-6,0 0-1,0 0 1,0-5-7,0-15-38,0-5-46,0-6 45</inkml:trace>
  <inkml:trace contextRef="#ctx0" brushRef="#br0" timeOffset="47658.0836">18041 408 73,'6'-7'80,"4"1"-74,5 2 24,3 2 12,6 2-5,-1 0-17,8 6 0,-3 14-6,-5-1 5,-8 5-14,-7-6-2,-8 5 0,0 2-3,-12 2 2,-17-1-2,-6-1 1,-3-4-1,4-4-2,1-8 3,6-2-1,5-7-6,9 0 0,3 0-21,6 0-26,4 0-14,0 0-64</inkml:trace>
  <inkml:trace contextRef="#ctx0" brushRef="#br0" timeOffset="47938.8842">18554 466 208,'7'0'25,"0"2"-31,5 0 34,7-2 20,0 0-18,5 0-17,-1 0-11,1 0 0,0 0 1,-7 0-2,-1 0-16,-9 0-68,-7 0-105</inkml:trace>
  <inkml:trace contextRef="#ctx0" brushRef="#br0" timeOffset="48141.6845">18527 640 327,'0'2'17,"0"-2"-29,14 0 29,13 0 41,3 0-35,12 0-16,-4 0-4,2 0-4,0 0-11,-2-4-68,-14-1-81</inkml:trace>
  <inkml:trace contextRef="#ctx0" brushRef="#br0" timeOffset="49030.8861">17306 1700 151,'4'0'69,"-2"0"-73,2 0 15,4 2 34,-4 18-7,1 9-9,-2 11 1,-3 2-12,0 5-1,0-1-9,-2-5 1,-4-6-7,-2-12 1,4-7 0,0-6-3,1-3 1,0-5-1,3-2-1,0 0 3,0 0 2,0-14 0,4-11-13,10-7 2,9-1 2,4 4 0,-1 3 2,1 5 2,0 5 1,-2 4 0,-1 2 3,-1 6 1,-6 4-4,-2 0 3,-3 0-4,-1 14 2,-6 10 3,-5 5 0,0 2-1,0 2-1,0-4 0,-5-2-6,-1-6-6,1-4-18,3-7-27,-1-5-18,0-3-13,3-2-49</inkml:trace>
  <inkml:trace contextRef="#ctx0" brushRef="#br0" timeOffset="49920.0876">18137 1741 194,'14'-27'18,"1"-4"-10,-1 0 37,-4 2 5,-3 2-11,-7 2-25,0 9-1,0 1 8,-17 7-6,-9 4-7,-5 4-8,0 0-3,0 7 3,7 10-2,7 2 1,6-2-1,8-4-2,3-4 0,0 0 4,0-1-4,8 0 0,8 1 2,-4-1 2,-2-1 0,-1 1-2,-2 1 2,-6 10-1,-1 10 1,0 13-2,-7 15 4,-21 16-2,-9 19 5,-5 7-4,4 2-2,3-8 2,14-18-1,4-13 1,10-20-2,7-11 0,0-10-1,14-11 0,1-5-8,4-5 2,3 0 5,1-14 2,-2-17-1,-1-4 2,1-6 3,-9-7-2,-4 0 2,-6-3 1,-2 2-3,0 11 2,-15 6 1,-1 10-2,-1 3 3,0 3-2,6 6-4,0 0 2,4 5 0,4 1 3,3 1-2,0 3 1,0 0 1,0-3-3,0 1-1,7-5-4,7 2 4,9-8-1,5 0 2,-1 1-2,14-5 1,2 1 0,8-3 0,7-3-27,-1-4-30,-1-1-63</inkml:trace>
  <inkml:trace contextRef="#ctx0" brushRef="#br0" timeOffset="50138.488">18504 1683 309,'5'0'45,"-1"0"-36,5-4 30,6 1 12,8-6-34,3 1-12,1 1 0,2 1-2,-1 4-1,-4 2-3,-2 0-5,-11 0-42,-11 0-74,0 10-87</inkml:trace>
  <inkml:trace contextRef="#ctx0" brushRef="#br0" timeOffset="50294.4883">18461 1886 221,'0'0'37,"4"0"-42,16 0 22,8-6 43,6-8-37,1-5-13,0 0-9,-8 2-21,-8 0-75,-4 5-107</inkml:trace>
  <inkml:trace contextRef="#ctx0" brushRef="#br0" timeOffset="50715.689">19237 1669 168,'0'-17'89,"0"-5"-86,0-2 28,0 6 19,0 1 11,7-2-26,1 9-17,5 0-9,3-1 1,-2 8-4,7 1 1,-3 2-6,-1 0 2,3 0-3,-6 7 0,-3 12 1,-4 3 2,-3-2-2,-4 6-5,0 6 0,-12 2-15,-15 9-20,-1 0-83,-6-4-90</inkml:trace>
  <inkml:trace contextRef="#ctx0" brushRef="#br0" timeOffset="50871.6893">19198 2041 240,'0'0'136,"0"3"-140,0-1-1,0 3 26,0 2 8,0 10-25,1 7 1,-1 12-6,0 1-92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7:37:04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2179 3803 113,'-6'0'0,"5"0"11,-1 0 17,2-5-15,0-2-15,0-1-3,0 1-7,0-3-2,0 3-12,2-2-4,5 1-2</inkml:trace>
  <inkml:trace contextRef="#ctx0" brushRef="#br0" timeOffset="639.6011">2343 3500 218,'0'0'11,"0"0"-20,0 0 22,0 0 56,0 0-33,0 0-25,0 0 4,0 0 17,0 0-8,0 0-12,-7 3-3,-9 3-5,-3 2-3,-6 9-2,-3 4 3,0 4 0,-3 7 1,2-2 3,-2 3 1,5 5-3,2-1 0,3 4-1,2 5 0,-1 1 1,-1 3-1,7 4-3,0 0 3,2-3 1,-2-5 2,4 4 2,-2-7-1,5 3-3,2-5 0,1 0 0,4-8 1,0 5-3,0-3 0,2-4 0,12 2-1,0 0 1,5-4 0,1 3-1,3-10 0,8 3 1,-2-5-3,1-3 4,-5 2-2,6-4 0,-5-3-1,-8-3 1,-3-4 0,-6 0-1,-6-1 0,-1-4-7,-2 0-8,0 3-17,-4 2-36,-18 0-112</inkml:trace>
  <inkml:trace contextRef="#ctx0" brushRef="#br0" timeOffset="2262.0039">11278 4942 49,'7'0'45,"-2"-6"-50,-2 2 16,-1 0 51,-2 4-14,0 0-25,0-3-11,2 3 15,-1-1 7,1-2-12,-1 3-4,-1-1 1,0 1 1,3 0-8,-3 0 1,0 0 0,0 0-2,0 0-2,0 0 0,0 0-2,0 0-4,1 0-1,5 0-3,0 0 1,5 0 2,1 0-2,0 0 2,0 12 4,1 2-2,2 3-1,3 6 0,-6 4-1,1 4 1,-5 4 0,4 2-1,-6 2 0,-1 2 0,-2 0-2,-1 0 1,-2 2 1,0 2-1,-5-2 2,-16 3 0,-2 2-1,-7 0 1,-1 1-4,-2 1 2,2-4 0,1-1-1,8-4-1,-2-9 0,5-4 2,2-6-4,6-12 1,8-3-7,0-7-3,-3 0-10,1-22-34,3-14-83,0-8-49</inkml:trace>
  <inkml:trace contextRef="#ctx0" brushRef="#br0" timeOffset="3104.4054">9545 4729 241,'-7'0'36,"6"0"-31,1 0 63,0 0 2,0-6-32,0-4-18,5-7-10,10-8-7,10-4 5,13-10 3,8-11 1,16-11 0,16-10-4,9-17-2,12-11-4,10-13 1,5-1-3,5-1 1,-1 10 0,-15 13-1,-15 18 1,-26 13-1,-19 15-3,-15 11-2,-12 14-5,-8 11-6,-8 6 1,0 3-2,-14 0-17,-15 8-41,-14 25-99,-11 11-9</inkml:trace>
  <inkml:trace contextRef="#ctx0" brushRef="#br0" timeOffset="3463.206">9977 4042 250,'0'0'34,"6"-12"-35,11-5 35,3-3 45,3-3-38,7 2-21,5-3-4,-1 2-2,4-3 1,6-4-6,5 0-3,2-6 0,4-3-3,0 4-1,-2-4-1,2-2 1,-2 6-2,-10-1-1,-7 6 2,-9 6-1,-9 2-10,-5 2-3,0 2 0,-3 2-9,-3 0-12,-7 4-12,0 3-17,0 4-16,0 0-23,-9 4 14</inkml:trace>
  <inkml:trace contextRef="#ctx0" brushRef="#br0" timeOffset="3946.8069">10476 3298 107,'0'0'91,"0"0"-87,0 0 2,0 0 29,0 0 13,0 0-22,0 0-21,0 0-1,13 0 10,6 0 1,5 0 0,6 0-5,8 4-5,0 6-1,1 1-2,-4 1 0,-4 1-2,-5-1 1,-3 3-2,-11-5 2,-1-1-1,-9-2-1,-2 6 1,0 3 3,0 8 4,-9 3 0,-6 1 2,-2 5 3,0-1-3,6-3-5,2-5-3,5-3 3,1-6-4,2-1 0,1-3 0,0-3-1,0-4 1,0-2-19,4-2-34,7 0-53,2-10-57</inkml:trace>
  <inkml:trace contextRef="#ctx0" brushRef="#br0" timeOffset="5179.209">11254 3096 132,'0'-7'75,"-2"2"-78,-3 5 14,3-3 34,0 1 3,1 2-16,1 0-20,0 0-10,0 0 4,-2 0-2,0 0-4,-3 24 1,-3 14 9,-1 9 2,-4 13-3,0 4-4,1-4 1,5 1-4,7-11-2,-2-11 0,2-8 1,0-10-1,0-7-9,0-7-5,0-6-13,0-1-11,0 0 0,0 0 4,0-14-13,0-13-48,0-6-2</inkml:trace>
  <inkml:trace contextRef="#ctx0" brushRef="#br0" timeOffset="5694.01">11242 3064 112,'1'-12'103,"1"3"-93,1 1 30,5 2 25,7 0-7,6 4-33,3 0-11,7 2 0,-2 0 0,-1 0-7,-6 0-4,-6 12-3,-8 5 0,-3 4-10,-5 4-13,-10 6-12,-16-1 7,-10 2-10,1-10 18,1-5 18,6-5 1,4-4 2,9-1-1,6-5 3,6-2 5,3 2-1,0-2-3,0 0-4,5 0-4,10 0 4,11 3 3,2 3-2,3-3 7,-2 3 2,-3 5 0,-10 4-8,-6 3 0,-10 5-2,0 2 0,-14 2 2,-12 2 6,-3-3-4,1 1-3,4-6 0,5-9 1,4-4 0,4-3-2,4-5-4,4 0-6,3-5-21,0-15-74,5-9-127</inkml:trace>
  <inkml:trace contextRef="#ctx0" brushRef="#br0" timeOffset="5896.8103">11647 3348 370,'0'4'2,"0"0"-26,0 7 18,0 1 27,-10 5-5,4 3-17,4-3 3,-3 4-4,4-4-28,-5 3-43,-2-6-62</inkml:trace>
  <inkml:trace contextRef="#ctx0" brushRef="#br0" timeOffset="6723.6118">11604 3170 204,'0'1'49,"0"1"-99,3 1 36,7 5 23,10 1 8,5 3-4,3 0-10,-1-1-1,0-2-1,2-1-1,-4-3-3,0 0-24,-4-3-31,-10 0-18,0-1 25,-5 5 41,-6 0 11,1 8 22,-1 6 32,0 9-6,0 3-2,-7-1 0,-1 6-20,1-1-8,0-4-5,0-5 3,4-6-9,3-13-6,0-5-1,0-3 0,0 0-4,0 0-5,13-17 8,6-12-11,5-9-18,4 2-6,1 8 16,0 5-5,2 7 11,-4-1 12,-5 7 6,-5 4 7,-4 6 4,-7 0 1,-5 6 7,-1 17 2,0 2 6,-1 2-13,-4-5 0,5-5-11,0-3-6,0-5 0,9-6-6,13 0-9,5-3-11,8-3-30,2-17-29,-7-1 3,-11 7 78,-6 4 2,-12 7 18,-1 3 38,0 0 20,-3 5-27,-11 15-24,3 6 12,1 0-5,7-6-21,3-5-9,0-6-2,20-5 0,10-4-2,9 0-2,3-4 1,-8-20-10,-4-2 6,-11-1 7,-10 5 1,-9-2 13,0 0 4,-7-3-9,-17-1 0,-7 8-7,-4 6-4,-2 5-4,4 9-7,6 0-8,11 0-11,6 0-33,10 0-39,0 0-79</inkml:trace>
  <inkml:trace contextRef="#ctx0" brushRef="#br0" timeOffset="7332.0128">12610 3323 224,'3'8'-7,"-1"7"8,-2 3 22,0 5 14,0 0-3,-7 4-16,-1-2-9,1-2-4,1-8-3,5-6-1,1-6-7,0-1-11,0-2-5,0 0-6,0 0 16,4-7 11,16-9 1,2 1 0,-1-2 1,5 0-3,-5 14 6,0 1 2,-1 2 2,-5 0 4,-2 17-3,-6 3 11,-6 3 3,1 0-6,-2-1-1,0-5-7,0-5-10,2-6 2,3-6-14,3 0-24,5-2 13,2-20 15,-1-11-4,7 0 6,-2 2 4,-2 8 3,-3 8 5,-6 7 1,0 8 13,-3 0-3,-2 0-5,1 15 6,0 14 8,-2 5-11,0 2-4,1-9-6,3-4-1,0-5-3,10-11-11,7-5-29,2-2-15,6-9-29,-1-17-21,-1-8 42</inkml:trace>
  <inkml:trace contextRef="#ctx0" brushRef="#br0" timeOffset="7472.4131">13165 3457 41,'0'0'91,"0"0"-16,0 0-24,0 9-33,0 12 16,0 4-14,0-3-13,0-5-7,0-5 1,3-4-14,8-8-59,-2 0-60</inkml:trace>
  <inkml:trace contextRef="#ctx0" brushRef="#br0" timeOffset="7628.4132">13162 3257 235,'0'0'141,"0"0"-164,0 2 0,0-1 28,15 5-5,11 1-5,9 4-49,-1 1-88</inkml:trace>
  <inkml:trace contextRef="#ctx0" brushRef="#br0" timeOffset="8252.4144">13655 3344 202,'0'-14'97,"0"1"-63,0 1 38,-11 1-18,-7 5-33,-2 6-16,-5 0-7,-8 8-1,3 23 0,-3 5 2,7-3 2,5-2-3,4-6 1,10-6-3,7-5-3,0-2-8,0-9 2,13 2 1,7-5 1,1 0 4,-1-2-5,0-10-10,-2-1-4,-3 1 4,-6 5 11,-4 5 8,-5 2 4,0 0 7,0 21 15,-3 6 7,-2 2 1,2-6-13,3-6-8,0-5-8,0-6-3,21-6 4,14 0-3,9 0-4,5-25 0,3-5-13,-4-7-5,0 5 5,-11-6 2,-6-5 8,-6-5 6,-10-9 2,-5-4 0,-7 6-3,-3-1-3,0 13-2,-8 11 10,-7 10 1,-4 11 4,3 3-3,-1 3 3,3 4-6,4 1 2,-1 0-6,0 25-2,-6 20 4,4 27-2,4 15 5,7 13 3,2 3 10,0-7 2,8-9-3,14-13-5,0-14-9,1-12 0,2-11-30,-5-20-89</inkml:trace>
  <inkml:trace contextRef="#ctx0" brushRef="#br0" timeOffset="9313.2163">15100 3541 179,'-26'-19'6,"-2"-3"12,3 13 34,0-1-5,-3 0 8,-1 5-15,3-2-16,4 4-1,3-1-7,4 4-6,-3 0-5,-6 4-4,-2 25-3,-3 3-2,5 8 3,3-2 0,9-9 1,5-11-5,7-8 4,0-3-5,0-6-7,2-1 4,15 0 5,6-8 3,5-23 1,7-15-10,3-5-15,0-7-14,5-4 8,-10 4 13,-4-2 14,-4 4-1,-12 9-5,-6 1 1,-7 12 2,0 12 7,-3 10 11,-14 10 11,-2 2-17,-6 3-4,3 26 0,-2 13 11,5 10 2,0 8 6,9 6 10,3-1-13,7-2-9,0-7-4,0-4-2,13-8-2,1-8-2,4-7-10,-2-1-8,-1-7-36,0-4-19,0-14-13,5-3-49</inkml:trace>
  <inkml:trace contextRef="#ctx0" brushRef="#br0" timeOffset="9469.2166">15189 3570 269,'0'4'44,"0"18"-48,-14 6 5,1-2 58,-1 4-12,2-6-34,7 2-13,1-9 1,3-5-2,1-5-28,0-7-68,0 0-79</inkml:trace>
  <inkml:trace contextRef="#ctx0" brushRef="#br0" timeOffset="9921.6174">15121 3363 371,'0'0'25,"0"0"-46,0 0 19,5 0 28,7 0-21,10 0-4,5 0 4,2 1-7,3 2-21,-4 2-18,-1 2-5,-6-1 10,-6 5 11,-4 1 15,-7 3 5,-4 7-2,-4 4 4,-17 3 5,-1 3-1,0-7 0,6-2 1,9-7-3,5-7 1,2 1 1,0 0 9,13 0 5,10 3-3,5-2-7,2 1-1,-2 1 2,-5-1 5,-5-2 2,-8-2 1,-9-1-7,-1-3 1,0 4 9,-15 6 15,-12 1-4,-3 4-17,-1-5-5,8-4-4,8-5 0,3-5-4,7 0-20,5-22-48,0-10-107</inkml:trace>
  <inkml:trace contextRef="#ctx0" brushRef="#br0" timeOffset="10155.6178">15554 3427 349,'3'0'4,"3"0"-17,12 0 28,9 0 37,12 0-29,9 0-16,1 0-4,-3 0 0,-1-2-1,-7-7-2,-5 1-14,-9-2-53,-15-7-28,-9 3-22,0-3-35</inkml:trace>
  <inkml:trace contextRef="#ctx0" brushRef="#br0" timeOffset="10374.0182">15751 3317 126,'-16'13'15,"2"5"-13,-1 3 41,-1 10 6,1 8-8,-1 9-16,4 10 4,-1 0 9,7-5-6,6 1-22,0-14-4,0-7-3,13-9-1,10-7-1,5-4-3,6-7 0,4-3-20,0-3-26,0 5-40,-7-1-45</inkml:trace>
  <inkml:trace contextRef="#ctx0" brushRef="#br0" timeOffset="10483.2184">15920 3944 93,'0'6'102,"0"-3"-83,0-1 31,0-2 9,0 0-25,0 0-30,0 0-66</inkml:trace>
  <inkml:trace contextRef="#ctx0" brushRef="#br0" timeOffset="13977.6245">17058 3462 119,'0'-10'27,"0"-3"-22,0 4 56,0 4-5,0-2-21,0 3-13,0 0 1,0 0 2,0-1-4,0 4-2,2-3 0,-2 4 2,0 0-5,0-2-4,0 2-4,0 0 3,0 0-1,0 0-4,0 0 2,0 0-3,0 0-5,-3 7-1,-3 19-3,-4 13 2,-3 15 3,2 10-2,0 0 0,0-2 1,2-10-1,5-4 1,1-9 1,-1-1-2,2-5 1,-1-4-2,-2 2-6,1-7-4,1-7-3,0-3-1,1-2-1,2-5-4,0-4-14,-1-1 6,1-2 1,0 0 3,-2 0 3,0 0-10,2-21-49,-2-1 17,2-10 17,0-3-19</inkml:trace>
  <inkml:trace contextRef="#ctx0" brushRef="#br0" timeOffset="14352.0252">17028 3319 77,'8'-7'27,"7"-3"-19,1 6 25,8 4 0,0 0-6,11 0-5,-4 3-11,1 13-8,-8 5 5,-1-1-3,-10-3-2,-5-3 1,-4 3 0,-4 0 0,0-3 1,-10 6 1,-13-1-1,-4 2-2,-6-1-1,2-3-2,3 0 0,4-2 0,6-6-1,3 0 1,7-7-6,4-2-12,-2 0-6,5 0-3,1 0-19,0 0-41</inkml:trace>
  <inkml:trace contextRef="#ctx0" brushRef="#br0" timeOffset="14695.2258">17525 3420 136,'2'5'47,"4"0"-49,2-2 22,3-1 40,9-2-16,7 0-8,2 0-7,4 0-15,-1-5-10,-2-2-1,-6 2-2,-7 3-17,-5 2-36,-10 0-34,-2 0-35</inkml:trace>
  <inkml:trace contextRef="#ctx0" brushRef="#br0" timeOffset="14913.6261">17420 3648 139,'0'0'44,"0"0"-25,0 0 29,0 0 11,3 0-33,7 0-19,12 0 28,4 0-7,2 0-12,0 0-11,0 0-1,10-4-5,-5 2 2,3 1-10,1-5-45,-12 6-82</inkml:trace>
  <inkml:trace contextRef="#ctx0" brushRef="#br0" timeOffset="19936.835">18351 3180 181,'0'-10'11,"-2"4"4,-3 1 42,2 3-15,-4 0-14,3 1-10,-1 1-11,-6 0-7,-4 0-2,-5 16-1,-3 13 1,-2 3 4,-3 12 1,0 8 3,-3 2 1,7 4 2,4-9-3,5 1 3,5-6 0,4-9-3,5-4-4,1-4-3,0-9 2,0-1-1,7-4 5,12-3-3,1-1 0,7-6 1,5-3 1,-2 0-1,-3-2 1,-1-11 0,-2-4-1,-5-3 1,-2-3 0,-5-5 2,1-1-4,-6 0 0,-4 0 2,-3 3-3,0 2 1,0 4-2,-14 3-1,-3 8 0,-2 2 0,-3 2-2,-3 5-2,-2 0 4,3 0-3,1 15 0,4 4-4,10-3-1,1 1-11,1-5-22,7-4-1,0 0-13,0 1-20,0-3-27</inkml:trace>
  <inkml:trace contextRef="#ctx0" brushRef="#br0" timeOffset="20404.8358">18586 3325 140,'0'0'29,"0"-2"-25,0 2 37,0 0-1,0 0-24,0 0-15,-6 4-3,-1 13 3,2 6 7,2-6 4,3-3-1,0-2-8,0-4 6,0 1-7,0-3 0,8-6-1,8 0 5,1 0 4,-1-10 1,-2-9-2,-6 0 0,-3-8 1,0 4 2,-5 1 0,0 1-4,0 6 0,0 1 5,-3 1-9,-4 8-3,0-2-3,-1 7-1,-3 0-6,-1 0-20,2 7-24,-2 11-15,4-1-9,7-3-45</inkml:trace>
  <inkml:trace contextRef="#ctx0" brushRef="#br0" timeOffset="20685.6362">18915 3396 163,'0'2'101,"0"1"-105,-5 9-5,-17 8 32,-10 11 20,-5 10-18,-7 2-4,7 4-12,4-4 6,3-4-10,6-3-3,10-6-3,2-7 0,7-1-21,5-10-46,0-9-64</inkml:trace>
  <inkml:trace contextRef="#ctx0" brushRef="#br0" timeOffset="20982.0368">18746 3803 126,'0'14'57,"0"-5"-58,0 2 17,3-5 24,9-4-3,-1-2-2,15 0-6,3 0-5,0-13-16,-3-7-2,-12 3-2,-5-2 11,-9 2 19,0 5-7,-14 0-5,-10 2-14,-4 3-4,-2 3-5,-4 4 0,10 0 0,0 0-4,12 0-13,5 4-17,7 5-51,0-1-33,2-1-54</inkml:trace>
  <inkml:trace contextRef="#ctx0" brushRef="#br0" timeOffset="21294.0374">19464 3756 264,'0'0'132,"0"0"-137,0 0-13,-17 12 15,-13 8 8,-1 9-4,2 0-1,6-1-11,5-3-50,5-7-38,8-11-106</inkml:trace>
  <inkml:trace contextRef="#ctx0" brushRef="#br0" timeOffset="21996.0386">20019 3377 198,'0'0'90,"0"0"-95,0 0-8,0 0 7,-8 17 10,-7 19 16,-3 8 3,1 6-7,1 0-2,1-9 10,6-8-11,4-4-8,-1-7-4,5-8-1,1-9 1,-2 0-1,2-5 1,0 0-1,0 0 3,0 0-3,2-6 2,10-22-1,12-6-5,6-4 1,4-2-4,8 0-3,-4 3-5,1 5 10,-2 6 1,-3 9 1,-10 2 2,-6 6 0,-5 6 4,-8 3 1,-3 0-1,-2 0 0,0 0-1,0 18 9,0 11 1,0 7-2,0 3-3,0 0-5,-5-3-1,3-7 2,2-5-3,0-2 0,0-7 0,0-1 0,0-5-4,0-3-32,2-6-40,13 0-57</inkml:trace>
  <inkml:trace contextRef="#ctx0" brushRef="#br0" timeOffset="22245.6389">20592 3466 359,'5'0'30,"2"0"-56,4 0 18,4 0 28,8 0 2,6 0-10,9 0-11,2 0-1,-9 0 1,-6 2-2,-3 4-26,-11 3-50,-11 1-76</inkml:trace>
  <inkml:trace contextRef="#ctx0" brushRef="#br0" timeOffset="22432.8393">20563 3634 183,'5'0'147,"19"0"-166,6 0 10,6-9 12,1 2 4,6 1-1,8 0-5,0-1-7,1-3-42,-7 5-73</inkml:trace>
  <inkml:trace contextRef="#ctx0" brushRef="#br0" timeOffset="22963.2403">21293 3277 347,'9'0'45,"2"3"-57,1-1 9,3 4 19,0 4 9,1 4-14,-2 1-8,-3 2-1,-7 2-4,-4 2-5,-2 1-31,-25 9-14,-8-2-11,-11-4-15,6-7 7,4-7 36,10-5 34,9-2 16,7-2 13,8 0 21,2 1 17,0-3-8,0 0-31,12 0-12,3 1 24,3 3-10,8-1-16,-5 0-7,0 6-2,-5 0-5,-6 5 2,2 2-1,-9 1 0,-3 2-1,0-1 1,-3 7 0,-17-1-1,-2 0-1,-3-5 4,-3-5 0,8-2-3,4-4 1,2-8-5,6 0-9,1-5-14,7-19-48,0 0-55,15-6 11</inkml:trace>
  <inkml:trace contextRef="#ctx0" brushRef="#br0" timeOffset="23353.241">21527 3459 220,'0'0'24,"0"0"-34,0 12 9,0 5 21,0-5 17,0 2-16,6-4 0,5-2-12,7-3 21,0-4-20,12-1-3,1 0 1,-1 0-5,-2-9-3,-8-8-3,-6-4 6,-10 1 0,-4-2 5,0 6 1,-7-3-3,-16 6-6,-1 6-4,-5 2 0,1 5 3,4 0-2,8 0 3,8 0-1,4 0-3,2 5-1,2-1-17,0 2-37,0 3-7,14-4-12,10 0-74</inkml:trace>
  <inkml:trace contextRef="#ctx0" brushRef="#br0" timeOffset="23712.0416">21940 3454 202,'0'0'103,"0"0"-103,0 2-2,0-2 22,0 3 12,0 2-27,2 5-6,3 3-1,2 0 17,7-4-4,1-1-3,6-3 0,-1-3-3,5-2-4,-3 0 2,-1 0-2,-6 0-1,6-8 1,-5-11-1,-4-2 6,-2-3 0,-8 2 1,-2-4-1,0-3 14,-4 0 2,-13 2-13,0 4-7,-2 9 1,1 4-5,1 4 3,-5 6-10,-8 0-22,2 6-54,0 20-136</inkml:trace>
  <inkml:trace contextRef="#ctx0" brushRef="#br0" timeOffset="28111.2493">7368 528 149,'2'-4'89,"-2"-6"-89,0-5 12,7 1 43,-3 2-20,5-5-23,2 0-9,-4 0 11,0 3 6,-3 4 1,-2-3-1,2 5-1,-3 0-4,-1-3-3,0 5-3,0-5-5,0-1-2,0-1-1,0-3-1,0 1 1,-8 1 1,-7-1-2,-5 7-2,0 2 1,0 4-2,0 2 2,-2 0-1,3 11 0,0 12-1,-1 13 1,5 16-1,1 13 1,1 10 1,0 17 1,3 1 0,-2-2 0,3-4 1,0-6-1,-7-2 1,-2-7 0,1-2-2,0-5 1,-1-9 1,-1-11-1,1-7 0,2-11-11,-2-6-6,1-9-1,0-7 5,-4-5-8,-3 0-21,3-5-13,-3-16-37,-1-8-95</inkml:trace>
  <inkml:trace contextRef="#ctx0" brushRef="#br0" timeOffset="28345.2497">6824 923 256,'7'-17'5,"7"1"5,3 0 41,8 2-5,2-1-26,15 1-11,4 2 2,9 2 6,2 3-13,2 0 5,0 0-6,-6 4-3,-6-2 3,-6 1-4,-3 1-23,-3 0-43,-4-1-28,-6-4-28</inkml:trace>
  <inkml:trace contextRef="#ctx0" brushRef="#br0" timeOffset="28594.8502">7639 580 89,'0'-4'70,"0"1"-60,0 2 64,-6 1-2,-5 0-38,-7 1-30,-1 29-4,-3 16-1,-1 7 8,4 6 3,7-3 2,7-4 0,3-6 4,2-11-12,0-6-1,12-4-3,9-4-9,3-4-26,0-7-42,-5-10-43</inkml:trace>
  <inkml:trace contextRef="#ctx0" brushRef="#br0" timeOffset="28844.4506">7816 660 292,'0'0'28,"0"0"-31,4 0 12,0 0 25,4 21-29,2 11 13,4 6 2,3 6-12,4 4 4,1-5-6,1-3-5,5-7 1,-8-8-2,-4-5-6,-6-8-28,-9-8-31,-1-4-34,0 0 12,-3-14-48</inkml:trace>
  <inkml:trace contextRef="#ctx0" brushRef="#br0" timeOffset="29062.851">7972 600 312,'0'0'8,"-7"0"7,-6 21 17,-5 7 9,-2 12-22,-2 8-9,2 3-2,-3 4-3,-1-6-1,-2-3-4,4-9 1,1-6-2,3-6-9,5-9-23,1-3-34,2-9-42,0-4-96</inkml:trace>
  <inkml:trace contextRef="#ctx0" brushRef="#br0" timeOffset="29390.4516">8287 592 334,'11'4'5,"-1"6"-16,6 1 15,3 5 19,-4 7-1,0 2 2,-1 7-15,-5 0-1,-7 3-1,-2 6-3,-2 5 1,-22 2-3,-5 4-4,-4-3-1,0-5 1,8-4-6,1-11-8,7-10-13,3-5-17,1-14-44,4 0-103</inkml:trace>
  <inkml:trace contextRef="#ctx0" brushRef="#br0" timeOffset="29640.052">8493 774 361,'8'0'-2,"2"0"-4,13 0 40,3 0 4,5 0-19,6 0-15,7 0-3,1 0 0,-2 0-6,-5 0-37,-14 0-62,-11 0-93</inkml:trace>
  <inkml:trace contextRef="#ctx0" brushRef="#br0" timeOffset="29889.6524">8583 987 250,'0'0'61,"0"0"-67,0 0 19,0 0 66,10 0-42,11 0-14,1 0 5,9-3-16,-4-4-2,4 1-7,1 0-2,-4 1-1,1 1-13,3-4-35,-4 0-52,-11-2-162</inkml:trace>
  <inkml:trace contextRef="#ctx0" brushRef="#br0" timeOffset="30544.8536">9913 507 281,'1'-19'13,"1"-1"-20,1-4 43,-3 2 53,0 1-56,0 5-23,0 0 4,0 3 5,-12 2-3,-2 6-7,-7 3-5,-11 2-3,-10 10-4,-9 31 2,-2 17 0,1 14-1,5 7 2,13 1-1,3-2 0,10-8 2,11-10 2,10-16 1,0-9 0,4-8-3,14-6 2,12-4 2,4-10 0,11-2-2,0-5-2,7 0-1,-1-5-1,1-14-8,-3-3-15,-6-3-15,-6-2-52,-11 0-77</inkml:trace>
  <inkml:trace contextRef="#ctx0" brushRef="#br0" timeOffset="31168.8547">10221 173 287,'0'0'45,"0"0"-50,0 5 8,0 1 55,14 2-15,4 5-7,2 4-18,-4-3-14,-1 1 0,-4 1-4,-2 0 0,-9 3-2,0 5-19,-14 2-10,-17 5-11,1 1-20,-2-8 39,8-5 15,5-9 7,8-5 2,7-2 10,4-1 12,0-2 2,0 0-5,0 0-12,7 0-3,9 0 9,1 2-1,3 3-4,-2 0 0,1 4-5,-2-1 0,-10 2-3,-2 3 2,-5 1-3,0 7-1,-6 2-5,-11 2 5,-6-3-4,1-2-1,2-10-3,3-6-5,1-4-1,7 0-6,3 0-21,2-7-21,4-9-42</inkml:trace>
  <inkml:trace contextRef="#ctx0" brushRef="#br0" timeOffset="31496.4553">10614 370 223,'0'7'117,"0"-3"-141,0 4 17,1 2 37,5 3-9,4 2-6,5-1 6,6-6-5,-1-4-2,7-4-4,-3 0-1,-3-4-1,-6-13-3,-5 0 4,-6 0 8,-4 2 3,0 2 5,-6 1-13,-9 2-4,-6 3-6,-6 6-5,-1 1-7,-2 0-15,3 1-22,3 14-74,10-2-150</inkml:trace>
  <inkml:trace contextRef="#ctx0" brushRef="#br0" timeOffset="32292.0567">11000 265 141,'-9'4'4,"7"0"1,-1 4 52,0 3-16,3 0-19,0 5 2,0-4 0,3 1-3,8-1-7,3-1 0,1-4 0,2 0-6,-1-3 2,6-4-4,-3 0 2,2 0-3,-2-4 0,-1-13 2,-3-3-1,-5-4 6,-3 2-5,-6 4 8,-1 3 3,0 5-3,-11-1-5,-5 5-11,-3 2-4,-4 4-3,1 0-14,-1 11-37,-1 15-89,6-3-102</inkml:trace>
  <inkml:trace contextRef="#ctx0" brushRef="#br0" timeOffset="32931.6578">10476 1035 172,'0'2'23,"0"0"-33,0 4 14,0 9 24,11 10 24,10 9-12,-2 4-7,4-1 3,4 1-17,-3-6-7,7 0-9,-3-5 1,-5-8-1,-6-9-9,-5-8-38,-3-2-65,-8-7-84</inkml:trace>
  <inkml:trace contextRef="#ctx0" brushRef="#br0" timeOffset="33134.4581">10831 1001 355,'0'-3'61,"0"3"-60,-16 0 28,-11 3-6,-15 27-22,-7 10 2,-5 3-3,-2 3-4,6-3-12,0 1-25,12-7-39,3-8-49</inkml:trace>
  <inkml:trace contextRef="#ctx0" brushRef="#br0" timeOffset="33836.4594">12179 848 68,'-5'-7'43,"5"0"-34,-1 4 41,0 0 21,0 1-17,-2 0-11,3-1-3,-2 3 5,1 0-9,-5 0-20,2 0-10,-9 15-4,-1 25-4,-8 18 2,-2 12 6,7 11 2,0 4 4,3-7-7,5-9-2,4-17-2,5-16-1,0-7 1,0-8-4,0-6-11,0-11-18,0-4-16,0 0-15,0-16 12,0-18-67</inkml:trace>
  <inkml:trace contextRef="#ctx0" brushRef="#br0" timeOffset="34117.2599">12144 793 204,'38'-20'3,"7"5"7,0 1 28,7 5 1,-10 6-2,-4 3-8,-8 0-17,-13 17-3,-13 12-5,-4 7 2,-13 10 3,-22 0-2,-9 0 2,-2-9-6,-5-8 0,9-8-2,4-11 2,0-7-3,14-3-4,4 0-7,9 0-24,8-3-35,3-11-28,2-3-53</inkml:trace>
  <inkml:trace contextRef="#ctx0" brushRef="#br0" timeOffset="34476.0605">12726 458 111,'0'0'42,"0"0"-44,0 0 13,3 0 45,4 12-32,3 15-1,6 7 21,-1 7-7,5 1-7,2-1 1,-2-2-16,6-6-7,-1-7-6,-5-1 1,1-6-1,-4-7-4,-8-2-26,-4-8-44,-2-2-28,-3 0-30</inkml:trace>
  <inkml:trace contextRef="#ctx0" brushRef="#br0" timeOffset="34678.8609">13076 437 302,'0'0'24,"-4"0"-17,-18 0 23,-2 16-15,-11 13 8,-8 13-13,-2 1-8,-3 4-2,5-1 3,0-3-9,12-4-32,3-8-49,5-9-51</inkml:trace>
  <inkml:trace contextRef="#ctx0" brushRef="#br0" timeOffset="35802.0628">13799 996 208,'8'-11'98,"-1"1"-96,7-9 18,3-6 68,3-1-54,4-5-25,0-7-5,-6 4 3,-7 5 0,-4-2-6,-5 5 2,-2-1 0,0 10-1,-23 3 1,-12 11-4,-10 3-3,-8 10 1,-2 19 0,12 4 1,10-2 1,16-2-1,10-9-2,7-1 2,0-4-2,11-3-3,9 0 5,6-5-3,0-3 4,-4 0 0,4-2 1,-7 2 0,-4 2 0,-7-2 0,-5 9-1,-3 1 1,0 13-1,-14 12 2,-12 16 1,-10 8 0,3 19 1,-2 2-3,8 5 1,3-2-1,10-15 0,10-12 0,4-14-1,0-17 0,0-6-1,13-11 0,11-8-5,2-4 5,8 0 2,1-14 0,6-19 0,-9-6-1,-2-6-1,-13-3 3,-9 2 0,-8 5 0,-16 0 3,-23 5 0,-1 7-3,-5 4 0,4 8-2,7 7 5,9 3 2,11 7-6,11 0 0,3 0 0,0 0-3,0 0-3,8 0-13,17 0 10,5 0 4,11 0-4,10 0-17,2-5-3,11-7-31,0-9-43</inkml:trace>
  <inkml:trace contextRef="#ctx0" brushRef="#br0" timeOffset="36628.8643">14321 335 119,'0'-2'79,"0"2"-50,0 0 41,0 0 6,0 0-24,0 0-33,0 0-8,0 0 1,0 0-1,4 0-2,-4 0-4,0 0-2,2 0-2,6 0-1,2 0 0,5 5 1,-3 5 0,0-2 1,-2 3-2,-1-5 1,-2 2-1,-4 0 0,-3 4-9,0 2-14,-10 1-5,-13 4 8,-7-2-4,0-5 0,6-5 15,5-2 8,7-5 1,6 2 0,6-2 7,0 0 2,0 0 6,0 0-7,9 0-9,3 0-1,5 5 2,1 0 1,5 7-2,-5 2 1,-2 2 0,-9 7-2,-7 2 2,0 6-4,-23 2-6,-6 0 6,-6-2 5,6-9-4,3-11 3,7-4-1,2-7-8,5 0 1,6 0-18,5-13-67,1-16-99</inkml:trace>
  <inkml:trace contextRef="#ctx0" brushRef="#br0" timeOffset="36972.0649">14563 459 272,'0'14'3,"0"8"-20,0 0 28,0-1 28,0-4-25,0 0-2,0-5 3,13-4-1,0-2-5,6-6 0,-4 0-3,1 0 3,-4-2-4,-5-10 6,-2-3 7,-3-2-3,-2 1 0,0-1-6,0 5-2,0 0 0,-10 2-5,-4 1-4,2 6-11,3-2-11,3 5-30,6 0-61,0 0-87</inkml:trace>
  <inkml:trace contextRef="#ctx0" brushRef="#br0" timeOffset="37284.0653">14858 519 182,'2'7'0,"0"1"9,1 4 58,1-6-8,4 5-34,2-1-17,13 1 3,1-3 9,5-4-5,4-4-6,-3 0-2,-10-2-3,-6-11 0,-9-3 12,-5-3 16,0-1-11,0-1-7,-15 1 4,-8 8-4,-6 2-14,-2 5-5,0 3 4,3 2-8,2 0-9,7 0-14,9 3-17,3 11-48,3-2-28,4-2-46</inkml:trace>
  <inkml:trace contextRef="#ctx0" brushRef="#br0" timeOffset="37642.8661">15331 530 262,'5'-2'42,"2"-2"-20,4-1 59,0 0-34,6 0-34,4-3-6,3 2-5,4-1 0,-2 4-3,2-4 1,-3 2-18,3 0-25,-9-2-45,-8 2-127</inkml:trace>
  <inkml:trace contextRef="#ctx0" brushRef="#br0" timeOffset="37892.4665">15600 370 121,'0'0'176,"2"0"-172,-1 0-1,3 3 40,3 9-18,3 6-26,5 11 17,8 5 13,1 2-15,3 5 0,0-4-10,-3-3-3,-6-2 2,2-6-2,-7-7-9,-8-4-30,-4-8-24,-1-5-26,0-2-18,0-9-12</inkml:trace>
  <inkml:trace contextRef="#ctx0" brushRef="#br0" timeOffset="38095.2668">15869 344 192,'0'0'70,"-8"0"-74,-2 4 18,-8 10 47,-10 11-26,-15 12-23,-13 12-4,-12 2-7,-5 5 3,1 2-17,-1-9-68,3-5-182</inkml:trace>
  <inkml:trace contextRef="#ctx0" brushRef="#br0" timeOffset="45801.6804">16166 1698 345,'-22'24'55,"-29"16"-186,6 9 53,-7 14 78,-6-3-80</inkml:trace>
  <inkml:trace contextRef="#ctx0" brushRef="#br0" timeOffset="46987.2825">17398 490 240,'2'-5'35,"-2"-2"-38,2-3 34,1 1 38,1-1-31,0 0-16,2-1-9,-1 5 1,-2 2 1,-3 4-8,0 0-3,0 0-4,0 26-1,0 20 5,-4 12 3,-12 4-3,1-5-3,2-14 1,6-16-2,4-13 2,3-7-2,0-5 0,0-2 1,0 0 1,0 0 0,0-13 1,0-18-5,2-16-10,16-5 3,6 0-4,8 2-6,2 8-3,-3 6 13,-1 11 4,-5 4 3,-2 8 2,-5 9-1,-3 3 2,-5 1 1,3 0-1,-2 0 0,-2 20 5,-1 2-3,-4 10 2,-1-3 1,1-3-2,-2 0-1,-1-6-1,1-1-2,2-6-5,-3 1-7,3 1-29,3 2-44,-2 3-16,2-1-6</inkml:trace>
  <inkml:trace contextRef="#ctx0" brushRef="#br0" timeOffset="47361.683">18052 373 244,'0'0'43,"0"0"-52,0 0 2,0 18 13,-3 11 4,-5 17 1,-3 5 9,-3 8-1,5 5 8,1-2-12,1 2 5,2-11-11,1-7-7,4-9-1,0-13-1,0-6 1,0-6-2,0-5-9,0-5-6,0-2-6,0 0-1,0 0 1,0-5-7,0-15-38,0-5-46,0-6 45</inkml:trace>
  <inkml:trace contextRef="#ctx0" brushRef="#br0" timeOffset="47658.0836">18041 408 73,'6'-7'80,"4"1"-74,5 2 24,3 2 12,6 2-5,-1 0-17,8 6 0,-3 14-6,-5-1 5,-8 5-14,-7-6-2,-8 5 0,0 2-3,-12 2 2,-17-1-2,-6-1 1,-3-4-1,4-4-2,1-8 3,6-2-1,5-7-6,9 0 0,3 0-21,6 0-26,4 0-14,0 0-64</inkml:trace>
  <inkml:trace contextRef="#ctx0" brushRef="#br0" timeOffset="47938.8842">18554 466 208,'7'0'25,"0"2"-31,5 0 34,7-2 20,0 0-18,5 0-17,-1 0-11,1 0 0,0 0 1,-7 0-2,-1 0-16,-9 0-68,-7 0-105</inkml:trace>
  <inkml:trace contextRef="#ctx0" brushRef="#br0" timeOffset="48141.6845">18527 640 327,'0'2'17,"0"-2"-29,14 0 29,13 0 41,3 0-35,12 0-16,-4 0-4,2 0-4,0 0-11,-2-4-68,-14-1-81</inkml:trace>
  <inkml:trace contextRef="#ctx0" brushRef="#br0" timeOffset="49030.8861">17306 1700 151,'4'0'69,"-2"0"-73,2 0 15,4 2 34,-4 18-7,1 9-9,-2 11 1,-3 2-12,0 5-1,0-1-9,-2-5 1,-4-6-7,-2-12 1,4-7 0,0-6-3,1-3 1,0-5-1,3-2-1,0 0 3,0 0 2,0-14 0,4-11-13,10-7 2,9-1 2,4 4 0,-1 3 2,1 5 2,0 5 1,-2 4 0,-1 2 3,-1 6 1,-6 4-4,-2 0 3,-3 0-4,-1 14 2,-6 10 3,-5 5 0,0 2-1,0 2-1,0-4 0,-5-2-6,-1-6-6,1-4-18,3-7-27,-1-5-18,0-3-13,3-2-49</inkml:trace>
  <inkml:trace contextRef="#ctx0" brushRef="#br0" timeOffset="49920.0876">18137 1741 194,'14'-27'18,"1"-4"-10,-1 0 37,-4 2 5,-3 2-11,-7 2-25,0 9-1,0 1 8,-17 7-6,-9 4-7,-5 4-8,0 0-3,0 7 3,7 10-2,7 2 1,6-2-1,8-4-2,3-4 0,0 0 4,0-1-4,8 0 0,8 1 2,-4-1 2,-2-1 0,-1 1-2,-2 1 2,-6 10-1,-1 10 1,0 13-2,-7 15 4,-21 16-2,-9 19 5,-5 7-4,4 2-2,3-8 2,14-18-1,4-13 1,10-20-2,7-11 0,0-10-1,14-11 0,1-5-8,4-5 2,3 0 5,1-14 2,-2-17-1,-1-4 2,1-6 3,-9-7-2,-4 0 2,-6-3 1,-2 2-3,0 11 2,-15 6 1,-1 10-2,-1 3 3,0 3-2,6 6-4,0 0 2,4 5 0,4 1 3,3 1-2,0 3 1,0 0 1,0-3-3,0 1-1,7-5-4,7 2 4,9-8-1,5 0 2,-1 1-2,14-5 1,2 1 0,8-3 0,7-3-27,-1-4-30,-1-1-63</inkml:trace>
  <inkml:trace contextRef="#ctx0" brushRef="#br0" timeOffset="50138.488">18504 1683 309,'5'0'45,"-1"0"-36,5-4 30,6 1 12,8-6-34,3 1-12,1 1 0,2 1-2,-1 4-1,-4 2-3,-2 0-5,-11 0-42,-11 0-74,0 10-87</inkml:trace>
  <inkml:trace contextRef="#ctx0" brushRef="#br0" timeOffset="50294.4883">18461 1886 221,'0'0'37,"4"0"-42,16 0 22,8-6 43,6-8-37,1-5-13,0 0-9,-8 2-21,-8 0-75,-4 5-107</inkml:trace>
  <inkml:trace contextRef="#ctx0" brushRef="#br0" timeOffset="50715.689">19237 1669 168,'0'-17'89,"0"-5"-86,0-2 28,0 6 19,0 1 11,7-2-26,1 9-17,5 0-9,3-1 1,-2 8-4,7 1 1,-3 2-6,-1 0 2,3 0-3,-6 7 0,-3 12 1,-4 3 2,-3-2-2,-4 6-5,0 6 0,-12 2-15,-15 9-20,-1 0-83,-6-4-90</inkml:trace>
  <inkml:trace contextRef="#ctx0" brushRef="#br0" timeOffset="50871.6893">19198 2041 240,'0'0'136,"0"3"-140,0-1-1,0 3 26,0 2 8,0 10-25,1 7 1,-1 12-6,0 1-92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6-12-01T07:40:26.8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1" timeString="2016-12-01T07:40:29.968"/>
    </inkml:context>
  </inkml:definitions>
  <inkml:trace contextRef="#ctx0" brushRef="#br0">18876 2406</inkml:trace>
  <inkml:trace contextRef="#ctx1" brushRef="#br0">13603 10409 152,'-22'0'37,"2"0"-35,0 0 45,9-8 23,2 1-31,-2 2-21,1 0-3,0-2 1,-1-1 1,-3 0-4,-1-2-3,-3-1 2,2 3 3,2 0-1,-3 0 1,1-1-4,1 1 4,0 0-5,-3-1 2,-3 1-3,0-1 0,2 2-5,0-3 1,2-2 0,0 2 0,-2-2-2,2 2 0,1-2 3,3-4-3,-5 2 0,3-2 0,-4-3 7,3-4-7,2-1-2,-2-1 2,1 1-3,1-2 2,2 3-2,2 1-1,5 1 2,-2-2 2,3-3-1,1-6-2,-1-3 0,4-2-1,0-1 1,0-1 0,0-5 1,0 3-1,0 2 0,0 1 0,6 1 1,4 2-1,2 0-2,1-1 1,4 3 0,0 2 0,4-4 0,-3 4 0,7 4 2,-2-2-2,0 0 0,1 11 1,0-8-2,-1 12 2,1 2 0,-2 4-1,5 4 1,-2-1-2,1 5 2,2 0-1,-1 0-1,6 0 3,0 0-1,-1 0-1,-2 9 2,2-1-1,-4 1-1,0 1 1,-1 2 0,-1 5-1,2-3 2,-3 3-2,6 0 1,-4 3-1,-5 5 1,4-7 0,-7 7 1,-3 0-2,2 4 1,-4-1 1,-1 1-1,-2 5 1,-1-1-1,-5-4 0,1 7 0,0-6 0,-5 1 1,1 2-1,-2-1 0,0-2 0,0 2 1,0 1-1,0-4 0,-3 5 0,-7-2 0,-7 1 0,2 1 2,-1-6-2,-2 0 0,2 1 1,-5 0 0,-6 0 0,-1 2-1,-10-2-1,3-2-4,-6 2-9,-2 0-11,7-5-14,-4 3-27,8-8-63,-1-7-110</inkml:trace>
  <inkml:trace contextRef="#ctx1" brushRef="#br0" timeOffset="1419.6025">12934 11614 270,'0'0'15,"0"0"-16,0 0 30,-5 0 28,0 0-42,2 0-13,-3 0 12,-1 0 15,-3 0-3,-2 0-13,-5 0-2,-5 0 1,-1 0-6,-9 7 0,0 1 3,-6 4-5,2-2 2,-2-1 8,1-1-3,2-4-3,-2 0-2,1-4 2,5 0-3,-3 0-1,3 0 1,-3 0-4,-1 0 0,0 0 0,-2 0 0,8-6 1,-4 3 2,8-4-4,-9 0 3,10-2 1,0-2 2,-1 0-2,4-3-2,0-1-2,2-1 2,2-1-2,3 0 0,2 0 1,-2 0-1,7-7 2,-2 2-1,2-5-1,1-4-2,0-2 4,1-3-5,4-2 2,-1 4 0,2-5 0,0 1 1,0 2-2,7-2 1,5 5 0,2-4-1,3 1 2,2 4-3,4 0 3,2 3-2,6 2 1,7 3-1,2-2 1,7 4 0,0 3-1,1 2 4,4 5-3,-3 2 1,3 3-2,0 4 0,-7 3 2,5 0 2,-5 0-4,-6 0 4,1 0-5,-5 12 3,-4 0 0,5 3 0,-9 2 0,-2 2 0,2 3 0,-6-2-2,-2 3 3,2 1-2,-6 4 1,1 2 2,-1 2-3,-1-3 0,0 2 3,-4-4-2,-3-5 0,1 0 1,-4-6-2,0 1 1,-1 1 1,1 1-1,-4-3 0,0 1 2,0-2-4,0 1 2,-4 4 2,-11 4-1,-1 1 1,-3 0 0,0-1-2,2-1 0,1 0-3,1 0-3,-4-3-9,5-1-11,-1-2-25,1-3-34,-2-2-59</inkml:trace>
  <inkml:trace contextRef="#ctx1" brushRef="#br0" timeOffset="3213.6057">12819 11393 172,'-2'0'43,"2"0"-43,0 0 5,0 0 46,0 1 0,0-1-41,2 4-10,10 3 15,4 1 22,6 1-5,-1-1-12,2 2-7,5 1 3,-5 3-4,6-1-4,-1-1-3,4-2 0,6 2-1,2 2 0,1-5 6,-1-1-2,5 1-3,1-6 9,3 4-8,1-1-1,2 3 8,0-5-7,1 1-7,-3 2 3,3 0 1,2 3-5,-1-2 3,3 3 0,1 1-2,-3-2 2,3 3 0,-1-4 1,0 0 0,-2-1-1,-3 3-2,3-1 6,-3 1-6,4-3 1,-3-1 1,2 0-1,0 2 1,-3 1-1,-1 0 1,-2 2 5,4 1-6,1 0 3,1-1-3,0-2 0,-2 0 0,0-1 0,2-3 1,3 3 8,-1-1-7,0-2-2,-2 2 2,3-3-2,1 1 0,7-2 2,5-4-3,2 4 16,-3 2-9,1 1-4,3-2-2,-3-1 1,2 1 7,1 1-5,-1 0-3,2-2 2,0 3 0,-3-3 2,4-2-5,1 2 3,8-2-1,-4 0 5,2-1-7,-7 2 2,-4-3 6,-1 3-3,1-3-4,4 0 1,4 0 0,-1 0 0,0 0-1,-3-7 1,-2-3-1,-3-1 1,1-3-1,1-2 1,0-4 1,-2 4 0,-4 0-2,-5-1 1,3 1-2,-4-1 4,-1 2-4,-4 3 1,-6-2 1,-6-1-1,-2 0 1,-3 1-1,-5-1 1,5-1 1,-10-1 0,2 1 0,-5-3-2,0 3 1,2-1 3,-4-1-1,9 1-3,-4 1 2,6-3-2,6 4 0,0-4 1,4 2-2,2 2 1,-4-2 0,-2 3 0,4 2 0,-4-1 0,3 2-1,-5 3 2,-6-2-2,3 1 1,-2 1 0,-2 0 0,-6 0 0,-1 1 0,-2 1 0,-2-1 0,-4 4 0,1-3 0,-6 1 1,-4 3-1,3 0 0,0 0 0,5-1 0,3 0 0,2 0 0,6 0 0,1 1 0,-1 0 0,14-1 0,0 3-1,7 0 1,5 0 0,1 0-1,3 0 0,-2 3 1,-4 7 0,-6 0-1,-13 3-3,-6-3 3,-3-1 1,-11-1-1,-6 0-16,-2-2 13,-4-4 3,0 0 1,0-2-1,0 0 1,0 0 0,0 0 0,0 0-2,0 0-1,0 0-1,0 0-4,0 0 0,0 0-3,0 0-2,0 0 0,0 0 2,0 0 2,0 0 1,0 0 3,0 0 0,0 0 1,0 0-8,0 0-2,0 0-12,0 0-23,0 0-46,-10 0-26,-2-7-102</inkml:trace>
  <inkml:trace contextRef="#ctx1" brushRef="#br0" timeOffset="3822.0068">20083 11180 222,'0'-3'35,"2"1"-39,2 2 45,-4 0 37,3 0-29,2 0-39,2 0-4,3 0 7,4 0-3,3 0-6,1 5 0,1 11 3,1 2-4,3-6 2,-4 5 0,3-3-5,-3-2 0,-5 4 3,-4-3-3,-3 1-1,0-4 1,-3 0 0,-1-1-1,0 0 2,-3-2-1,2 0 0,2 1 1,1 0-1,5-2 1,-3 2 0,4 1 1,-3-2 1,1-4-2,-1 1 0,-1-2-1,-2 1 0,1 1 1,-1-3-1,3 2 2,-4-1-2,1 0 1,-2 0-1,-3 1 0,0-2 1,0-1-1,0 0-1,0 0 0,0 2-1,0-2 0,0 4 1,-3-2 0,-7 4 3,-10 8 2,0-4-2,-8 2 3,-1 2-3,0-1 1,-8 1-2,1-2 1,0-5-3,-2-2-1,2-2-15,1-3-16,4 0-43,3 0-36,6 0-33</inkml:trace>
  <inkml:trace contextRef="#ctx1" brushRef="#br0" timeOffset="6006.0106">13519 9274 177,'0'-2'120,"2"2"-119,0 0 4,-1 0 0,1-2 7,-1-2 8,5-1 7,5 0 47,6-4-72,1-6-2,6 1 25,8-3-17,5 2-8,5-4 1,5-6-1,3 4 10,4 0-9,4 4-1,-5-7-1,-2 5 2,-2-2-1,1 0 0,5 1 0,-7-2 0,9 1 1,-5 1-1,3 6 0,6-1 0,-4 1 0,9-1 0,-1 3 0,5-2-1,7 1 1,3 6 1,2-5-1,3 3 0,-2 1 0,-4-4 0,5-2 0,8 4 1,4 3-2,7-5 1,0 0 2,-6-3-2,-1 3 1,-4 0 0,-1-3-1,-1 5 2,-4 2-1,4 0-2,-8 1 4,2 1-3,-3 4 3,-4 2-3,-4 0 2,-6 0-1,-5 0 0,-3 4-1,1 7 4,3-6-4,-3 4 2,6 1 4,1 5-1,2-3-3,3 2-1,-5-4 2,6 5 0,-5-1 2,2-5-1,6 4-2,-4-1 2,0 0 0,-2 2 1,-1 1-4,-1-1 4,-3 1 0,6-1-3,1 3 0,-3-2 4,-1-1-4,1 1 0,-13 6 1,5 0 0,-10 3 0,3-5-5,-2 4 9,3 0-6,2 1 0,-2-3 2,-1 1-1,-8 4-2,1-1 3,-6-6-2,-1 5 0,-6-2 0,-4 4 0,-5-6 0,6 3 0,1 0 0,-1 0-2,-1-2 2,5 1 0,-4-1 0,6 1-1,4 0 1,-3 0 0,7-5 0,-2 2 0,1-3 5,-5 2-5,1 3 2,-5 0-1,4 0 1,-2-3-2,-1 3 0,3-2 1,-4 1-1,-1 3 0,1 0-2,-2-2 1,-3 1 0,1-1-1,-4-2 1,-2 1 1,-2 1-2,-3-4 2,-1 1-1,5-4 0,-1 3 1,1 0-2,7 2 1,-5 2 1,5-5-1,-5 2 0,1-1 1,-3 2-1,4-1 1,-3-3-3,4 2 4,-2-7 0,-4 2-2,-3-2 0,0 1 0,-3-1 0,-3-4 0,4 3 1,-5-3-1,-2-3 0,0 2 0,-4 0 0,-2-3 1,-3-2-2,0 0 3,-2 0-4,0 0-7,0 0-7,0 0-14,0 0-10,-11-9-21,-5-8-50,1-1-28,-4-7-40</inkml:trace>
  <inkml:trace contextRef="#ctx1" brushRef="#br0" timeOffset="6489.6114">20539 9758 113,'0'0'104,"0"0"-96,0 0-22,1 0 32,3 14 29,3 0-4,3 4-21,4 3 1,3 1 4,2 4 5,0-4-10,-2 2-13,0 0-6,-1-2 0,-1-1 1,1 2 0,-4-4-4,-2 1 6,-3 1-2,-1-1 2,-3-5-4,-1 2 0,0-1 2,-1-1-1,-1-3 1,0 0-4,0 4 2,0-2 0,0 1 4,-3 0-1,-8 2 4,-6 2 5,-5 3-7,-1 2-2,-13-2-3,-5-5 2,-9 0-6,-16-9-23,-8-1-36,-21-7-75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33" units="1/cm"/>
          <inkml:channelProperty channel="Y" name="resolution" value="33" units="1/cm"/>
        </inkml:channelProperties>
      </inkml:inkSource>
      <inkml:timestamp xml:id="ts0" timeString="2009-11-21T07:45:26.687"/>
    </inkml:context>
    <inkml:brush xml:id="br0">
      <inkml:brushProperty name="width" value="0.15875" units="cm"/>
      <inkml:brushProperty name="height" value="0.635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0,'0'0,"24"0,-24 0,24 0,-24 0,24 0,-24 0,24 0,0 0,-24 0,23 0,-23 0,24 0,-24 0,24 0,0 0,-24 0,24 0,-24 0,24 0,-24 0,24 0,-1 0,-23 0,24 0,-24 0,0 0,24 0,-24 0,24 0,-24 0,24 0,-24 0,24 0,-1 0,-23 0,24 0,-24 0,0 0,24 0,-24 0,24 0,-24 0,24 0,-24 0,24 0,-24 0,0 0,24 0,-24 0,23 0,-23 0,0 0,0 0,24 0,-24 0,24 0,-24 0,24 0,-24 0,23 0,1 0,-24 0,23 0,-23 0,24 0,-24 0,24 0,0 0,-24 0,24 0,-24 0,24 0,-24 0,24 0,-1 0,-23 0,0 0,0 0,24 0,-24 0,24 0,-24 0,24 0,-24 0,24 0,0 0,-24 0,23 0,-23 0,0 0,24 0,-24 0,24 0,-24 0,24 0,-24 0,24 0,0 0,-24 0,24 0,-24 0,0 0,23 0,-23 0,24 0,-24 0,24 0,-24 0,24 0,0 0,-24 0,0 0,24 0,-24 0,23 0,-23 0,24 0,-24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5:31:24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2918 5570 192,'0'-6'-2,"0"-4"19,0 1 36,0 1-21,0-1-21,0 6-2,1 3 16,-1-3 3,0 3-1,0-2-3,0 0-3,0 2-5,0 0 1,0 0 0,0 0-9,0 0 4,0 0 2,0 0-4,0 0-2,0 0 14,0 0-8,0 0 0,0 0 3,0 0-9,0 0 5,0 0-2,0 0-6,0 0 4,0 0-4,0 0-1,0 0-2,0 0-1,0 0-1,0 0 0,0 0-1,0 0-1,0 0 1,0 4-4,6 13 2,3-2 4,6 9-1,0 3 0,4 0 0,0 2 0,0 2 0,7 1 1,0 0-1,-1 3 0,3-1 2,-1-3-3,-6-1 2,4-2-1,-1 0 1,2 0-1,-2-3 0,-3-3 0,-5-3 1,0-2-2,-3-3 1,-2 1 3,2 2-5,-3-5 2,1 2 0,-3 1 0,-1-5 2,0-3-2,-5-2 0,-2-3 1,3-2-2,-3 0-3,0 0-2,0 0-4,0 0-3,2 2 2,-2-2-5,2 3 2,-1-3-3,-1 0-15,0 0-15,6 0-23,1-12-72,-3-17-82</inkml:trace>
  <inkml:trace contextRef="#ctx0" brushRef="#br0" timeOffset="592.8009">3522 5571 4,'-5'0'148,"3"-1"-137,0-1 53,2 0 17,-2 0-41,-2 2-9,-1 0 1,-2 0-4,-4 0-12,-5 0-7,1 0-3,1 2 2,-6 8-2,3 6-1,-4 4 3,-3 2-5,-1 7 2,0 0 0,-9 6-2,1 3 1,-6 1 1,2 2-2,-1-1 2,-3 1 0,5-1 0,1-3-1,8-4-2,0-2 4,3-2-3,2-2-1,-1-3-1,6 1 2,1-4-3,4-4 0,1-5 0,2-5 1,6-4 1,1-1-4,0 0 5,2-2-3,0 0 2,0 0 0,0 0-1,0 0 0,-1 0-2,-5 0 1,-1 0-4,3 0-1,0 3-1,0-1 3,2-2-5,2 0-8,0 0-21,0-7-35,0-22-143</inkml:trace>
  <inkml:trace contextRef="#ctx0" brushRef="#br0" timeOffset="1341.6023">2950 5342 157,'-5'0'8,"4"0"13,-1 0 48,0-5-14,2 4-16,0-3-5,-2 4-7,2-3-5,-2 3-1,0 0-6,2 0-5,0 0 1,0-1 2,0-2-5,0 3-1,-1 0 4,1 0-4,0 0 2,0 0 0,0 0-1,0 0 0,0 0-1,0 0-3,0 0 3,0 0-2,0 0-3,0 0 0,0 0-2,0 0-1,0-2 1,5-1-1,10-2 3,8 1 2,3-4 0,7 1-2,5-1 1,0 2 0,-2 2 0,-2 2-2,-3 2 0,-1 0 0,-5-2 0,-5-2 0,1 0-1,-6-1 1,0 3 0,-7 0-1,-5 2 1,-2-3-1,2 3 0,-3 0 1,0 0-1,1 0 1,-1 0-2,0-1-1,0-1-4,0 2-5,0 0-6,0 0-7,0 0-15,0 0-18,0 0-76,0 2-82</inkml:trace>
  <inkml:trace contextRef="#ctx0" brushRef="#br0" timeOffset="2012.4035">3927 5458 227,'-10'-3'4,"5"1"21,3 1 61,2-1-25,0 0-24,0 0-20,0-1-10,0 3-1,0 0-1,5 0-2,14 0 12,3 0 1,1 0 0,8 0 2,-2 0 0,3 0-8,-3 0-6,0 0-2,-7 0 0,-1 0 2,-7 0-3,-8 0-5,-4 0-8,-2 0-14,0 0-16,0 0-32,-2 0-72,-15 3-67</inkml:trace>
  <inkml:trace contextRef="#ctx0" brushRef="#br0" timeOffset="2230.8039">3961 5583 140,'-12'16'89,"4"9"-102,-1 12 21,4 12 35,1 8-20,4 3-7,0 1-6,0-3-3,4-8-4,5-10-2,-1-11-1,1-10-9,-4-9-27,-2-8-32,-1-2-50</inkml:trace>
  <inkml:trace contextRef="#ctx0" brushRef="#br0" timeOffset="2683.2046">3970 5621 169,'3'-8'10,"7"2"-11,3-1 26,-1 4 7,0 1-16,5 2-6,-1 0-3,2 0 6,-2 0 1,-2 2-3,0 6 3,-4 3-1,1-2-2,-3 2-3,-1 3-1,-1-1-2,-3-3 2,-1 3 1,-2-3-2,0 3 5,0 2 2,0 9 0,0 0 0,0 3-5,0 2 2,-4-3-3,3-2 1,-1 1 1,0-4-3,0 0-4,2-5-1,0 1-1,-2 0 1,2-3-1,-2-6 0,2-1-4,0-6-11,-1-1-15,-4 0-29,-4 0-11,-5 0-68</inkml:trace>
  <inkml:trace contextRef="#ctx0" brushRef="#br0" timeOffset="2870.405">3968 5782 305,'0'0'-1,"0"-3"-5,2 1 35,14-3 1,8 1-18,0 3-9,-3 1-4,-5 0-47,-6 0-63</inkml:trace>
  <inkml:trace contextRef="#ctx0" brushRef="#br0" timeOffset="3026.4053">3934 6029 231,'0'0'7,"0"0"-1,0 0 32,0 0-25,7 0-24,10-14 18,8-11 0,10-12-28,3-4-75</inkml:trace>
  <inkml:trace contextRef="#ctx0" brushRef="#br0" timeOffset="3244.8057">4487 5307 373,'0'0'10,"0"0"-45,-7 0 31,-6 13 8,-2 11 1,1 10-5,-2 0-4,2 0 3,2 1-6,2-3-14,3-6-7,2-4 3,-4-7-26,4-8-10,0-7-18</inkml:trace>
  <inkml:trace contextRef="#ctx0" brushRef="#br0" timeOffset="3697.2065">4422 5470 94,'7'-5'27,"2"2"-27,2-1 24,3-1 13,-1 5-10,9 0-20,-2 0 0,1 0-1,-4 0-4,-3 0 1,-1 0 1,-9 0 0,0 0 1,2 0 2,-2 0 1,0 0 4,1 5 4,-1 5-8,1 1 2,-2 6-3,3 5-3,-5 5 0,1 6 0,-2 5 3,0 0 0,0 8-2,-6 4 4,-9-4-1,-1 3 1,1-6 7,-2-3-5,3-5 13,2-6-13,-2-4-4,2-10 0,2-6-3,-3-2-6,2-5 1,-2 1-7,-1-3-4,0 0-7,-3 0-13,1 0-14,5-3-4,1-18-38,3-12-94</inkml:trace>
  <inkml:trace contextRef="#ctx0" brushRef="#br0" timeOffset="3868.8068">4407 5702 363,'0'0'28,"1"0"-27,1 0 45,2 0-19,4 0-28,1 0-4,5 8 6,0 9-11,-3 6-77,-1-3-107</inkml:trace>
  <inkml:trace contextRef="#ctx0" brushRef="#br0" timeOffset="4461.6078">5026 5489 251,'-6'0'24,"6"0"32,0 0 14,0 0-27,0 0-31,0 0-9,9 0 0,4 7 4,8 3 17,1-3-9,7 2-6,2-3 11,2-4-9,1-2-6,-7 0-3,2 0-2,-9 0 3,-6 0-8,-7 0-13,-5-2-12,-2-1-10,0-4-16,-12 2-85,-10-5-40</inkml:trace>
  <inkml:trace contextRef="#ctx0" brushRef="#br0" timeOffset="4804.8084">5091 5392 139,'-6'0'79,"4"3"-83,0 16 4,1 10 27,1 12 12,0 14-13,0 6-6,0 14 4,0-4-2,0 1-13,0-4-5,0-9-4,0-9-6,0-18-13,-7-9-8,-3-8-5,-6-10-5,-5-5 6,-4 0 3,-2-5 13,5-14 3,5 2 5,4 5 19,9 2 16,4 6 12,0 0 11,0-3-13,0-3-24,0-5-3,8-3-8,15-7-7,2-2 5,8-2-20,2-2-45,1 0-68</inkml:trace>
  <inkml:trace contextRef="#ctx0" brushRef="#br0" timeOffset="5038.8088">5330 5678 275,'0'0'7,"0"1"-1,0 3 24,3 11-17,-1 16-13,-2 12 2,0 12 15,0 1-3,0-3-11,5-7 0,2-11-4,0-11-11,-1-15-25,2-9-45,-6 0-75</inkml:trace>
  <inkml:trace contextRef="#ctx0" brushRef="#br0" timeOffset="5522.4096">5423 5568 156,'10'-7'14,"3"3"-3,11-2 46,2 6-13,1 0-10,9 0-22,-5 0 1,1 0-5,-5 3 2,4 0 3,-9 4-8,3-1-5,-6-2 3,-6 0 1,-2 2-1,-4-4 2,-4 3-1,-2-5-3,2 0 3,-3 0-2,0 0 0,0 1 14,0-1 0,0 0-5,0 0 0,0 0-1,0 0-3,0 3-4,0 7-3,0 9 0,0 6 4,0 8 0,0 4-2,-4 9 1,-4-1 0,-3 4-2,1-1 1,1 0-3,1-8 2,1-10 0,0-7 0,0-13-3,3-3-6,-4-5-12,-4-2-11,-2 0-40,-5-7-64,-2-12-32</inkml:trace>
  <inkml:trace contextRef="#ctx0" brushRef="#br0" timeOffset="5818.8102">5501 5346 146,'-9'0'17,"1"23"-24,1 8 19,1 8 32,3 11-18,-2 0 0,5 3-9,0 0 5,0-8-3,0 1-8,0-5-5,0-5-5,-2-7 4,-2 0-5,0-9-1,-3-4-8,-1-3-22,-5-1-50,-4-3-42</inkml:trace>
  <inkml:trace contextRef="#ctx0" brushRef="#br0" timeOffset="6006.0105">5326 5847 155,'11'-10'116,"5"-7"-110,8 1 11,8-3 39,3 1-15,6 1-14,-3 3-15,-2 2-6,-15 0-5,-2 10-41,-11 2-52,-8 0-74</inkml:trace>
  <inkml:trace contextRef="#ctx0" brushRef="#br0" timeOffset="6193.2109">5364 5975 221,'0'0'35,"0"0"-27,0 0 27,0 0 19,4 0-30,11 0-9,10-1 22,2-7-14,9-1-17,7 1-5,-3 0-4,4-4-43,-7 3-96</inkml:trace>
  <inkml:trace contextRef="#ctx0" brushRef="#br0" timeOffset="6817.212">6091 5592 56,'-2'-4'7,"0"-1"29,2 2 40,0 1-8,0 2-17,0 0-17,0 0-2,0 0-8,0 0-5,0 0-5,0 0-9,0 0 0,0 0-3,0 0-2,9 0 0,12 0 15,3 0 6,8 0-7,3-4-4,3-6-4,2-5-4,-4-2 0,0 1-1,-10-2 0,-6 7-13,-6 1-11,-10 1-17,-4 6-26,0-2 8,-7 3-76</inkml:trace>
  <inkml:trace contextRef="#ctx0" brushRef="#br0" timeOffset="7098.0125">6259 5337 234,'-3'0'-10,"3"0"8,-1 0 21,1 0-10,0 29-6,0 7 8,0 14 9,0 11 0,0 14 4,0 15 0,-9 4-3,1 8-13,-5-10-4,5-17-2,-1-14-2,2-23-8,0-12-7,-3-11-18,-2-11-23,-9-4-34,2-9-82</inkml:trace>
  <inkml:trace contextRef="#ctx0" brushRef="#br0" timeOffset="7332.0129">6179 5612 235,'1'0'162,"-1"0"-154,0 0-3,0 0 35,0 0-4,0 0-31,0 0-6,-8 17 6,-8 7-5,-4 5-6,2 1-7,1-1-24,3 0-30,0-8-7,3-2-13,0-11-29</inkml:trace>
  <inkml:trace contextRef="#ctx0" brushRef="#br0" timeOffset="7550.4132">6228 5712 170,'7'0'64,"-1"0"-65,4 12 46,1 3 12,4 2-7,5-1-13,0 3-16,-2-2-9,3-5-9,0-4 1,-2-3-4,0-3-26,-2-2-47,-8 0-30,-6-19-113</inkml:trace>
  <inkml:trace contextRef="#ctx0" brushRef="#br0" timeOffset="7831.2137">6517 5270 169,'1'0'151,"-1"0"-144,2 0-3,0 0 44,0 0-14,5 0-27,1 8-4,8 2-1,-1-2 0,5 0-10,2-1-54,2-7-55,-1 0-98</inkml:trace>
  <inkml:trace contextRef="#ctx0" brushRef="#br0" timeOffset="8236.8145">6824 5245 205,'0'0'43,"0"0"-42,0 0 22,0 0 55,0 0-23,-12 8-43,-7 6-11,-1 5-3,-7 2-14,-2 1-14,0 3-12,-6 0-2,3 0 3,1-5-1,4-1 29,-1-2 13,7-3 0,1-4 3,5 2 16,3-9 4,8-1 5,4-2-6,0 0 8,0 0 6,0 0-17,0 0-9,0 0 4,0 0-7,4 0 3,12 0 4,1 0-2,3 0 1,8 0-3,2 0 0,4 0-4,0 0-4,-3 0 1,-1-2-2,-5-1 2,-7-2-9,-6 3-21,-7-3-45,-5 5-57,0 0-111</inkml:trace>
  <inkml:trace contextRef="#ctx0" brushRef="#br0" timeOffset="8470.8149">6497 5661 222,'0'0'66,"0"0"-77,0 0 25,5 0 63,10 0-41,6 0-1,4 0-6,5-2-14,-2-7-7,2 1-4,-2-2-2,-6 2-1,-6 1-20,-4 6-44,-12 1-78,0 0-89</inkml:trace>
  <inkml:trace contextRef="#ctx0" brushRef="#br0" timeOffset="8642.4152">6472 5893 262,'0'0'28,"0"0"-33,0 0 43,15 0 28,10 0-32,-1-8-21,6-3-5,2 3-6,-2-1 0,-4 4-1,1 0-21,-10 3-64,-10 2-66</inkml:trace>
  <inkml:trace contextRef="#ctx0" brushRef="#br0" timeOffset="8892.0155">6508 6024 311,'0'0'4,"0"0"-16,4 0 57,12 0 14,5-9-35,7-2-9,6 2-4,-4 0-6,6-2 1,-1 2-1,3-6-3,-5 0-1,-5 1-8,-6-3-10,-9 3-23,-6 1-35,-7-1-27,0-1-63</inkml:trace>
  <inkml:trace contextRef="#ctx0" brushRef="#br0" timeOffset="9297.6163">6683 5600 168,'-4'-1'0,"1"1"-5,1 0 40,2-2 16,0 2-31,0 0-14,0-2-7,0 2-4,0 0 0,0-3 1,0 3 2,0 0 4,0 0-2,0 0 1,0 0 2,0 0-3,0 0 3,0 0-1,0 0-1,0 0-1,0 0 1,0 0-2,0 0 1,0 0 1,0 0 0,0 0 1,0 0-4,0 0 1,0 0-1,0 0 1,0 0-3,0 0-6,0 0 1,0 0 1,-1 0 0,-2 0 1,2 0-12,-1 0-14,-2 0-55</inkml:trace>
  <inkml:trace contextRef="#ctx0" brushRef="#br0" timeOffset="9656.417">6683 5600 58,'-58'-22'62,"56"22"-7,2 0-16,0 0-8,0 0-5,-1 0-10,1 0-8,0 0-5,0 0-4,0 14 2,0 14 6,0 9 3,-1 13 6,-3 13 13,-1 14-8,-1 14 1,0 12-8,0-3-11,3-9 0,0-14-4,-1-23 2,4-18-1,-1-12 2,1-14-4,0-8 0,-2-2-17,-3 0 0,-5-12 7,-7-24-48,0-7-22,0-6-15</inkml:trace>
  <inkml:trace contextRef="#ctx0" brushRef="#br0" timeOffset="10420.8182">6424 6024 223,'0'1'55,"0"3"-85,0 3 6,0 3 48,0 4-2,0 1-16,0-1-2,8-4 0,-1-1-4,2-3 4,-1-2-1,-1 1-5,0-3 0,-2 1 2,-1-3-4,-4 2 2,0-2-4,0 3-2,0-3-3,0 4-4,0 0-1,-10 5 3,-2 0-27,4 4-38</inkml:trace>
  <inkml:trace contextRef="#ctx0" brushRef="#br0" timeOffset="10810.819">6757 6046 45,'0'0'202,"0"0"-200,0 0 23,0 0 42,0 0-28,-7 0-35,-7 12-5,-3 5-6,2 0 3,4 2 1,2-5 1,1 1 2,2-5 1,3-3 7,2-2 3,1-3 2,0-2 7,0 2-9,0 4-5,0 3 0,7 1 3,4 2-2,4-1-2,0-3-1,3 2-2,-2-3 1,-1-1-10,3 0-14,-2-2-57,1-4-25,-9 0-95</inkml:trace>
  <inkml:trace contextRef="#ctx0" brushRef="#br0" timeOffset="11278.8198">7609 5597 221,'0'0'37,"0"0"-10,0 0 59,0 0-4,0 2-52,-8 6-23,-16 13-8,-9 10 0,-9 10 0,0 9-1,5-6-4,2-1-3,8-9 5,12-8 0,2-7-11,8-9-27,4-8-50,1-2-109</inkml:trace>
  <inkml:trace contextRef="#ctx0" brushRef="#br0" timeOffset="11512.8202">7635 5568 82,'16'8'271,"-3"0"-280,10 5 15,1 2 22,0 1 5,7 1-7,0-1-14,4-2-1,-4-1-7,-4-5-3,-3-2 1,-6-1-10,-5 3-16,-9-2-40,-4 2-36,0 2-45</inkml:trace>
  <inkml:trace contextRef="#ctx0" brushRef="#br0" timeOffset="11840.4208">7446 5945 4,'0'0'330,"0"0"-359,10 0 8,12 0 72,13 0-5,1 0-23,7 0-11,0 0-5,-8 0 2,4 0 0,-8 4-4,-5 2-2,-3 2 1,-8 3-4,-3 1 1,-1 5-3,-6 1 3,-3 5 3,-2 3-1,0 6 2,-13 1-2,-9 3-7,-2-2-7,-3-5-22,0-4-48,-4-10-24,4-14-8</inkml:trace>
  <inkml:trace contextRef="#ctx0" brushRef="#br0" timeOffset="12012.0211">7611 6032 324,'0'0'53,"0"0"-34,0 0 30,0 0 2,-3 0-37,-13 9-13,-6 10-2,-2 8 0,2 7-15,-1-3-33,4-5-87,5-11-87</inkml:trace>
  <inkml:trace contextRef="#ctx0" brushRef="#br0" timeOffset="12558.0221">8366 5561 261,'0'0'62,"0"-2"-7,0 2 8,0-2-18,0-1-27,0 3-12,17-3-3,7 3 12,7 0 0,1-2-9,5 0-2,-1-3-3,-7 0 0,-7 0-6,-13 3-23,-6 2-26,-3 0-69,-9 0-19,-21 12-60</inkml:trace>
  <inkml:trace contextRef="#ctx0" brushRef="#br0" timeOffset="12729.6224">8249 5818 247,'-8'38'-7,"8"6"7,-1-8 27,1 2 11,0-5-12,0-6-7,1-3-19,7-7 3,2-7-17,3-6-41,-6-4-38,-6 0-35</inkml:trace>
  <inkml:trace contextRef="#ctx0" brushRef="#br0" timeOffset="13166.4231">8298 5830 102,'20'-24'21,"3"3"26,-1 8 23,4 8-32,-4 1-10,5 4 7,4 0-13,-7 0-12,8 0 5,-5 0-6,-4 2 1,-1 5-4,-7 3-1,-2 2-4,3 0 1,-7-4-1,-4 1-1,-1-5 1,-2-3 1,-2-1 3,0 2 2,0 5-3,0 1 2,0 11 3,0 5 0,0 10 0,-8 10-5,-2 2 1,-5 12 0,2 2-1,3 5 0,-5-5-3,2-11-1,1-9 1,3-14-2,5-12-5,0-8-5,-3-6-6,0 0 2,-6-8-6,-7-21-47,6-13 20,-4-10-35,1-10-28</inkml:trace>
  <inkml:trace contextRef="#ctx0" brushRef="#br0" timeOffset="13384.8235">8408 5675 158,'0'0'20,"0"0"-19,-1 7 9,-3 18 12,-3 14 12,4 4-5,-3 5-15,5 0-4,-1-4 8,-2 2-12,4-9-4,-1-8-2,1-7-18,0-15-44,0-7-50</inkml:trace>
  <inkml:trace contextRef="#ctx0" brushRef="#br0" timeOffset="13728.0241">8522 5729 290,'2'0'2,"-1"0"-10,3 0 26,-3 2 29,1 3-16,0 2-20,-2 3-5,0 9 6,0 5-17,-16 0-29,-8 3-18,0-3-12,-4-2-12,1-1-13,-1-1 62,7-1 27,1-1 32,7-1 26,7-5 4,4-5-16,2-5-19,0-2-6,0 0-12,3 0 7,14 0 14,1 0 14,6-5-17,0 0-15,3 2-2,-1-1-8,-6 2-1,-1 2-19,-4 0-64,-15 0-88</inkml:trace>
  <inkml:trace contextRef="#ctx0" brushRef="#br0" timeOffset="13915.2244">8228 6259 301,'0'0'4,"0"0"-25,4 0 41,16-1 28,13-16-3,6-4-20,3-6-18,1-4-2,6-4-14,0-5-52,3-1-76</inkml:trace>
  <inkml:trace contextRef="#ctx0" brushRef="#br0" timeOffset="14164.8249">8904 5666 367,'10'-5'13,"-2"-2"-15,3 2 49,-1 2-8,4 2-20,5 1-7,-4 0-10,-2 0-1,-3 0 0,-5 1-9,-2 14-24,-3 2-31,0 3-32,-7 6-2,-20-2-12</inkml:trace>
  <inkml:trace contextRef="#ctx0" brushRef="#br0" timeOffset="14430.0253">8830 5854 70,'-11'7'76,"4"0"-32,2-1-12,5-2 7,-2 1-23,1-2-2,1 4 0,0 5 0,0 7 4,0 3-7,0 10 4,3-3-1,4 2 8,8-4-9,8-3 4,8-2 0,7 0 1,3-8 2,1-7 1,-3-7-5,-4 0-4,5-4-4,-6-13-6,1-5 0,-1-2 2,-6-5-13,-10 0-13,-4 3-17,-8 2-39,-6 11-76</inkml:trace>
  <inkml:trace contextRef="#ctx0" brushRef="#br0" timeOffset="62072.509">12472 8854 106,'-6'-2'34,"3"0"8,3 2 11,0-3-16,0-1-12,0 1-3,0-2 1,0 1 7,0 4-1,0 0 0,2 0-10,2 0-5,0 0-4,3 0-3,5 0 5,6 0-3,1 0-2,7 2-1,6 3 1,5-1 0,7-3 1,2-1-2,3 0 1,2 0-5,-8 0 0,-2 0-3,-10 0 3,-5-1-3,-11-6-7,-6 3-7,-2 4-14,-5-3-20,-2 3-26,0 0-10,-16 0-79</inkml:trace>
  <inkml:trace contextRef="#ctx0" brushRef="#br0" timeOffset="62384.5096">12469 8924 295,'-4'0'43,"4"0"-37,0 0 4,0 0 30,1 3-14,19-2-25,5 3 3,9 3 11,4-2 2,3 4-4,-2-5-6,8 0-5,-7 3 2,0-6-2,-6 2-2,-10-3 1,-2 0 0,-6 0-1,-2 0-3,-4 0-15,-1-11-8,0 1-20,-2-2-17,-1 0-21,-4-1-26</inkml:trace>
  <inkml:trace contextRef="#ctx0" brushRef="#br0" timeOffset="62790.1103">12969 8607 195,'0'0'14,"0"0"-24,5 3 15,10 9 31,3 5-2,4-1-13,4 7-1,2-5 7,1-1-6,-1-3-7,-3-1-5,-2-5 1,-4 5-3,0-3-5,-7-1-2,-2-2 3,-6-2-2,-3-1-2,-1-1 2,0 2 2,0 5 2,-8 4 10,-18 10-6,-6 13-1,-7 1-3,1 4-2,4-4-2,3-3 0,12-8 0,3-9-1,8-5 2,4-9-4,4-4-8,0 0-28,0 0-25,0 0-28,12-7-35</inkml:trace>
  <inkml:trace contextRef="#ctx0" brushRef="#br0" timeOffset="63382.9113">13690 8818 118,'0'3'72,"-1"-1"-55,1-2 14,0 2 28,0-2-26,0 3-28,0-3-5,0 3 5,0 4 4,0 0 5,0 8-2,0 1 13,1 1-2,4 8-3,4 4-16,0 6 3,1-2-2,2 1 2,3-3-5,7-2 3,3 0-3,-2-3-1,4-4 1,-3-5 0,1-2-1,-4-1 1,-4-2-1,-7-3 0,0-2-1,-5-6-4,-5 2 0,3 1-5,-3-4-3,0 0-12,0 0-17,0 0-12,0 0-28,0-4-100</inkml:trace>
  <inkml:trace contextRef="#ctx0" brushRef="#br0" timeOffset="63819.7121">14068 8920 189,'-2'0'21,"1"0"-9,1 0 41,0 0 0,0 0-42,-2 0-10,2 0 0,-5 0 11,-9 0 0,-7 12-6,-6 9-4,-11 4 5,-2 0 9,-5 4-4,0 4 0,2-4-1,-4 6-3,6-4-2,6-2-4,-1-3 1,10-2-3,5-7 3,6-7-2,3 0-1,1-1 0,4-5 1,3-3-2,0-1 1,2 0-5,-1 0-1,-2 0-8,3 0-35,-2-8-21,4-10-29,0 1-36</inkml:trace>
  <inkml:trace contextRef="#ctx0" brushRef="#br0" timeOffset="64225.3128">13697 8695 179,'0'0'48,"3"0"-41,4 0 17,6 0 38,5 0-19,10-7-25,3 3-3,0 4 7,0 0-4,6 0-8,-2 0-1,0 6-5,-4 0 0,-1 1-1,-7-5-1,-1 0-2,-4 1 1,-1-3-1,-3 0-3,1 0-3,-3 0-4,-2 0-4,-3 0-14,-7 0-38,0 5-60</inkml:trace>
  <inkml:trace contextRef="#ctx0" brushRef="#br0" timeOffset="263671.6631">21268 18170 60,'0'-11'41,"0"1"-35,0 5 30,0-2 24,0 2-29,0 0-22,0 0 2,0 3 16,0 0 3,0-1-4,0 3 0,0 0 3,0 0-2,0 0-5,0 0-1,0 0-3,0 0-10,0 0 11,0 0-9,0 0 1,0 0 0,0 0-4,0 0 0,0 0-4,0 0 0,0 0 2,0 0 0,-6 7-4,-8 10 1,-4 5-3,0-1-6,4 6-4,2-6-13,-2-1-16,-1 1-27,-1-1-60,2 2-35</inkml:trace>
  <inkml:trace contextRef="#ctx0" brushRef="#br0" timeOffset="264451.6645">22130 17652 141,'0'-7'116,"0"-1"-102,0 0 38,-2 0 30,-4 0-42,0-3-20,-1 1 1,0 4-4,0-3-6,-3 5-3,-1 1-4,-2 0-2,-1 3-4,-4 0 1,-2 6-2,-9 20 1,-1 4 0,3 6 2,1-2 0,4 2 2,4-2-4,5 2 1,2-2 4,6 0-1,3-1 0,2-1 0,0-5 1,9-5-1,10 6 1,5-10 1,4-2-2,6-3 0,-1-6 0,0-4 0,-4-3-2,2 0-3,-4 0-18,1 0-26,-4-6-68,-7-4-92</inkml:trace>
  <inkml:trace contextRef="#ctx0" brushRef="#br0" timeOffset="265122.4657">22522 17652 217,'0'0'51,"0"0"-9,0 0 29,0 0-21,-3 0-42,0 0-7,-2 0-1,-7 18 1,-6 16 1,5 2 2,-5 5 9,1-5-5,1 2-3,4-7-2,-1-4 0,6-7-2,2-5 2,5-6-3,-2-6 0,2-1-2,0-2 4,0 0-2,0 0 0,0 0 2,0 0-2,0 3 0,0-1 0,0 0-2,0 2 3,0 0-5,10-2 2,1-2 1,1 2 1,2-2 0,1 0 2,6 0-1,-1 0 4,15 0-4,-1 0 3,4 0 1,4-2-1,-6-4 0,7-5-3,-5 1 0,-5 3-2,-5 0 4,-6 0-3,-8 4 0,-7 1-5,-5 2 0,-2-3-8,0-1-8,0-2-16,0-3-63,0-1-54</inkml:trace>
  <inkml:trace contextRef="#ctx0" brushRef="#br0" timeOffset="265543.6664">22811 17570 172,'0'0'52,"0"-5"-21,0 3 16,0 2 5,12 0-29,5 0-17,4 0 11,3 0 9,5 0-7,8 0 3,2 0-9,0 0-6,0 0 1,-1 0-5,-6-2-1,2-4-1,-7-1-1,0 0 0,-9 0 1,2-1-2,-9 1-2,-2 3 0,-5 1-3,-4 1-5,0-1-10,0 3-14,0 0-38,-1 0-34,-12 0-93</inkml:trace>
  <inkml:trace contextRef="#ctx0" brushRef="#br0" timeOffset="265840.0669">23148 17541 66,'-2'1'68,"2"-1"-45,0 0 27,-2 0 8,2 0-32,0 9-23,-3 5-2,-2 8 16,-4 10 9,-3 11-9,0 11 4,-3 14 5,-1 13-21,-3 6 15,3 5-15,4-4-2,-1-13-1,7-15 0,3-8-1,0-19 0,1-12 2,0-9-3,2-8 0,0-4 0,0 0-10,0-6-14,-2-21-40,-2-6-84</inkml:trace>
  <inkml:trace contextRef="#ctx0" brushRef="#br0" timeOffset="268414.0714">1585 15687 278,'0'-13'4,"-3"2"15,-2 6 65,3-5-40,-2-1-37,1 1-2,2 2 8,-3 0 3,-1 1 0,2 3-3,2 0 4,-4-2-2,2-1-4,-3-1-2,2 0-3,-2 0-1,-1-1-3,0-1 0,-2 3 3,-3 0 2,2 4-1,-4 1-4,-3 2-1,-1 0-3,-3 0 1,1 0 0,-2 21-5,-1 6 3,3 2 2,0 0 1,5-4-1,4 0 1,2-1-1,4 2 0,1-4 1,2 4-1,2-6 2,0 1-1,0 1 1,0-1-1,7-3 1,6 3-1,-2-4 1,5-5-2,6 2 1,-8-1 2,7-2-2,-2-3-3,3 2-1,0-4-11,1-1-9,0-5-9,-5 0-8,9 0-20,-5-21-45,4-4-45</inkml:trace>
  <inkml:trace contextRef="#ctx0" brushRef="#br0" timeOffset="268928.8723">1803 15582 247,'0'0'8,"0"0"-9,0 0 59,0 0-20,0 4-34,0 8 5,0 9 33,0 10-22,-2 5-8,-8 8-4,1 2 0,1-3-4,-1-3-1,4-9-3,2-6 0,0-11 0,3-6 2,-1-4-2,1-4 0,0 0 1,0 0 5,0 0 4,0 0-5,0 0-2,0 0-1,0 0 0,0 0-3,0 0 0,10 0-2,8 0 3,0 5 0,9-1 0,1-2 1,6 0-1,0 0 0,-3-2 1,0 0 0,-9 0 0,-1 0 0,-9 0-1,-5-4-5,-4 0-16,-3 4-17,0-7-36,0-1-22,1-6-90</inkml:trace>
  <inkml:trace contextRef="#ctx0" brushRef="#br0" timeOffset="269256.4729">2153 15542 47,'2'0'294,"-2"0"-272,5 0-7,7 0 51,7 0-48,10 0-2,2 0 4,4 0-2,-2 0-1,3 0-12,-5-2 0,0 2-5,-9-2 1,1 0 1,-9 2-4,-7 0-13,-4 0-18,-3 0-33,0-4-73,0-2-53</inkml:trace>
  <inkml:trace contextRef="#ctx0" brushRef="#br0" timeOffset="269537.2734">2376 15579 214,'-7'19'3,"5"10"11,2 13 64,0 1-35,0 11-19,2 3-3,3 4 0,0-4-8,-3-4-6,0-10-4,-2-7 2,0-12-6,0-1 5,0-7-3,0-5-2,0-3-3,0-4-6,0-1-12,0-3 3,0 0-6,-4 0-36,-1 0-49</inkml:trace>
  <inkml:trace contextRef="#ctx0" brushRef="#br0" timeOffset="269833.6739">2749 15677 326,'0'2'55,"0"-1"-61,3 5 12,2-3 23,4 6-27,-1-6-3,2 1-35,-6-4-88</inkml:trace>
  <inkml:trace contextRef="#ctx0" brushRef="#br0" timeOffset="269989.6742">2749 15677 93,'21'146'268,"-21"-139"-274,0-4 8,0 4 33,0 3-36,4 5-31,2-4-99</inkml:trace>
  <inkml:trace contextRef="#ctx0" brushRef="#br0" timeOffset="270894.4758">3425 15683 198,'0'0'58,"0"0"-30,0 0 36,0 0-9,0 15-51,0 14-6,4 10 10,4 6 14,-1-1-17,-2-8 1,2-7 1,0-5-4,-2-7-2,-2-8-1,2 2-1,-1-6-26,-4-4-56,0-1-48,2 0-55</inkml:trace>
  <inkml:trace contextRef="#ctx0" brushRef="#br0" timeOffset="271534.0769">3475 15698 177,'9'0'9,"2"-3"4,9 1 64,4 0-30,8 2-20,10-4 3,0 3-8,6 1-5,-5-3-6,-5 3-1,-5 0-2,-7 0-7,-7 0 2,-1 0 0,-6 0 0,-2 6-2,-7 3 3,4-4-2,-4 1-2,-1 3 3,-1 0-3,-1-2 0,0 6-3,0-1-2,0 5-6,-5 4 0,-9 0-9,-4 1-10,-9 0 3,2 0 0,-5-3-3,-6-2-5,-2-1-27,-2-6-11,1-2 21,2-1 15,2-2 29,13-2 12,3 1 17,8-4 4,2 0 9,2 0-4,2 0 5,2-3-5,0 2-6,3-2 0,0 3-13,0 0 5,0 0 2,0 0-9,0 0-3,12 0 3,7 0 7,7 0-2,6 0 1,7 0-6,3-1 3,1-3-7,-7-1-1,-6 1-2,-3 0-1,-6-3 0,-6 2-1,-6-4 1,-4 2-12,-4-2-26,-1-4-41,0 1-50</inkml:trace>
  <inkml:trace contextRef="#ctx0" brushRef="#br0" timeOffset="271892.8775">3705 15550 88,'0'0'35,"0"0"-9,0 0 52,0 0-23,0 0-33,0 7-4,0 15-1,0 18 21,0 11-2,0 12-18,0 5 5,0 7-11,0-5-11,0-1 1,0-11-2,0-5 5,0-7-9,0-5 0,0-5-13,-6-10-22,-1-1-24,-2-10-7,-4-7-4,3-8-53</inkml:trace>
  <inkml:trace contextRef="#ctx0" brushRef="#br0" timeOffset="272376.4784">4162 15691 138,'-4'14'3,"1"6"-11,3 2 30,0 6 25,0 1-32,0 5 8,0-1 4,0-4-4,3-9-4,2 1-12,-3-6-4,-2-2-3,2-8 0,-2 0-14,0-5-36,0 0-33,0 0-39</inkml:trace>
  <inkml:trace contextRef="#ctx0" brushRef="#br0" timeOffset="272672.8788">4222 15703 87,'16'-3'3,"2"3"48,9-2 25,4-3-32,-2 5-11,5-2 13,-1 2-17,-5 0-12,-6 0 0,-5 0-1,0 0-5,-4 4 0,1 4 2,-4 4-3,-3-7-7,-4 5 4,-1-2-6,-2 1 2,0 3-3,0 4-2,0 4 0,0 3-10,-12 6-4,-5 0-19,-10-1-26,3 4-13,-8-2-31</inkml:trace>
  <inkml:trace contextRef="#ctx0" brushRef="#br0" timeOffset="273016.0795">4008 16035 179,'-5'0'16,"5"0"14,0 0 43,0 0-39,0 0-24,0 0-8,5 0 3,9 0 0,8 0 25,8 0-12,4-3 7,5 2-9,5-5-9,1-1-2,2-1-1,-1 1 1,2 4-3,-7-3 0,-2 1-2,-6-3 1,-5 1-1,-5 3 1,-4-1-8,-3 1-10,-6-1-13,-5-1-10,-3 0-21,-2-5-16,0 1-62</inkml:trace>
  <inkml:trace contextRef="#ctx0" brushRef="#br0" timeOffset="273328.0801">4317 15513 150,'1'0'41,"4"3"-44,1 19 9,1 9 44,-2 4-16,-2 5-1,-3 9 5,0 7-1,0 8-1,-8 4-18,-11 3-9,-4-1-4,-3 5-3,-3-10-2,-2-10-1,3-11-8,-1-15-6,3-4-9,2-11-20,5-10-43,0-4-59</inkml:trace>
  <inkml:trace contextRef="#ctx0" brushRef="#br0" timeOffset="273546.4805">4301 16080 269,'14'15'47,"2"10"-38,7 5 66,7 4 1,0 2-54,2-6-3,2-1-8,0 0-8,-7-4-4,-1 0-8,-7-2-39,-11-9-105</inkml:trace>
  <inkml:trace contextRef="#ctx0" brushRef="#br0" timeOffset="274123.6815">4833 15876 181,'-11'0'36,"7"0"-3,4 0 39,0 0 9,0 0-38,0-5-19,0 3-15,0 2 9,0-2-7,0 2-5,11-2-4,10-1 2,12 3 7,12-7-3,5-1-5,4-6-1,-5 0 2,-1-1-1,-10-2-3,-7 2-1,-8 2-14,-11 3-10,-9 5-12,-3-5-19,0 3-15,0-2-38,-10 0-99</inkml:trace>
  <inkml:trace contextRef="#ctx0" brushRef="#br0" timeOffset="274404.482">5087 15612 11,'-4'-1'230,"2"1"-216,1 0-1,1 0 56,-2 0-31,0 0-40,1 9-3,-1 29 2,-1 13 31,0 16 0,0 7 0,-2 3 3,2 4-18,-4-6-7,-2-8-5,2-14 0,-1-19-3,0-10-6,0-14-27,-2-10-30,-2 0-32,-2-27-83</inkml:trace>
  <inkml:trace contextRef="#ctx0" brushRef="#br0" timeOffset="274685.2825">5007 15908 165,'0'0'95,"0"0"-73,0 0 4,0 0 53,0 0-35,0 0-39,-2 7-11,-9 15-2,-9 7-11,2 0-11,-2-4 7,5-4 0,5-6 6,3-7 15,4-2 4,3-3 7,0-3-1,0 2 13,0-1-16,4 1 6,12 3 0,5-5-2,3 0-9,1 0-1,2-5-37,0-12-59,-5-6-129</inkml:trace>
  <inkml:trace contextRef="#ctx0" brushRef="#br0" timeOffset="275137.6832">5346 15600 275,'7'-2'129,"-4"2"-121,4 0 16,1-2 33,2 2-35,3 0-21,-5 0 1,1 0 1,-7 0-9,0 0-7,-2 4-22,0 11-21,0 3-7,-4-1 14,-3-1 22,5 1 22,2-2 3,0-1 1,0 4 6,0-1 6,3 4-3,8 3-4,-1 2-1,-1 3-3,0-2 0,-2 2 0,-5 0-1,-2 0-5,0-1-8,0-1-2,-14 4-2,0-2-1,0 7 5,1 2 9,-4-6 1,6-3 2,1-8 2,0-9-1,-1-4 4,-2-6-3,-1-2-3,4 0-24,0-12-58</inkml:trace>
  <inkml:trace contextRef="#ctx0" brushRef="#br0" timeOffset="275527.6839">5161 15973 0,'-2'0'14,"2"0"-2,0 4 29,0 10 30,0-2-8,0 3-30,0-4 3,0-3-16,0 0-9,0-2-9,0 1 0,0-1-1,0-2-1,0-2-3,0 1-2,0-3-1,0 0 4,0 0 1,4 0-5,3 0-3,1-7 0,2 2 8,0-5 1,0 6-3,1 1 2,0 0 3,1 3 0,-1 0-2,0 0 0,-3 3 3,-6 11-2,1 3-1,-3 3 0,0-2-4,0-3-12,0-9-28,0-6-34,-3 0-48</inkml:trace>
  <inkml:trace contextRef="#ctx0" brushRef="#br0" timeOffset="275855.2845">5673 15608 245,'0'0'32,"0"0"-32,0 0 53,0 8 4,0 10-39,0 11-7,0 1-8,-5 6-11,-3-2-14,1 0-4,1-3 13,1-4 10,1-3 2,4-5 2,0-2-1,0-3 2,11-3-1,8-3 8,-2-2 1,3 1 8,0-2-9,-5 2-6,-6-3-2,-7 2-2,-2 2-33,0 3-56,-16 2 7,-10-1-65</inkml:trace>
  <inkml:trace contextRef="#ctx0" brushRef="#br0" timeOffset="276089.2849">5360 16252 183,'-14'11'73,"5"-5"-68,5-4 36,4 0 36,0-2-47,0 0-22,0 0-9,16 0-2,8 2 20,11 0 19,3-2-4,4 0-6,0 0-2,-2-8-17,-4-5-4,-7 3-2,-1 0-6,-8-3-35,-5 3-42,-11-2-115</inkml:trace>
  <inkml:trace contextRef="#ctx0" brushRef="#br0" timeOffset="276682.086">6373 15730 102,'0'-1'47,"0"-1"-2,0 2 25,0 0-9,3 0-21,1 2-6,3 13-4,0 9-6,-2 5-4,-3 7-5,-2 0-6,0-2-6,0-4-1,-12-5-4,-4-2-9,-8-4-19,2-9-33,-5-4-44,-3-6-14,6-8-29</inkml:trace>
  <inkml:trace contextRef="#ctx0" brushRef="#br0" timeOffset="276900.4863">6200 15819 18,'0'0'101,"0"0"-47,0 0 7,0 0 3,0 0-30,0 17-21,0 21 12,4 11 24,2 7-15,-1 3-10,2 2-5,-2-7-7,3-2-8,-2-8-3,1-6 0,0-9 0,-4-8-15,1-10-20,-4-11-31,0 0-22,0-23 3,0-15-99</inkml:trace>
  <inkml:trace contextRef="#ctx0" brushRef="#br0" timeOffset="277430.8873">6652 15648 275,'7'6'5,"0"2"3,4 0 43,-1 1 6,-4 1-33,2 1-13,1-2-7,-5 2-2,-3-4-1,-1 0-10,0 4-37,-17 7-9,-7 1-9,1-2-15,-3-3 26,13-6 44,4-1 7,4-2 13,5-5 34,0 0 19,0 0-13,0 0-28,0 0-12,5 0-7,13 0 3,0-5 1,5-4-6,-2 1 0,-5 1-1,0 0-5,-3 5-25,-6 2-41,-7 2-38,0 27 30,-11 7 37</inkml:trace>
  <inkml:trace contextRef="#ctx0" brushRef="#br0" timeOffset="277508.8874">6584 16099 9,'-6'0'19,"4"-8"9,2-21 8,0-6-64</inkml:trace>
  <inkml:trace contextRef="#ctx0" brushRef="#br0" timeOffset="278039.2883">6643 15674 163,'-7'26'45,"-6"7"-42,5 14 50,0 11 7,-1 10-19,1 12-13,-1 7-1,1-1-13,5 1-11,3-10-1,0-19 0,0-15-4,0-14 4,0-12-2,6-5-4,2-5-6,6-5-4,6-2 10,3 0 0,5-9-1,0-18 2,-4-6 2,0-4-3,-3 0-11,-6-1 6,-6 3 5,-4 4 3,-5 4 1,0 1 1,-5 7-2,-11 4-7,-4 8 3,-2 4 4,-3 3-2,1 0 3,4 3 1,5 12 4,2-1 7,7-5 9,2-3 1,4 1-8,0-2-5,0 6 5,4 2-5,10 6 1,9 5 1,1 7 2,-2 2 5,4-2-9,-1-2-5,2-4-2,-2-2-1,5-3-10,-9-3-43,-7-5-117</inkml:trace>
  <inkml:trace contextRef="#ctx0" brushRef="#br0" timeOffset="278522.8892">7470 15557 322,'3'2'78,"-1"4"-66,3-4 21,2 0 18,0 4-27,1-2-19,3 0-2,-6 0-2,3 0-8,-6-1-46,-2 1-119</inkml:trace>
  <inkml:trace contextRef="#ctx0" brushRef="#br0" timeOffset="279162.4903">7470 15557 348,'-123'134'62,"123"-134"-59,0 0 27,0 0 30,0 2-48,0 5-12,-5 8 0,-5 3 2,-5 0-2,-1 6-5,-2-4-6,1 1-2,3-4-1,5-7 7,7-6 6,2-4 0,0 0 4,0 0 2,15 0-5,7 0 2,5 0 8,10-9-6,-1-3-1,1-1 0,2-1 0,1 2-2,-6 1 1,-10 3-3,-7 3-3,-15 5-22,-2 0-15,-5 3-29,-17 21 0,-11 12-5,-1 7 27,-3 1 26,5-3-36,4-8 17,7-8 88,11-12 40,7-9-17,3-4-16,0 0 2,0 0-18,1 0-26,15-14-11,6-6-1,4-1 1,0 3-2,-3-1 3,-1 2-3,-2 3 1,-4 6 0,-6 4-8,-3 4-1,0 0 0,-5 12-3,0 23 14,-2 13 2,0 17 3,-7 7-2,-6 7-2,3-7-1,2-14-4,1-15-1,1-17-8,2-14-20,1-8-30,2-4-17,-3-4-78</inkml:trace>
  <inkml:trace contextRef="#ctx0" brushRef="#br0" timeOffset="279318.4906">7533 16201 25,'13'-22'165,"-2"8"-94,4-1 6,0-2-16,-5 5-22,4 3-11,0 2-8,-4 1-10,0-1-7,-4 6-1,-3-2-1,-3 3-7,0 0-26,-3 0-32,-16 0-64</inkml:trace>
  <inkml:trace contextRef="#ctx0" brushRef="#br0" timeOffset="279458.8908">7533 16201 185,'-124'10'99,"112"6"-65,0 7 28,2 8 4,-2 3-39,5-4-25,1 1-1,5-10-2,-1-9-20,2-1-32,-5-7-26,-5-2-161</inkml:trace>
  <inkml:trace contextRef="#ctx0" brushRef="#br0" timeOffset="279646.0912">7328 16426 204,'19'0'56,"9"5"60,8 12-35,7 0-35,5 2-15,2 0-6,2-7-9,5 0-3,-5-5-9,-2-4-4,-10-3-9,-4 0-26,-12 0-21,-7 0-36,-12-3-98</inkml:trace>
  <inkml:trace contextRef="#ctx0" brushRef="#br0" timeOffset="280036.0919">8190 15751 348,'4'0'75,"3"0"-67,7 2 13,3 3 31,6 3-18,7 2-18,-2 1-2,2-3-9,-7-2-2,-5-3-2,-4 2-12,-11 4-39,-3 1-41,0 7-123</inkml:trace>
  <inkml:trace contextRef="#ctx0" brushRef="#br0" timeOffset="280176.4921">8215 16080 334,'0'0'45,"0"3"-44,0-3 11,0 0 36,9 0-29,8 0-10,1-3 0,5-9-6,-1-7-8,-1-1-40,-3-7-68,-12 2-76</inkml:trace>
  <inkml:trace contextRef="#ctx0" brushRef="#br0" timeOffset="280566.4928">8291 16002 181,'-5'13'120,"-1"3"-91,3 4 13,-1 7 32,1 8-36,2 7-32,1-3 0,0-1-4,0-9-1,0-13-1,3-6-3,7-6-7,4-4-7,7 0 5,7-4-2,4-22-13,-1-12-10,0-9-25,-3-3 5,-4-1 7,3-2 13,-9 4 29,1 3 8,-4 9 36,-6 9 20,-2 13 27,-7 8 2,0 5-26,0 2-21,0 0-11,0 0-19,0 24-9,0 18-2,0 19 3,0 12 1,0 1-2,0-7 1,0-12-3,4-14-31,-4-21-32,0-17-104</inkml:trace>
  <inkml:trace contextRef="#ctx0" brushRef="#br0" timeOffset="280816.0932">8769 15574 342,'10'0'45,"2"3"-40,11 6 58,5 1-9,0 2-32,2-4-5,3 3-6,-9 3-11,-4-1 2,-7 7-2,-9 4-15,-4 3-14,-4 6-12,-22 4-25,-10-4-56,-6-2-20</inkml:trace>
  <inkml:trace contextRef="#ctx0" brushRef="#br0" timeOffset="281003.2936">8667 15898 104,'-5'-4'119,"5"1"-41,0-2-31,5-4-12,16-3-1,5-3-1,8 1-5,3 4-17,0 2 2,1 1-5,-7 0-4,-4 4-4,-10 1 0,-12 2-22,-5 0-40,-2 8-58,-18 15 21,-12 6-31</inkml:trace>
  <inkml:trace contextRef="#ctx0" brushRef="#br0" timeOffset="281174.8939">8743 15969 71,'-8'4'146,"5"-4"-50,3 0 0,0 0-29,0 0-33,0 0-19,0 0-11,10 0-4,2-3 4,8-5-1,-1 2 0,2-6-2,5-5 1,0-6-9,-2-5-31,0-8-55,-10 0-112</inkml:trace>
  <inkml:trace contextRef="#ctx0" brushRef="#br0" timeOffset="281377.6942">8846 15670 372,'-6'16'15,"-4"6"-17,8 7 46,-2 12 6,4 9-39,-2 6-3,1 10 4,-6 11-7,0 5-2,-6 7-3,2 0 0,-3-6-5,-2-10-18,0-22-23,-4-20-39,1-19-52</inkml:trace>
  <inkml:trace contextRef="#ctx0" brushRef="#br0" timeOffset="281549.2945">8670 16323 272,'0'-3'137,"3"2"-116,10-6-16,5 3 48,7 0-36,8 0-12,-1-1-2,-4 1-2,0 0-4,-8 3-29,-9 1-92,-9 0-184</inkml:trace>
  <inkml:trace contextRef="#ctx0" brushRef="#br0" timeOffset="281720.8948">8753 16496 287,'0'0'135,"0"3"-125,0-3 18,9 0 33,12 2-32,8-2-3,9 0-6,0 0-11,2 0-6,-2-7-3,-6-7-19,-5-3-46,-12 2-89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5:43:04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6651 8845 24,'-5'0'1,"4"0"16,-1 0 23,0 0 2,2 0-20,0 0-3,0 0 7,-2 0 4,2 0-8,-1 0-5,-2 0 3,3 0 2,0-2 2,-2 1 2,2 1 2,-2-2-3,-1-3-5,0 1-4,0 1-1,2-2-2,1 3-1,-3-1 0,3 1 0,0 2-2,0 0-1,-1 0 0,1 0-3,0 0-2,0 0-2,0 0 1,0 0-1,0 0-2,0 0 0,0 0 0,0 0-2,0 0 2,0 0-4,0 0 1,0 0 2,6 12 1,7-2 0,2 2 0,0 0-1,-2 2 2,-2 1-1,3-3 0,-3-1 0,2-3 1,-3 1-2,-3-1 2,-4-3-1,3 4 0,-3-2 0,-1-2 0,2-1 0,0 1 1,-1-1-2,0 0 2,-3-2-1,1 3-4,-1-5-5,0 0-6,1 0-3,-1 0-11,0 4-25,0 0-21,0 4-29,0 0 42,0 3-8</inkml:trace>
  <inkml:trace contextRef="#ctx0" brushRef="#br0" timeOffset="499.2009">6845 8739 13,'0'0'16,"0"-3"24,0 3 24,0 0-7,0 0-12,0-2 1,0 2-7,-6 0-13,0 0-12,-3 0-9,-1 0-1,-7 2-3,1 13-2,-2 14 1,0 0 0,-3 0 0,2 4 1,4-9-1,-5 1 0,3-2 0,0 2 1,2-7-1,5-6 0,-1 1 1,4-7-1,0-1 1,2-1-3,0 0 0,-2-2-4,1 2-3,2-1 1,0 0 3,-2-1-6,2 0-8,-2 3-7,3-3 8,-1-2-16,3 0-14,0 0 10,-1 0-5,2 0-28</inkml:trace>
  <inkml:trace contextRef="#ctx0" brushRef="#br0" timeOffset="1154.4021">6584 8651 20,'0'0'21,"0"0"-19,0 0 26,0 0 22,0 0-26,0 0-16,2 0 7,-2 0-1,0 0 6,0 0 1,0 0 5,0 0 5,0 0-2,2 0-1,-2 0-5,0 0-6,0 0-3,0 0-5,0 0 0,0 0-2,0 0-4,0 0-2,0 0 0,3 0 0,4 0 2,2 0-1,1-4 7,4 0 1,1 0-2,2 0 4,-3-3 1,2 3-11,-2 0 2,-2-1-4,4 1 1,-5 0-1,3 0 1,1-2 0,1-5-1,1 3 1,-5 0 0,3 4-1,-5-2 2,-2 2-3,-2 2-4,-6 2-8,1 0-19,-1 0-26,4 0-16,1 10-15,-3-5-36</inkml:trace>
  <inkml:trace contextRef="#ctx0" brushRef="#br0" timeOffset="7971.614">9274 7560 86,'0'2'23,"0"-2"-15,0 0 2,0 0 22,0 0 3,0 0-13,0 0-13,0 0-5,0 0 9,0 0 1,0 0-6,0 0-4,0 0 4,0 0 6,0 0-5,0 0-4,0 0-3,0 0 1,0 0-2,0 2-1,0-1 0,0 8 0,0 2 0,-10 0 0,2 7 1,-6 0-2,0 1 2,4 1-1,-3 1 0,-2 0 0,-1-1 0,2-1 1,-1 0 2,2-2-1,-1-1 3,0 1 1,-2-2-1,-1 2-1,5 0-2,-4-2-1,-1 2 3,-2-1-4,-1 2 0,-3 0 2,-1 5-2,5-6 0,-4 7 3,5-4-3,-4-1 1,2-5-1,-3 1 0,6-3 2,-2 0-1,4 2-1,-6-5 0,0-1 1,-3 1-1,3 1 3,-1 0-3,-1-1 0,5 1 2,-3-4-2,0-2 1,1 1-2,2-3 3,2 0-2,-4 0 2,6-2-1,-1 0-1,-1 0 3,-3 0-3,-1 0 0,0 0 1,-4 0-1,2 0 1,-2 0 0,-6-6-1,5-1 1,-2 4-2,-3-2 2,7 5-2,-1-2 1,1-3 3,1 5-4,6-7 8,2 2 0,0 0 8,6 0-4,-2-2-5,1 2-1,3-5 3,-7-4-7,-3 5 2,5-6-2,0 1 0,5-1 5,-1-3-2,1-3-2,1 0 4,0-1 4,1-3-8,1-4-1,-1-3-1,3-1 5,-2-1-1,0 2-3,3-3 1,0 2-3,0-3 2,0-1 0,0 2 3,0-4-5,0-1 2,0 1-1,6-3 1,0 3-1,2 0 0,-1 2 0,0-1-1,1 5 0,1-2 3,1 4-4,5 2 2,-6-2 0,0 4 0,0 1 0,-1-2 0,4 5-1,0-1 1,-3 0 0,3-1 1,0-1-1,-1 1 0,0 3-1,3-4-1,-4 9 4,4-2-4,0-5 2,2 4 0,-1-6-1,1 4 2,-1 1-1,1 3 0,-2 1 0,1-4 0,-1 1-1,0-1 1,-1-2 0,3 4-1,-1-1 2,-1-1-1,2 2 0,-4 1 0,2 2 1,-2 4-2,-1-2 1,0 4 0,2 0 0,1 0 0,-4-1-1,2 1 2,4 0-1,-3-2-1,5 5 1,-3 1 0,3-3 0,-3 5 1,0-2-2,3 2 1,4-1-1,0 4 1,1-2 0,1 2 0,1-2 0,0 1-1,-1 0 2,-1 2-1,2 0 0,-1 0 1,-3 0-3,4 0 2,-3 0 1,2 0-2,-2 0 1,1 7-1,-1 1 2,-2 1-1,0 0 0,2 6-1,-1-3 2,0 1-1,-4-1-1,0-1 1,1 1 0,-5-2 0,1 2 0,2 1 0,-4 0 0,-1 3 0,1-2-1,-4 3 2,2-3-2,0 3 2,0 2-2,-2 2 2,1-1-2,-1 1 2,3 2-1,-3 0 0,-1-5-1,0 5 2,-5-2-1,1-2 0,-1 1 0,-2 1 1,1-1-1,1 1 1,-2 1-1,0 0-1,0 0 3,0-2-3,0-2 1,0-1 0,0-1 1,0 1-1,0-1 0,0-2-1,0 1 2,0 2-1,0-3 1,0 3-1,0 1 0,-2-1 0,-1-3 1,-2 3-1,1-3 0,-2 1 0,-1 1 2,2-1-1,-1 4-1,0-2 1,-1 3-1,-2-2 1,1-1-1,1-1 1,1 1-2,-1-1 2,0 1 0,-1-2-2,1-5 2,2 0-1,-3 4 0,5-5 0,-2-1 0,0 1 0,0 1 1,0-2-2,0 6 1,1-5 1,1 2-1,-3-2-1,1 3 2,2 0-1,-2-2-1,1-2 2,3 0-2,-3 1 1,1-2 1,1-2-1,-2-1 0,0 0-1,1 1 2,0-1-2,2 3 2,-3 0-2,-1 0 2,-2 5-1,2 1 0,-1-1 0,2-2 1,-3-3-2,3-2 0,-1 4-7,-2-2-27,2-7-83,-2 0-191</inkml:trace>
  <inkml:trace contextRef="#ctx0" brushRef="#br0" timeOffset="17737.2311">9173 7686 18,'1'-4'25,"1"2"-16,-2 0-4,0 2-1,0 0 8,0 0 7,0 0 0,0 0 4,0 0-8,0 0-7,0 5-3,-10 15-2,-4 2-3,0 2 4,1-4-2,6-6-2,0-5 2,3-6 0,2-3 1,2 0-2,0 0 2,0 0 1,0 0 1,0 0 5,9-10 5,10-17-16,2-8 2,1-2-1,2 0 0,-1-1 1,-1 5 0,-6 11 2,-4 5 4,-9 11-4,0 4-3,-3 2 3,0 0-3,0 0-1,0 0 1,0 10 0,-12 9 1,1 2 0,-3 1-1,0 3 3,0-2 1,4 0 2,1-2-3,2-8 1,4-3-4,1-5 0,0-5 1,2 0 0,0 0 0,0 0 2,0 0 0,14-24 0,0-4-2,3 4-1,-3 1 2,-4 7 2,-3 7 17,-5 3 6,-2 2 5,0 4-9,0 0-12,0 0-8,-2 0-2,-9 1-2,0 11 2,-1-6-2,5 4 1,0-4 1,1 1-1,-2-2-6,0 2-27,-5 1-35,2-5-45</inkml:trace>
  <inkml:trace contextRef="#ctx0" brushRef="#br0" timeOffset="18813.6331">11845 8332 22,'0'0'4,"0"0"-2,0 0-6,0 0-20</inkml:trace>
  <inkml:trace contextRef="#ctx0" brushRef="#br0" timeOffset="19796.4348">8560 7618 177,'-4'0'99,"0"0"-71,4 0-8,0 0 27,0 0-2,0 0-24,0 0-19,0 0-1,0 0-2,0 0-16,0 0-44,0 0-80</inkml:trace>
  <inkml:trace contextRef="#ctx0" brushRef="#br0" timeOffset="19968.0351">8560 7618 350,'17'65'4,"-22"-65"1,5 0-10,0 0 8,0 0-5,0 0-16,2 7-91,10-1 24</inkml:trace>
  <inkml:trace contextRef="#ctx0" brushRef="#br0" timeOffset="20124.0354">8641 7778 106,'0'0'154,"0"0"-154,0 0-12,0 1 2,0 1-7,5 2-68</inkml:trace>
  <inkml:trace contextRef="#ctx0" brushRef="#br0" timeOffset="20280.0356">8641 7778 350,'47'17'5,"-47"-17"-20,0 0 1,0 0-14,0 0-32,6 0-99</inkml:trace>
  <inkml:trace contextRef="#ctx0" brushRef="#br0" timeOffset="20732.4364">8776 7829 267,'0'0'7,"-6"0"-4,6 0 9,0 0 29,0 0-12,0 0-25,0 0-4,0 0 0,0 0 0,0 0 1,0 0 2,0 0-3,0 0 6,0 0 17,0 0-8,0 0 1,0 0-7,-1 0-2,1 0-2,0 0-1,0 0-1,0 0-2,0 0 2,0 0 3,0 0-2,0 0 3,0 0-5,0 0 1,0 0 0,0 0-3,0 0 1,0 0 0,0 0-1,0 0 1,0 0-1,0 0-1,0 0 2,0 0-9,0 0-7,-5 0-3,0 0 2,-2 0-34,-6-7 9,1 4-43,-1-2-89</inkml:trace>
  <inkml:trace contextRef="#ctx0" brushRef="#br0" timeOffset="40809.6716">6538 1251 316,'0'1'7,"0"-1"-6,0 0 7,-2 0 39,-2 0 3,4 0-22,0 0-21,0 0-2,0 0-1,0 0-2,0 0 0,0 0-1,0 0 2,0 0 1,0 0-1,0 0 4,0 0 0,0 0 0,-1 0 2,1 0 2,0 0-1,-1 0-5,1 0 3,0 0-3,0 0-1,0 0 0,0 0 1,0 0-3,0 0 0,0 0 0,0 0-3,0 0 2,0 0-2,0 0 0,0 0-1,0 0 0,0 15-3,11 12 2,18 12 6,7 11 0,3 8-1,0 7-1,-1 0-1,0-2 0,-1-6 0,1-9 0,-7-5 1,-2-5-1,-6-6 0,2 2 0,-4-7 0,-1-2 0,-5-7 1,0-5-1,-4-5 0,-7-4 0,0-1 1,-2-3-1,-2 0 0,1 0-3,-1 0-6,0 0-8,0 0-6,0 0-12,0-17-31,-11-14-104,0-12-56</inkml:trace>
  <inkml:trace contextRef="#ctx0" brushRef="#br0" timeOffset="41277.6725">7090 1252 153,'0'-1'3,"0"1"6,0 0 44,0 0 12,0 0-28,0 0-16,0 0-2,-2 0 1,-5 0 5,-8 4-5,-12 18-13,-1 7 0,-9 7 3,-2 5-1,-5 7 0,-1 3-2,0 5-3,1-2-1,-1 2 1,7-4-2,0-4 0,2-5 0,5-6-2,0-1 4,5-4-6,1-2 2,0-4 2,11-9-2,2-7 1,5-4-1,5-3-1,2-3-4,0 0 1,0 0-4,0 0-6,0 0-1,-5-4-31,1-16-13,0-2-8,0-7 11,3-3-9,-4 0-22</inkml:trace>
  <inkml:trace contextRef="#ctx0" brushRef="#br0" timeOffset="41698.8733">6434 944 280,'0'0'2,"0"0"-8,0 0 7,2 0 40,1 0 4,2 0-32,5 0-12,8 0 11,11 0 22,6 0-11,5 0-1,-1 0-5,0 0-1,0 0-10,-8 0-4,0 0 0,-6 0-1,-8 0 0,-2 0-1,-7 0 2,-2 0-1,-6 0-2,2 0-3,-2 0-2,0 0-9,0 0-17,0 0-18,0 0-45,0 0-48</inkml:trace>
  <inkml:trace contextRef="#ctx0" brushRef="#br0" timeOffset="43461.6763">6791 1001 10,'0'0'7,"0"0"9,0 0 3,0 0-3,0-3-5,0 3-1,0 0 5,0 0-5,0 0-3,0-2-4,2 2 0,-2-2 2,0 0-1,0-1 3,0 1 7,0-1-3,0 0-9,0-1-3,0 2-3,0-2-16,2 2-5,-2-2-3,0 4 17,0-2 9,0 2 3,0 0 0,0 0 4,0 0 5,0 0 5,0 0-3,0 0-3,0 0 3,0 0 0,0 0 1,0 0 4,0 0 0,0 0-6,0 0-1,0 0-1,0 0 1,0 0 1,0 0 3,0 0-1,0 0-3,0 0 4,0 0-4,0 0 1,2 0-3,-2 0-1,8 0 6,1 0 6,3 0 1,4 0-9,2 0 1,6 0 1,-2 0 1,5 0-7,2 0-2,3 0-3,-1 0-1,1 0 3,-1 0-3,-1 0 1,-3 0-1,-6 0 0,0 0-1,-12 0 0,1 0 0,-7 0 0,-3 0 0,0 0 1,0 0-1,0 0 1,0 0 3,0 0-2,0 0-1,0 0 0,0 0-3,0 0-5,0 0-11,2 0-36,-2 0-66,0 0-81</inkml:trace>
  <inkml:trace contextRef="#ctx0" brushRef="#br0" timeOffset="44397.678">7609 1804 12,'-1'-3'36,"1"3"4,-2-2-7,2 2 4,0-2 1,0 2-3,0-3-2,0 1-14,0 1 2,0-5-1,5-2 3,11-3 9,3-4-12,2 1 0,2-1-4,-2 1-8,3-1 4,0 5-1,-3 3-3,-5 7-4,-1 0-4,-1 0-3,-3 17-2,-1 24 3,-2 16 8,-3 7-2,5-6-3,-2-11 3,4-15-4,3-16 0,-1-7 0,2-9 0,4 0 7,1-11 14,1-18-3,8-9-8,-2-3-6,0-5 1,-3 0-4,-5 0 1,0 10 0,-10 7-3,-2 7-2,-4 8-3,-4 3-1,2 1-8,-1 6-3,-1 0-9,0 1-8,0 1-42,0 2-27,0 0-57</inkml:trace>
  <inkml:trace contextRef="#ctx0" brushRef="#br0" timeOffset="44912.4789">8814 1501 117,'1'-7'4,"2"4"-4,-3-1 41,0-1 35,0 1-23,1 0-21,-1 4-1,0 0 6,0 0 1,0 0-13,0 0-6,0 0-8,0 0-3,-1 0-1,-12 0-4,-10 8-3,-14 16-1,-7 14 0,-2 10 2,1 8-1,4 1 1,8-9-1,4-2 0,12-12 2,4-6-3,6-9 2,1-5-1,2-3-8,2-6-21,-2-2-22,4-3-40,0 0 15,0 0-3,0-19-52</inkml:trace>
  <inkml:trace contextRef="#ctx0" brushRef="#br0" timeOffset="45427.2797">8725 1567 240,'6'-3'-9,"1"3"9,0 0 4,1 0 3,3 13 11,4 12-6,0 8 1,3 8 5,-2 3-1,1-1 3,1 2-6,-4-8-3,2-1 5,-1-4-5,1-6-6,-5-6 3,-4-6-4,-3-6-2,0-4-2,-3-1 1,4-3-1,-4 0 1,1 0 3,3 0 0,0 0 6,3 0 3,3 0 0,-1-12-3,4-9 3,1-11 0,5-7-3,4-10 0,7-11 0,3-7 0,6-10-6,5-3 1,3-6-1,7 0 0,-8 8-3,-4 7 2,-7 6-2,-10 19 1,-4 12 2,-13 13-1,-5 9-2,-2 5 3,-2 1-3,0 4 0,0 2-1,0 0-1,0 0-8,0 0-21,-14 0-33,-12 8-77,-5 7-47</inkml:trace>
  <inkml:trace contextRef="#ctx0" brushRef="#br0" timeOffset="48313.2849">1760 356 277,'0'4'-2,"0"-4"-1,0 0 6,0 0 7,0 0 16,0 0-20,0 4-11,1 6-1,5 9 6,1 6 3,0 6 3,-4 2-1,-2 2 8,-1 5-1,0 3-2,0 5-1,-8 2-2,-2-3-3,3-9-3,1-12 1,5-7-2,-1-13 2,2-4 1,-1 0-1,1-2 2,-3 0 3,-1 0 4,0-4-14,-1-16-5,5-6-7,0-6-6,0-6 0,9-2 12,9 2 7,3 1 5,2 6-10,2 2 9,-1 1-3,3 8 2,-3 5 0,-1 5-3,-1 1 2,-4 7-1,-2 2 0,1 0-5,-2 0 0,-2 11 4,-5 11 5,-1 10-2,-2 4 3,-5 4 3,0 2 0,0-3-1,0-5-2,0-7-4,0 1 1,0-1 2,-3 2-2,0-2-3,-1-3-25,4-3-26,0-6-32,0-5-27</inkml:trace>
  <inkml:trace contextRef="#ctx0" brushRef="#br0" timeOffset="48750.0856">2481 581 209,'0'0'34,"0"0"-42,2 0 1,-2 0 19,5 0 1,1 4-8,3 7 12,6 2 9,3-1-14,3-4 7,-1 3-10,0-8-8,-2 3 2,-1 0 2,0-5-2,-9 1-2,-3 0-1,-5-2 1,0 0 1,0 2 5,0-2 5,0 3 5,0 2 2,-9 3-6,-10 8-9,-7 3-2,-5 5-2,0 5 1,-7 4-1,4-1-3,3 2-22,9-11-20,8-5-12,7-9-67</inkml:trace>
  <inkml:trace contextRef="#ctx0" brushRef="#br0" timeOffset="48984.0861">2750 890 295,'0'2'22,"0"2"-28,0 1 10,-13 3 14,-3 4-14,-8 7-2,-3 6-2,-1 4-2,-7 4-9,2-2-3,5-6-6,5-8-8,7-10-24,7-7-34</inkml:trace>
  <inkml:trace contextRef="#ctx0" brushRef="#br0" timeOffset="49576.8871">3126 530 132,'3'6'202,"-1"-4"-218,0 0 3,6 4 26,0-1 14,4 3-5,0-2-11,1 5-4,-5-3-3,-1 0-1,-6 0 1,-1-5-4,0 7-16,0-2-18,-1 6 7,-20 6 11,-3-5-10,-4 0 17,8-1 9,2-5 0,5 1 2,7-1 2,1-1 3,2-4-5,3 1-1,0-2-2,0-1 0,0 0-3,3 3 4,8-1-2,4 0 2,1 0 9,1 2 4,-1 0-3,-1 7-6,-1-1 3,-6 2-6,-5 1 4,0-1-4,-3 3 1,0 0 2,-3-1 3,-7-3-2,2-5-3,-2-4-7,0-1-4,2-3-10,1 0-17,0 0-36,-2-5-28</inkml:trace>
  <inkml:trace contextRef="#ctx0" brushRef="#br0" timeOffset="50029.2878">3546 627 262,'0'8'-12,"0"3"-7,0 3 21,0 4 19,0 6 3,0-3-17,12-5 11,4 1 9,4-7-15,6-6 10,1-4 0,11 0 1,0 0-1,7-25-6,0-5-5,-9-8-4,-3 1-3,-16 0 3,-8 7 2,-9 3 6,0 5 0,0 3-8,-16 2-3,-9 2-1,-8 5-6,-3 5 3,-2 3-6,-2 2-9,5 0-13,3 3 0,7 16-27,5 5-15,1 4-12,7 1-28</inkml:trace>
  <inkml:trace contextRef="#ctx0" brushRef="#br0" timeOffset="50310.0884">4118 1033 297,'0'4'87,"0"-4"-85,0 0 8,0 0 56,0 0-25,0 2-40,0 4-3,-22 11-27,-19 14-135</inkml:trace>
  <inkml:trace contextRef="#ctx0" brushRef="#br0" timeOffset="53757.6943">9922 1289 207,'5'-12'36,"-5"-2"-36,0 6 8,0 4 25,0 0-1,0 1 4,-2 3-16,-1 0-9,0 0 0,-9 0-3,-2 0-7,-3 11-2,-5 14 1,-2 9 2,-3 11-3,2 6 2,-6 7 3,2 4-3,3 2 2,1 2 6,13-7-4,1-3-2,7-8-3,4-4 1,0-4 0,0-8 2,9-2-5,1-7 2,6-7 0,3-2 0,-6-2-10,2-5-12,0 3-21,-1-3-11,0 1-6,1-1-56</inkml:trace>
  <inkml:trace contextRef="#ctx0" brushRef="#br0" timeOffset="54880.8964">10011 2006 202,'-4'0'15,"3"0"-3,1 0 40,0-1 12,0-2-20,0 3-25,0 0-20,0 0-3,0 0 6,0-4-4,4-2 10,11-5 11,5-10-2,8-9 3,3-10-4,6-10-10,4-5 0,1-10 0,-1 1-4,-3 0 2,-1 2-2,-6 2-1,-2 9 1,-10 5-2,0 10 0,-11 12-1,-5 7 2,-3 6 0,0 10-2,0 1 0,0 0 1,0 0-2,-15 10-3,-5 21 0,-3 15 3,-5 9 2,8 8 0,2 5-1,3-4 0,8-2 1,0-8-2,7-11 2,0-7 0,0-10-1,0-2-1,4-9 1,7-3 0,5-7-1,0-5 0,7 0 1,7-10 3,1-19-1,6-7 4,-3-9-1,6-4-1,-5-1 1,-5 1-4,3-4 3,-3 2-1,-5-1-2,3-2 1,-8 5 0,0 5-3,-2 6 0,-3 10 0,-6 1 1,-3 11 2,-5-1-2,-1 5 3,0 3-4,0 6 4,0 0-2,0 3 0,0 0-2,0 0 1,0 0-3,0 0-2,0 0 0,-1 0-1,1 0 4,0 0-2,-3 0 5,3 0 0,0 0 0,0 3 0,0-3 0,-3 3 0,2 3 0,-2 2 0,-1 4-1,1 8 0,-5 6 0,2 11 2,-3 9-2,-1 8 2,1 3 1,2 0 1,1 1 0,0-6 0,5-3-2,-2-3 3,3-5 0,0-3-2,0-7-1,0 0 1,0-2 0,7-4-2,-3-2 1,-1-7 0,1-2-1,-2-1 0,-2-5 1,0 3 0,0-3-2,0-4-4,0 2-1,0-2-7,0-2-9,0 3-34,0-5-21,0 2-2,5-2 4,0 0-33</inkml:trace>
  <inkml:trace contextRef="#ctx0" brushRef="#br0" timeOffset="55192.897">11056 2025 212,'1'0'8,"-1"0"-21,0 0 66,0 2 34,0 0-49,0-2-26,0 2-5,0 1 6,0 4-9,-14 10-5,-7 5 4,-4 7-7,-1-1-42,1-10-29,7-7-38</inkml:trace>
  <inkml:trace contextRef="#ctx0" brushRef="#br0" timeOffset="56144.4986">11865 1288 178,'3'-11'20,"2"3"-11,-2 2 53,1 2 0,-2 4-20,1 0-29,2 0-8,5 0 4,3 10 2,4 13 7,0 6-11,-3 2 4,0-2-2,-7 0-5,-6 2-1,-1-4 0,0 4 1,0-2-1,0-6-2,-3 2 1,-9-9-3,-2-3-6,1-3 3,-1-6 2,-4-4 0,-4 0 4,-4 0-6,-4-14 1,1-14-8,-4-2 2,6-1-3,2-1 1,8 8 8,7 0 4,5 5-2,2-3 0,3 0-4,0-9-2,0-3 2,15 1 6,4-2 3,2 4-11,1 4 9,5 2-1,-7 6 7,1 5-6,1 2 14,-2 2-5,0 5 3,-2 5-3,4 0-7,-6 0 2,8 0 0,1 13 2,-3-1-6,4-1 2,2 4-1,3-3 0,0-2-1,-2 0 2,-3-1-3,-5-6 1,-2 1-1,-7 1-1,-4-5-1,-6 2-6,-2-2-9,0 0-14,0 2-14,0-1-24,0 2-19,0-1-90</inkml:trace>
  <inkml:trace contextRef="#ctx0" brushRef="#br0" timeOffset="56596.8994">12883 1184 90,'3'0'188,"-3"0"-182,0 0 18,0 0 49,0 0-4,0 0-46,0 0-21,-9 5-2,-6 5 0,-13 14 1,-9 17 0,-12 8-1,-8 12 1,-11 8 1,-6 8-3,-9 9 0,1 3 2,-1-2-1,-1-5 0,4-10 1,9-8-1,12-8-1,6-10 3,12-5-2,4-8-1,5-4 0,6-4-1,6-9-7,5-3-1,5-5-1,1-4-5,6-4-2,0 0 1,0 0-26,3-16-32,0-12-62</inkml:trace>
  <inkml:trace contextRef="#ctx0" brushRef="#br0" timeOffset="57064.9003">12407 1852 74,'1'-3'13,"1"3"-8,-2 0 46,0 0 23,0 0-23,0 0-31,0 0-9,0 0-7,0 8-6,0 19 4,0 15 10,0 8 3,0 8 1,0 0-7,-3 5-1,-8-1-4,1-3-2,0-8 1,-3-10 0,5-7-2,-3-10 1,2-5 0,2-4 2,-1-8-3,1-2 2,-3-3 1,-4-2-2,-3 0 0,0-4-4,-6-19 1,-2-1 2,0-12-4,1 0-1,3-6 0,4 2-2,7 7-3,4 7 5,3 7-3,3-3-19,0 2-11,5 1-20,7-4-111</inkml:trace>
  <inkml:trace contextRef="#ctx0" brushRef="#br0" timeOffset="57439.3009">12514 1881 270,'0'0'22,"3"0"-39,-1 0 43,6-1 48,6 1-33,4 0-28,7 0-4,8 0 3,0 0 6,10 0-5,2 0-5,1 0 2,1-4 0,-8-1-7,-2 0-1,-13 0-1,-2-1-1,-11 3-3,-5 0-9,-2 3-9,-4 0-1,0-4-6,0 1-42,-17 3-45,-16 0-99</inkml:trace>
  <inkml:trace contextRef="#ctx0" brushRef="#br0" timeOffset="57907.3017">12605 2021 201,'0'0'41,"0"0"-41,0 0 22,0 1 41,0 6-38,0 10-25,0 7 1,-4 12 23,-3 7-4,-4 1-9,-2-5-2,2-10-7,5-10 0,6-11-2,0-6 2,0-2-2,0 0 0,0 0 3,5-10-8,14-19 6,9-9 0,-1 1 6,3 4-7,1 1 0,-6 8 4,2 3-4,-5 6 4,-8 8-2,-5 4 4,-5 3-3,2 0-3,-1 17 0,-3 12 0,1 5 4,-3 0 0,0-1 1,2-1-2,-2-6-1,2-5-1,-2-4 0,3-5 0,-3-2-6,0 1-13,0-3-37,0 1-13,0-1-6,0 1-14,0-4 3</inkml:trace>
  <inkml:trace contextRef="#ctx0" brushRef="#br0" timeOffset="58406.5026">13399 1186 80,'4'-9'58,"0"4"-36,1 0 32,-1 1 10,-4 4-8,1 0-21,-1 0-7,6 0-2,3 0-5,4 0-9,1 19-4,3 10-3,0 16 4,0 12-4,-1 4-1,-5 13-1,-3-1-1,-3 7 1,-5-2-2,0-1 0,-2-5-1,-16-6 2,-4-5-4,-7-8-2,-3-7-10,-6-5-15,-4-6-42,-6-3-33,-8-10-47</inkml:trace>
  <inkml:trace contextRef="#ctx0" brushRef="#br0" timeOffset="66315.7164">14087 2242 364,'5'-3'23,"-5"-4"-9,0 7 37,0 0 2,0 0-27,0 0-22,0 0-6,0 0-3,0 0 0,-5 14-4,-13 20-6,-6 7-21,-5 1-62,-2-10-57</inkml:trace>
  <inkml:trace contextRef="#ctx0" brushRef="#br0" timeOffset="67142.518">15251 1177 256,'4'-26'13,"-2"9"-14,-1 7 42,1 5 17,1 0 1,-3 5-19,4 0-29,5 0-9,4 0-1,10 8 3,-1 23-5,6 10 3,-4 13 0,-3 8 0,-2 7 1,-6 5 1,-10-4-4,-3 1 2,0-6-1,-8-10-1,-12-11-4,-2-10-4,-5-15-1,-4-12 4,0-7 7,-5-2-1,2-32 0,-2-11 0,10-7-2,3-10 0,6 3 0,8 1 0,4 1 0,5 10-4,0-1 2,12 8 0,7 3-1,2 4 6,1 2 1,3 2-3,3 5 2,1 0-2,0 7 2,-4 1 0,3 6-2,-2 2 0,0 4 1,3 4 2,5 0-3,3 0 1,3 0-2,-1 6 1,1 4-3,2 3-3,-4-4-18,3 3-33,-12 5-14,-1 5-19,-16 2-62</inkml:trace>
  <inkml:trace contextRef="#ctx0" brushRef="#br0" timeOffset="67501.3186">15740 1780 118,'0'2'25,"0"1"-32,0 1 29,0 4 40,7 4-25,5 7-10,4 10 4,4 7-6,1 3-11,1 6 10,1-1-14,2-2-4,3-1-4,-4-7 4,-1-3-3,-6-5-12,-5-8-43,-5-4-31,-7-11-60</inkml:trace>
  <inkml:trace contextRef="#ctx0" brushRef="#br0" timeOffset="67766.519">16094 1818 320,'0'-9'19,"0"9"-12,0 0 19,0 0 23,0 0-22,0 0-26,-12 7-5,-16 24 0,-9 12 6,-15 11-1,0 2-1,-6-2-6,0-6-10,-1-5-3,0-10 1,4-4-17,6-9 1,1-5-27,16-11-57</inkml:trace>
  <inkml:trace contextRef="#ctx0" brushRef="#br0" timeOffset="68031.7194">15852 1484 272,'9'-2'-2,"6"0"-10,5-1 25,7 3 26,7 0-10,8-3-7,4 3-15,3 0-5,1 0-2,-5 0-6,-2 0-40,-8 0-49</inkml:trace>
  <inkml:trace contextRef="#ctx0" brushRef="#br0" timeOffset="68577.7205">16868 1571 95,'0'-4'49,"0"1"-25,0 0 39,0 3 5,0 0-15,0 0-25,0 0-12,11 0-9,11 0 17,9 0-3,7 0-6,4 10-2,3-1-8,2-3-1,-1 0-3,-7-2-21,-6 1-58,-19-5-106</inkml:trace>
  <inkml:trace contextRef="#ctx0" brushRef="#br0" timeOffset="68780.5208">16910 1770 265,'0'0'29,"0"0"-47,0 0 9,9 0 37,16 0 19,10 0-17,8-4-23,8-9-2,7-3-24,-4-2-69,-5-6-122</inkml:trace>
  <inkml:trace contextRef="#ctx0" brushRef="#br0" timeOffset="69576.1222">18168 1062 114,'0'0'70,"8"0"-77,4 11-5,3 13 17,3 12 13,3 8 4,1 9 13,-4 2-15,-3-1-4,-8-2-10,-5-9 4,-2 0-5,0-9 2,-10-3-1,-11-4-3,-2-8 4,-4-6-4,-2-9-3,-1-4-2,-4 0 1,9-15 1,0-14 1,2-9-3,5-5 1,4-6-3,1-8 4,10 4-1,3 3-7,0 7-3,0 14 10,0 10 1,7 9 5,2 3 4,-2 7 2,4 0-1,3 0-2,7 0 6,5 0-4,3 0 1,9 0 4,0 0-3,7 2 2,-4 3-8,-1-1-4,0-1 2,-13-3-4,-8 3 0,-9 1-10,-2 1-26,-5 0-31,-3 4-25,0 1-61</inkml:trace>
  <inkml:trace contextRef="#ctx0" brushRef="#br0" timeOffset="70075.3231">19115 1439 138,'0'0'80,"0"0"-71,0 0 34,0 2 35,0-2-24,0 0-31,0 5-21,-9 2-3,-16 12-3,-17 12 3,-9 13 3,-12 7-2,-6 11 0,-4 7 3,0 6-4,3 1 3,0-1-2,8-8 0,0-2 2,6-7-2,0-7 0,11-8-2,5-2-6,4-8-12,5-7-6,7-7-6,3-6-5,9-9-5,7-4-30,5 0-30</inkml:trace>
  <inkml:trace contextRef="#ctx0" brushRef="#br0" timeOffset="70434.1237">18775 1976 101,'0'13'-2,"0"4"-1,0 11 12,0 4 24,0 8 14,-3 7-14,-6 5-3,-3 4-8,-3-4-4,4-9-7,4-7-7,2-14 3,0-3-6,3-5 4,1-8-3,-1-2 2,-3-4 1,-8 0 1,0 0-5,-12-7-5,1-19-4,-1-4-10,-3-8-44,5-5-60</inkml:trace>
  <inkml:trace contextRef="#ctx0" brushRef="#br0" timeOffset="70714.9241">18870 1942 194,'21'0'10,"5"0"1,4 0 50,1 0-2,7-4-18,7-2-15,7 0-3,3-1-8,-3-2-1,-4 4-10,-7-2-4,-10 2 0,-4-2 2,1 1-9,-9-3-21,-2 4-32,-5 0-24,-12 1-19,0 4 13</inkml:trace>
  <inkml:trace contextRef="#ctx0" brushRef="#br0" timeOffset="71260.9252">19099 2021 151,'-3'1'48,"-1"2"-51,1 1 3,-7 15 16,-4 10-3,-8 12 4,-5 10 8,0 4-3,0-3-5,2-3-10,3-8 3,8-10-5,4-12-3,7-11-2,3-6 2,0-2 5,0 0-1,0 0 4,16-20 0,7-15-10,12-7-5,1-2 8,5 1-11,3 8 6,-4 4-2,-2 2 2,-5 8 5,-5 2-1,-6 4-5,-4 10 3,-6 3 3,-1 2 0,-5 0 2,1 0-5,0 7-5,-3 8 9,0 2-3,2 8-1,-5 2 3,2 2 3,-3 5 6,0-4-10,0 3-1,0 0 1,0-2 5,0 0-3,0 3 1,0-5-3,0 0 1,0-6-1,0-5 0,11-2-3,3-1-12,9-5-19,1-8-69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5:48:22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7889 6162 3,'0'-3'4,"-2"0"30,2 3-5,0-2-7,0 2-14,-2 0 3,2-2 3,-2 2 0,2-2-2,-1 2-4,1-3 6,-2 3 1,2 0-1,0 0 4,-1 0-4,1-2 16,0 2 21,0 0-54,0 0 4,0 0 3,0 0-1,0 0 3,0 0 8,0 0 0,0 0 2,0 0-2,0 0-2,0 0-5,0 0-3,0 0-3,0 0 0,0 0-2,0 0 1,0 0 1,0 0 2,0 0 4,0 0 3,0 0 1,3 0 2,5 0-4,5 5-4,0 1 1,1 0-3,7-2-2,-4 4 1,3-4 2,-2 3-4,3-1 3,-5-4-2,-1 2 1,6-1-1,-6-1 1,0-2 2,0 3-2,-3-3-2,6 2 1,-2 1 0,3-3-2,-2 2 3,4-2-2,-2 0 1,0 0-1,2 0 0,1 0 1,-3 2-1,3-2 1,-2 2-1,-2-1 0,3 2-1,-4-1 1,4 0 1,0-2 0,-1 2-2,3-2 2,3 0-1,1 3 2,-3-3-2,1 0-2,-4 0 4,7 0-2,-1 0 0,0 0 1,1 0 1,1 0 0,-1 0 1,-4 0 0,2 0-1,0 0 0,-5 0 1,3 0 0,-2 0-1,2 0 1,-4 0-2,-3 0 2,1 0-2,-2 0 0,2 0 1,-5 0-1,6 0-1,0 0 1,2 0 0,-1 0 1,-1 0 0,4 0-2,-4 0 2,5 0-2,-1 0 1,-5 0 1,5 0 0,-2 0 0,-1 0 0,3 0 0,-2 0-2,-1 0 3,3 0-5,0 0 4,2 0-1,2 0-1,-3 0 1,3 3-1,1-1 0,-5-2 2,5 2 0,0 1 0,1-3 1,-3 2 0,3-2-3,-3 0 2,-1 0 3,3 0-2,0 2-1,-2-2-1,0 2 2,0-1 2,-2-1 1,-2 0-5,5 0 2,-6 3-1,1-1-1,6 0-1,-7 3 0,1-2 0,5 4 1,-6-1-1,4 0 0,3-2 0,-3-1 2,5 1-2,0-3 2,1 3 0,-2-1-2,5 1 1,0 0 0,1-2 1,-1 0 0,0 0 0,-3-2 1,5 2-1,-3-2-1,-1 0 0,-2 0 1,-2 0-1,-6 0-1,2 0 0,1 0 1,2 0 0,-1 0-1,-3 0 3,4 0-2,-3 0-1,3 0 1,0 0 0,1 0 1,-1 0-2,-3 0 2,4 0-2,-4 0 0,4 0 0,-3 0 1,1 0 0,2 0 2,-1 0-1,1 0 2,3 0-2,2 0 0,1 0 1,-1-2-2,0 0 0,-2 0 2,3 0 2,2-1-3,-3 0 4,2-3-1,-5-1-1,3 1 0,0-1 2,-4 2 1,-1-2-4,3 3 1,-5-2-2,-4 2 1,5 1 0,-7-2 0,1-2 0,-1 2 0,2-2-1,3 1 0,-1 0 1,2-1-3,-2-1 2,6 1-2,4 2 2,-4-2-2,7 2 1,-5-4 0,4 3 1,0-3-2,-3 3 1,3 0 0,-4-2 1,-4 2 1,3 1-1,-3 0-2,0 5 0,-1-5 0,3 1 1,-2 1 2,-3-2-2,-2 0 1,-2 1-2,-3 1 0,0-2 2,-6 3-1,3 0 1,-2-1 0,4 3 0,-2-3-1,1-1 0,-4 1-1,-1 1 0,4 0 1,-1 0-2,-3 1 1,0 1 1,-2-3-2,1 3 2,-2-2-2,1 0 3,0 2-3,0-2 1,-5 2 1,3 0-1,0 0 0,1-3 0,-3 3 0,1 0 0,-2 0 0,-3 0 1,1 0-1,-2-3 0,0 3 1,0 0-1,0 0 1,0 0-1,0 0 1,0 0-1,0 0 2,0 0 0,0 0 0,0-2-1,0 2-1,0 0 2,0 0-1,0 0 1,0 0-1,0-2-3,0-3-16,-2-3-17,-22-1-28,-17 1-49,-19 4-109</inkml:trace>
  <inkml:trace contextRef="#ctx0" brushRef="#br0" timeOffset="6177.6108">1797 8038 35,'0'4'73,"0"-4"-3,0 0-45,0 2-1,0-2 5,0 0-17,0 0 48,0 0-39,0 0 6,0 0 45,0 0-55,0 0-18,0 0 13,0 0-2,0 0-10,0 0 1,0 0-2,0 0 0,0 0 8,2 0-6,4 0-2,1 3 2,0 0 1,3 1-4,0-1 6,5-2-4,-1 2-1,6 1 2,0-2 0,2 2-1,3 0 0,1 0 0,-2 0 1,3-1 0,2-3-2,-2 2 4,-3-2 2,3 0-1,-4 0 2,-2 0-1,-1 0-2,1 0-2,-5 0 1,7 0 0,0 0-1,-1 0-1,9 0 2,-3 0-1,0 0-1,6 0 0,0 0 1,4 0-1,-1 0 1,-4 2 0,4-2-2,-3 2 1,0-2 2,2 0-2,-3 0-1,2 0 3,-4 0 0,1 0 1,1 0 3,-5 0-4,0 0-1,0 0 0,-1 0 0,-5 0 0,5 0-1,0 0 0,-2 0 0,0 0 1,3 0 0,-3 0-1,-3 0-1,2 0 3,4 0-2,-4 0 0,4 0 2,-4 3-2,0 0-2,1 1 4,-2 1-2,5-2 0,2-1 0,0 1 1,1-1-1,1-2 2,3 2-2,-4-2 1,3 0 1,0 0-3,-1 2 1,-2-2 3,0 3-3,0-3 0,-1 3 1,-1-1 0,0-2-2,-3 0 2,2 0 0,-2 0-1,0 0 1,1 0 0,-1 0 0,3 0 0,0 0 0,-2 0 2,2 0 1,-3 0-4,3 0 0,1 0 2,-3 0-2,5 0 1,-4 0-1,0 0 1,5 0-1,-2 0 0,0 0 0,-2 0 1,5 0-1,-4 0 1,5 0-1,-3 0 1,1 0-2,0 0 1,1 0 1,-3 0-1,3 0 0,-6 0 1,5 0-1,-6 0 0,6 0 0,-8 0 0,1 0 2,-1-5-2,-1 5 0,-3-3 2,-1 3-1,3-2 0,-3 0 0,0 0 0,3 2-1,0-3 0,0 3 1,0 0-1,-1-2 0,-2 2 0,7 0 0,1 0 1,0 0 1,-1 0-2,1 0-2,0 0 4,-1 0-2,2 0 0,-2 0 0,0 0 0,0 0 1,-3 5-2,2-3 1,-3 0 1,-5 0-2,0 1 1,4-3 1,-4 3-1,4-1-1,-1 0 1,1 0 0,2 3 1,0-4-2,2 3 2,1-1-1,0-3 0,6 2 0,-4-2 1,-2 0-1,3 0-1,-5 0 3,0 0-3,1 0 1,-2 0 0,-2 0 0,-3 0 0,4 0 1,0 0-2,0 0 1,2 0 0,0 0 1,0 0-1,-2 0 0,-3 0 1,0 0-2,2 0 1,1 0 1,-1 0-2,1 0 2,-2 0-1,4 0 0,0 0 1,-6 0-2,3 0 3,-2-2 0,3-1-2,-1 1 0,1-1 2,2 1 0,-1 2 0,-4-3 1,6-1 0,-2-1 0,-3 5 0,3-3 0,1 1 0,-2 2-1,0-2-1,1 2 2,-6 0-1,7 0 0,3-2-1,-1 2 0,0-3 8,5 3-2,-2 0-6,-2 0 0,6-2 9,2 2-8,-3 0 0,1 0 0,-3-2 0,-3 1-2,3 1 1,-3-3 5,5 1-4,-3 0-2,1 0 3,2-1-1,0 3-2,-2-3 3,2 1-1,1-2-2,-3 4 3,0-3-3,-3 3 1,0 0-1,-1-1 0,-1 1 0,2 0 0,-3 0 1,-2 0-1,3 0 1,-4 0-1,6 0 0,1 0 2,-6 0 2,2 0-3,-4 0 3,2 0-3,-5 0 1,1 0-1,-4 0 1,-4 0-2,2 0 0,-5 0 2,0 0-3,0 0 2,-4 0-2,7 0 3,-4 0-1,2 0 0,3 0 0,0 0-1,6 0 2,0 0-1,6 0 3,6 0 2,1 0-4,4-4-1,-1 1 2,3-3 0,0 2-1,4-3-1,1 6-2,-2-2 4,1 3-5,1 0 2,-1 0 0,-3 0 0,-3 0 2,-6 0-2,-2 0-2,-6 0 4,-1 3-2,0-2 0,-5-1 0,1 0 0,-2 0 0,1 3 0,-3-3 0,-5 0 0,1 0 0,2 0 0,0 0 0,4 0 0,1 0 0,4 0 1,5 0-1,1 0-1,1 0 1,3 0 1,3 0-2,0 0 1,4 0 1,2 0-1,-6 2 1,1-2-2,2 0 1,-6 0 0,-5 0 0,4 2 1,-4-2-2,2 0 1,-2 0 1,-2 0-1,6 0 1,-2 0 0,1 0-1,-3 0 1,4 0 1,-4 0-1,-3 0 2,-3 0-2,0 0 0,-4 0 0,0 0 0,1 0 1,1 0 0,-1 0-2,2 0 1,3 0-1,-2 0 0,2 0 2,2 0-2,-2 0 3,0 0-3,-2 0 1,0 0 1,-5 0-2,-2 0 2,0 0-2,1 0 0,-1 0 4,0 0-2,1 0 0,-1 0-2,2 0 1,5 0 0,-3-2-1,-3 0 1,2 2-1,-1 0 0,0 0 1,-4 0-1,-1 0 2,-1 0-4,-4 0 3,2 0 1,3-3-1,-1 2-1,3 1 0,0-3 0,2 3-1,-1-1 2,2 1 0,3-3-2,3 2 1,-6-1 1,1-1-1,-1 3 1,-6 0-2,0 0 1,-3-2 0,3 2 0,0 0 0,-1-2 1,1 2-1,-1 0 0,5-2 0,3 2 1,0 0-2,-1 0 1,-1 0 1,4-2-2,2 2 1,-2-1 1,1-2 0,-5 0 0,-3 2-1,0 1 1,-3 0-1,1 0 0,0 0 1,2-3-1,-2 3 1,1-2-1,-1 2 2,0 0-2,0-2 0,-1 2 0,1 0 0,3 0 1,0 0-2,4-1 2,1 1-2,7 0 1,3 0 0,4 0 1,5 0 0,3 0 10,1 0-9,5 3-2,5 9 2,3-5-1,0 4 1,-8-1 0,1-2-2,-3 0 0,-5 1 1,6 1 1,-4-1-2,2-1 0,-6 1 0,-3-6 0,-4 3-1,-4-1 2,-1-2-2,-2 2 3,-5-3-2,-2 3-1,0-2 3,1-1-4,-1 2 3,1 1-1,2-4 0,3 1 1,-1 0-2,3 1 2,5-1-1,-4 0 2,1 1-1,-4-3-2,0 0 2,-4 0-1,0 0 0,-2 0 1,-3 0-1,-1 0 0,2 0 1,-1 0-2,0 0 1,4 0 1,1 0-1,-1 0-1,2 0 2,0 0-1,4-5 2,3 3-3,-1-5 1,7 4 1,-4-2-2,5 1 2,-9 1-1,4 3-1,-5-3 1,2-1 0,-4-1 0,2 2 1,0-2 0,-2 1-1,3-1-1,0 2 1,2-1-1,1-1 1,-3 3 1,-1 0-2,-2 1 1,-5 1-1,-5-3 2,-1 3-2,-4-2 2,0 2 0,-2-2-2,0 2 2,2 0-1,-1 0 1,1 0-2,-1-2 1,0 2 1,-1-3-2,1 3 2,-2 0-2,0 0-1,0 0-3,0 0-9,0-5-13,0-3-28,-7-9-43,-18-12-151</inkml:trace>
  <inkml:trace contextRef="#ctx0" brushRef="#br0" timeOffset="14617.2256">10565 7106 5,'0'-3'25,"2"0"2,-2 1 2,0 0-6,0 0 6,0 2-5,0 0-4,0 0-4,0-3-3,0 3 0,0 0-3,0 0-3,2 0 0,-2 0 2,0 0-1,1 0 3,5 0-4,-2 0 2,6-1 5,-2-1-5,1 2-4,2 0-2,-1 0-2,0 0-1,1 0 1,3 0 0,2 0-1,-1 0 0,1 3 4,-2 2-4,1-1 2,3-1 1,2 0 4,1-3 6,2 0 4,-2 0-9,-5 0-2,6 0-4,-5 0-1,0-3 1,2 0-2,1-1 1,0-1-2,0 2 2,3-1-1,-2-1 1,1 1-1,3 3 1,-5-6-1,4 5 0,-2-2 2,-1-3-2,5 5 0,-4-4 1,-1 5 1,-2-2 0,1 3-1,-2 0 1,1 0-1,3 0 3,-5 0-5,1 0 5,1 0-3,1 0 5,0 0-2,-5 3 2,4 0-3,3 1-1,-1 1 0,1 0 1,2 2 2,3-1-3,-2-2 1,-1 1 1,2-3-1,-6-2 0,2 0 1,-1 0-1,-3 0 0,-3 0 4,3 0-4,-6 0-1,1 0 0,-1 0 0,-2 2-1,3-2 0,0 2-1,4-2 1,2 0 1,5 0-1,3 0 1,0 0 0,0 0-1,1 0 0,-3 0 0,3 0 1,2 0 2,-5 0 0,-2 0-5,-1 0 2,1 0 0,-1 0 0,6 0 0,-2 0 1,4 0 0,3 0 1,-2 0-1,1 0 0,-1 0-1,0 0 0,-1 0 0,-2 0 2,2 0-2,-2-2 3,-2-2-2,3 1 1,-3 1-3,3 0 1,0 0 0,-1 1 0,2 1-1,-5-3 1,1 1-1,-4 2 1,4 0 0,-1 0 0,-2 0 2,5 0-3,-1 0 3,2-2 0,0 2-1,5 0 0,-4-2 2,1 2-1,1-3-2,-4 3 2,-2-1 0,1 1-2,-1 0 0,0 0 2,-3 0-3,-1 0 2,-1 0-1,-1 0 2,1 0-1,-2 0-1,7 0 1,-5 0 1,1 0 0,-1 0-2,-2 0-1,-2-2 2,2 2-2,0 0 0,-2-2 1,3 2 0,0 0 0,-1 0 0,0-3-1,0 3 0,-2 0-1,0 0 3,-1 0-2,4 0-1,-1 0 2,2 0-1,-1 0-1,4 0 2,-5 0-2,4 0 2,-2 0-2,0 0 1,2 0 1,0 0-1,2 0 0,3 0 0,-5 0 0,2 0 0,-1 3 2,-2-3-4,1 2 2,3-2 0,-3 0 0,2 0 0,1 0 2,-2 0-2,2 0 0,0 0 1,3 0-1,1 0-1,-1 0 2,-3 0-1,3 0 1,-3 0-2,-1 0 1,-1 0 0,-4 0 0,2 0 0,0 0 0,-2 0-1,-4 0 2,2 0-1,0 0 0,2 2 0,0-2-1,2 1 1,2-1 1,-2 0-1,1 3 0,1-1-1,-1 0 2,1 0-1,5 1 0,-1-3 0,1 1-1,-2-1 2,3 0-1,-1 2 0,-3 0-1,2 0 1,-1-2 1,-1 0 0,0 0-2,-2 3 2,0-3-2,2 2 0,-3 0 2,2-2-1,1 2 0,0-2 0,-2 1 0,0-1-1,3 3 3,0 1-3,1 1 1,3-2 0,4 1 0,-3 1-1,1-3 2,1 1 0,0 2-2,3-1 2,1 2-2,-4 1 1,1-3 1,-1-3-2,-4 4 2,-1-3-1,-3 0 0,-4 3-1,3-5 2,-1 3-2,-5-1 2,3 0-1,-3 0-1,-3 1 3,5-3-3,-2 4 0,-1-3 3,2 2-2,-1-1 0,1-2 0,-4 0 0,2 0 0,5 0 1,-5 0-3,-2 0 3,6 0 0,-4 0-2,-2 0 1,1 0 1,5 0-1,1 0 0,5 0 0,0 0 0,2 0 0,6 0 0,-3-2 0,4-1 0,3 2 0,-1 1-1,-1-2 2,0 2 0,-2 0-2,0 0 2,-3-2-1,2 2 1,-6 0-1,-4-3 0,-2 3 0,5 0 2,-4 0-3,-2 0 1,4 0 1,-1 0-2,-3 0 2,4 0-1,-4 0 2,4 0-1,0 0 1,1 0 1,-2 0 0,-2 0-1,-3 0 0,-3 0 0,0 0-2,-3 0 2,-3 0-1,-4 0-2,-6 0 1,-1 0 1,0 0 0,0 0 0,0-4-6,-5-13-20,-19-7-57,-16-13-155</inkml:trace>
  <inkml:trace contextRef="#ctx0" brushRef="#br0" timeOffset="16645.2291">1777 774 121,'-5'0'31,"1"0"-30,3-4 47,1 2 9,0-2-25,0 4-12,0-3-5,0 3 2,0-1 4,0 1-6,-2 0 4,2 0 5,0 0-5,-2 0 0,0 0-2,2 0-4,-1 0-2,1 0 0,0 0-4,0 0-1,0 0-4,0 0-2,0 0-1,1 0 0,12 16 6,1 10 2,3 3 0,5 9 3,-1-1 2,4 3-2,3-1-7,0 1 4,0-3-1,-1-2 0,1-1-2,-4-5 0,-2 0-2,-3-5 1,-1-3-2,-3 0 0,0-3 0,-4-2-1,-3-4 0,0-3 2,-5-2-2,0-3 0,-1-4-3,0 0-11,-2 0-10,0 0-1,0 0-13,0 0-11,0-17-61,0-3-101</inkml:trace>
  <inkml:trace contextRef="#ctx0" brushRef="#br0" timeOffset="17066.4299">2319 725 248,'-11'0'3,"3"0"-3,-6 2 33,-2 8 6,-8 9-22,-2 5 2,-11 10 5,-9 3 2,-5 6 0,-3-2-2,-3 3-5,4-5 2,4 1-7,9-5-3,3 1-2,11-5-5,0-2-2,5-7-1,6-5 0,5-10-1,4 0 1,3-5 0,3-2-2,0 0-3,0 0-6,0 0-8,0 0-22,0 0-22,9-10-31,2-5-11,1 1-26</inkml:trace>
  <inkml:trace contextRef="#ctx0" brushRef="#br0" timeOffset="17737.2311">2388 1170 146,'3'-7'17,"1"-1"1,-1 1 65,2-3-13,4-2-32,1 2-13,-1-3 5,5 3 1,1 0-11,-1 0-6,2 1-1,-3 1-2,2-1-2,3 4-3,-1-2-2,-1 3-3,-1 4 2,-2 0-2,-3 0-1,-2 0 1,5 2-1,-2 9 0,2-1-1,-3 2 1,1 5 0,-5 3-1,5 1 2,1-2 2,1 1 3,1-6-1,0 1 0,-2-4 1,3-1 2,-4-5-2,1-2 4,2-3 0,0 0 0,0 0-2,1 0 0,1-3-1,-2-14-1,6-7-3,-1-2-1,-4-1-1,-2 0-3,-4 1-7,-1-1-8,-3 3-8,-1 2-5,-3 5-26,-1-1-39,2 1-94</inkml:trace>
  <inkml:trace contextRef="#ctx0" brushRef="#br0" timeOffset="18220.832">3498 882 138,'0'0'61,"0"0"-62,1 0 70,-1 0 27,0 0-50,0 0-23,0 0 5,0 0 3,0 0-9,0 0-6,0 0-1,0 0-3,0 0-6,0 0-1,-7 0-5,-14 10 1,-4 15 0,-6 4-1,0 6 1,1 0-1,4 1 1,5-5 0,1-4-1,7-8 1,2-5-1,2 0-2,1-4-8,2 0-20,3-3-12,3-7-18,0 0-39,0 0 0,0 0-33</inkml:trace>
  <inkml:trace contextRef="#ctx0" brushRef="#br0" timeOffset="18844.8331">3468 942 225,'0'0'18,"0"0"-14,0 0 48,0 0-13,7 0-36,0 10 10,0 13 20,-1 8-7,4 5 1,-4 3-9,5-6-11,0-2-3,3 1 14,1-10-14,-3 5 0,-6-5-1,3-1-1,3-2 0,-1-5 0,-5-2-2,-1-5 3,0-5-1,-3 0 0,-2-2 2,2 0 2,-2 0 6,0 0 1,4 0 0,-2 0-4,0 0-3,4 0-4,1-8 2,1-5 1,4-6-4,0-3 1,2 1-1,0-3 0,3 0 0,-1-3 0,-1-2 1,5-2-2,0-2 2,2-4 2,1-2-2,-2 0 0,1 1-1,-6 3 0,-3 2-2,1 4 1,-5 4 1,-2 6 0,-5 7 0,4 2 0,-6 3 1,0 1 0,0 0-1,0 6 0,0 0-3,0 0-5,0 0-8,0 0-4,0-2-7,0 2-11,-8 0-38,-1 0-78,2 0-46</inkml:trace>
  <inkml:trace contextRef="#ctx0" brushRef="#br0" timeOffset="19484.4342">4447 739 139,'0'0'19,"0"0"22,0 0 36,0-2-34,0 2-31,0 0-1,0 0 1,-1 0 2,-6 0-9,0 0 0,-3 0-3,-1 0 3,0 0 3,-2 5 0,-3 6 3,0 0-1,2 5-1,-3 3-1,0 3-1,-1 8 4,1-5-1,1 4-1,1 0 3,5-3 0,2 3-2,5 0-5,1 5 1,1-1 1,1 1 0,0 0 3,0-1-4,0 0-1,1-1 0,8-2-5,3-1 3,2-4-3,0-1-2,-2-9 6,-2 0-3,2-1-3,-9-5 3,3-1 1,-1-6-1,-3-2-1,-2 0 0,0 0 0,0 0-2,1 0-4,-1 0 0,0 0-7,0 0-11,0-3-30,0-11-80,-3 0-139</inkml:trace>
  <inkml:trace contextRef="#ctx0" brushRef="#br0" timeOffset="22058.4387">4666 1333 313,'0'0'7,"0"0"-14,0 0 57,0 0 6,0 0-54,3 0-4,11 0 12,7-8 17,-3-4-10,2-3-5,5-3 6,-1-1-5,8-7 1,1 0-2,-3-6-2,3-9-1,-3 0-3,-1 0-4,-5 0 1,-6 3-3,0 5 3,-9 4-3,-3 6 3,-3 5-2,-3 3 0,1 6 3,-1 2 0,0 0-2,0 4-2,0 0 1,0 3-2,0 0 0,0 0-2,-3 0 0,-6 6-2,-3 20 2,-3 15 1,-1 4 1,1 7 1,1-5 0,5-2 2,4-6 0,5-6-1,0-6 1,0-5-1,3-5-2,8-5-1,0-1 2,6-6 2,0 0 2,0-5-2,5 0 0,1-2 1,2-17-2,3-3 2,-2-10-1,1-6-2,2 2-2,-5-8-3,3-1 0,-3 3-2,-3-1 2,-6 3 2,-2 5 2,-6 3-1,-3 3 2,-1 7 0,-3 3 0,0 5 0,0 4 1,0 1-1,0 8-1,0-1-1,0 2-1,0 0 1,0 0 1,0 0-2,-4 0-3,-3 7-1,-3 17 6,-3 13 1,1 6-1,2 9 1,0 6 2,3 0 0,1-6 3,4-1-3,2-7 1,0-9 0,0-2-3,0-8 1,0-8 0,0-3 1,0-5-2,0-1 0,0-6-3,0-2-4,0 0-1,0 0 1,0 0-6,0-6-9,0-5-27,0 1-42,0-2-15,0 4-59</inkml:trace>
  <inkml:trace contextRef="#ctx0" brushRef="#br0" timeOffset="22417.2392">5564 965 298,'4'0'32,"0"0"-34,1 2 103,5-2-29,2 0-55,6 2 8,3-2 1,9 2-9,-4-2-8,5 0-2,-7 1-4,-4-1-2,-5 3 1,-5-3-3,-1 0-4,-4 0-20,-3 0-19,-2 0-40,0 4-64,0 1-47</inkml:trace>
  <inkml:trace contextRef="#ctx0" brushRef="#br0" timeOffset="22635.6396">5523 1155 105,'0'5'282,"0"-5"-299,0 0 35,9 0 77,12 0-61,1 0-21,9 0-6,-2 0-4,2 0-2,-3 0 0,3 0-1,-5-3-22,-5 1-42,-1-5-45,-4 2-139</inkml:trace>
  <inkml:trace contextRef="#ctx0" brushRef="#br0" timeOffset="23400.0411">6062 931 100,'0'0'145,"0"0"-140,0 0 29,0 0 34,7 0-45,8 4 2,10 3 14,-2 3-10,5-2-9,3 3-9,-4-1-3,1 3-1,-8 3-6,0 1 0,-6 0-1,-7 3-1,-7-1 2,0 1-2,0 3-3,-21 4-3,-10 0 2,-2-4-4,-7-3-8,-1-8 4,3-5 7,4-7-1,6 0 6,4-4 2,8-13 0,4 1 1,5 0 3,3-3-2,4 2-1,0 2 1,0 3-4,0 5-1,8 2 2,0 3 2,1 2 2,3 0-2,3 0 4,4 19-4,5-2 3,2 7 0,0-4 2,-2-6-2,2-1 0,-1-4 2,-3-3-5,-2-5 1,0-1-6,-2 0-16,2 0-15,-5 0-26,-1 0-38,-8 0-24,0 0-24</inkml:trace>
  <inkml:trace contextRef="#ctx0" brushRef="#br0" timeOffset="23961.6421">6638 814 305,'0'0'25,"0"0"-37,-3 0 17,-7 2 10,0 13-11,1 2-4,-1 7 2,2-4 1,1 1 3,2 0 4,2-5 0,3 1 1,0 0-4,0 0-2,0 0-2,0 0-3,8 2 0,4 0-2,3-2 2,5 3 0,3-1 6,3-3-1,-2-1-1,-3-3 7,-1-2-2,-10-3-4,-3-2-1,-6 2 0,-1-5-1,0 0 4,0-2 0,0 1 0,0-1 3,-8 7-3,-5-5-2,-5 4 1,-2 1-5,-2-1 2,-1 2-1,2-2 0,1-3 0,3 1-2,2-3 0,1-1-9,1 0-9,2 0-13,4-14-25,1-9-33,5-7-43</inkml:trace>
  <inkml:trace contextRef="#ctx0" brushRef="#br0" timeOffset="24180.0424">6660 780 291,'10'-4'21,"8"-2"-17,3 4 93,5 0-37,5 2-37,-4 0-10,4 0-7,-2 0-4,-5 0-1,-1 0-8,-5 0-46,-3 2-90</inkml:trace>
  <inkml:trace contextRef="#ctx0" brushRef="#br0" timeOffset="24507.643">7267 1281 376,'0'4'21,"0"3"-27,0-1 33,-3 0 29,-4 7-46,-7 1-7,-5 1-2,-3 3-26,-3 1-96,-3-7-157</inkml:trace>
  <inkml:trace contextRef="#ctx0" brushRef="#br0" timeOffset="25506.0448">8439 865 188,'0'0'21,"0"0"-18,0 0 45,0 0 2,0 0-41,7 0 0,9 21 26,1 8 5,2 11-13,1 6 7,-6 2-15,-1 10-1,-9-3-10,-1 4-2,-3-3-4,0-12-1,-3-6 4,-5-14-5,-1-9 0,-1-6 2,-11-6-2,4-3 1,-9 0-2,-1-7 1,3-17-4,-4-8-1,5-5-1,2-6-3,4-3 0,7 2 4,0-2-5,5 0-1,0-2-2,5 5 6,0 1-3,0 3 9,8 3-3,6 2 3,1 3 0,5 2 1,-2 6 0,3 2 2,-2 5 1,0 1-1,1 5 1,0-1 1,-3 9-2,0 2 1,8 0 2,-6 11 0,6 11 3,1 2 1,-2 2 5,7-1 0,0 1-3,1-2-1,4-7 1,-2-5-6,-6-7-1,0 0 1,-3-5-3,-4 0-1,-7 0-11,-1 0-14,-3-5-19,-9-7-29,-1 0-113</inkml:trace>
  <inkml:trace contextRef="#ctx0" brushRef="#br0" timeOffset="26036.4457">9167 984 241,'0'0'51,"0"0"-28,0 0 65,0 0-12,2 0-53,5 0-11,5 0 18,11 1-9,4 1-10,4 0 1,9 3-4,-6-3-6,1 0-2,-2 1 2,-9-3-6,-5 3-22,-10-3-27,-6 6-42,-3-1-60,0 0-48</inkml:trace>
  <inkml:trace contextRef="#ctx0" brushRef="#br0" timeOffset="26254.8461">9125 1186 360,'0'3'34,"0"-3"-40,4 0 107,12 0-28,8 0-49,11 0-8,1 0-5,3 0-7,6 0-2,-8 0-3,-3 0-4,-4 0-32,-8 0-42,-8 7-109,-7-2-116</inkml:trace>
  <inkml:trace contextRef="#ctx0" brushRef="#br0" timeOffset="27627.6485">10010 802 202,'0'-3'46,"0"1"12,0 2 46,0 0-37,0 0-42,0 0-7,8 0 4,11 0-3,7 0-5,3 0-3,0 15-5,-2 1-1,-3 2-1,1 1-3,-3 0 1,-7-2-2,-5 1-3,-8 1-14,-2 2-8,-6 4 2,-17-1 1,-8 1 0,-3-4-5,3-4 10,6-5 8,5-5 4,2-4 3,8-3 6,4 0-3,5 0 8,1 0 3,0 0 4,0 0-11,0 0-6,0 0-10,8 4 1,6 4 9,10 6 11,6 8 0,1 4 0,4 3-3,-1 5 1,-9-3-2,-5-7-5,-9 1 0,-9-5-3,-2-8 2,0 0 2,-9-2 3,-6-3-2,-4-4 0,-2 2-1,-1-5-2,-3 0-1,2 0 0,-1 0-2,-3 0-2,0 0-11,5 0-4,1 0 2,5 0-8,7 0-22,-3 0 6,6 0-11,2-3-26,4 0-12</inkml:trace>
  <inkml:trace contextRef="#ctx0" brushRef="#br0" timeOffset="28064.4493">10788 751 305,'10'15'-11,"6"6"29,7 9 62,-2 8-23,6 3-27,3 5 0,-3-1-13,-5 1-3,-7-3-8,-8 0-1,-7 0-3,0 0 2,-12 4-2,-19 2 1,-9 6 2,-11 1-7,3 0-5,-8 2-9,-2-4-17,2-4-40,-1-9-69</inkml:trace>
  <inkml:trace contextRef="#ctx0" brushRef="#br0" timeOffset="41698.8732">14622 7270 24,'0'0'42,"0"0"-13,0 0-5,0-3 0,0 3 2,0-3-1,0 1 1,0 0-6,0-2-6,0-2 0,0 6 2,-2-1-8,-1-3 4,1 2 0,-2 0-2,1-1 1,0 1 1,-2 2-1,-1-1-2,-1-2-3,0 2 5,3-3-4,-3-2-1,-4 1 6,2-1 3,-2-1-12,0 3-1,1 0 7,0-1-2,2 2-1,-4-3-4,-2 2 3,1 0 8,-5 1-11,2-1 0,5 2-1,-3-1 0,0 3-1,-1-5 1,-7 3 0,3-3 1,-4 2-4,4 1 4,-2 0-2,2 2-2,-2-3 4,6 3-1,-5 0-1,2 0 1,2 0-1,1 0 1,1-2 1,1 2-1,-5 0-2,2 0 3,-4 0-1,1 0 0,0 0 2,-3 0-3,1 0 2,1 0-1,-3 0 0,1 5 1,-3-3-1,-1 1 0,7 2-2,-7-1 2,5 1 1,-1 0-3,-2 2 1,1 1 1,2 0-1,0 2 0,-2 3 2,2-4-4,-3 2 4,5 2-4,-2 2 2,4 1 2,-2 1-4,5-3 4,2-1-1,0-1-2,1-2 3,3 1-2,3-1-1,-2 2 2,0 3-1,0 3 0,0-1 0,2 2 0,-2-2 1,2 0 0,-2 5-1,-3 0 1,5 4-1,-1-4 1,3 1-1,1-1 0,-1-1 1,0-3 1,-1 3-3,1-4 2,1 2-1,2 2 0,0-3 0,0 3 0,0 3 1,0 0 2,0 3-2,0-3 2,5-1-2,0 0 0,0-3 1,6 1-1,-1 2 3,4 0-2,-2-1 2,1 2-1,0-4 3,-1-1-2,1-3-1,2 1-1,-2 0 0,1-2 3,4 0-2,-2-1 0,4 1-1,2-1 1,2-1 0,0 2 2,2-2-2,0-4-1,1 2 0,8-3 2,-5 1-2,8 3 0,-3-2 2,0-1 0,3 0-1,0 0 2,0-2-5,-1-1 3,-4 0 0,-1-5-2,-1 5 0,2-5 1,0 1-1,-5-2 1,-3 0 0,-1 0-4,4 0 4,-2 0 0,-1 0-2,2 0 1,-3-2 0,6-6 0,-2 0 1,0-5 1,-4 0-2,2-1 1,-1-5-1,-4-1 1,4-1 0,1-5-2,1-3 1,4 0-1,0-3 1,-5 7 0,-4-4 1,-2 3-2,-5-6 0,1 1 2,-3-2-1,-4 4 0,5-4 0,-7 3-1,-2 1 0,2 0 1,-4 3-2,3 3 1,-1 2 1,-3-3-1,-2 0 0,0-2 2,0 1-1,0 1-1,0-4-1,0-1 1,-4 3 0,-3-3 0,-2 5 2,1-5-6,-4 3 4,3 1 2,0 1-4,-1 0 0,0 5 4,-3-4-3,0 1 2,1 3-2,-2 1 1,2 0-1,0 3 2,2-2-1,-1 3-1,-4 2 1,1-3-1,-3 1 0,1-1 1,0 1-2,-1 2 0,-5 0 1,1 5 0,-1-2 0,-4 1 0,0 0 1,0-1-1,-3 4 1,0-4-1,-2 1 2,1 1-1,1-1 0,1 2-1,1 2 1,0 0-1,5 0 1,-2 1-1,1 2 1,-1 1 0,2-3 0,-1 3-1,1 0 0,-3 0 1,-4 0-1,-3 0 0,-2 0 0,-4 0 0,-3 0 1,3 3-2,-3 2 4,2-1-2,2 3 0,-1-3-2,7 2 2,0 1 0,3-2-1,-3 2 2,9 2-2,-1-2 2,3 0-2,-1 3 0,6 5 1,-1-3 0,1 2-1,4 3 0,2-5 0,-1 5-1,2 2 2,-1-4 0,-3 7-2,6 2 2,-2 2-1,1 0 1,5 1 0,-2 0 1,0 2-2,1 3 2,-2-2-1,5 1 0,0-2-1,-1 2 2,1 5-2,-1-6 1,1 5 0,0-6 0,0 3 0,0-5-1,0-3 1,0 2 0,1-6 0,3 4 0,1-2 0,-1 1-1,0-3 2,3 1-1,0-4 1,2-3-2,-1 2 2,-2-2-2,2 2 2,1 0-2,2 4 3,-1-3-3,2 4 4,1-2-3,2 0 2,-2-3-2,0 1 2,6-3-1,-3 5 0,2-2 0,1 0 1,4-2 1,-3 2-2,3-5-1,2 1 2,-5-3-1,8 1 1,2-1 0,-2-2-1,1 0 1,-2 0-2,3 1-1,-1-1 3,1-1-2,-1-2 2,-2-2-2,3-1 2,-2-2-2,-3 0 1,4 0 0,0 0 0,2 0-1,1 0 2,1-8-1,2-1 0,-3 1 0,0-1-2,-2 4 2,-2-4-2,-4 1 2,2 0-1,-2 0 1,-5-3 0,4-1-1,-5-3 1,5-2 1,-1-2-1,-2 2 0,-2-5-1,-1 3 0,-1-3 3,4-5-3,-2-4-1,4 0 1,3-2 1,-8 6-3,-1 5 3,-5-2-3,1 2 2,-3-3-1,0-2 1,-2-2 0,-2 3-1,4-2 0,-5-1 0,1-2 2,0 1-3,-2-2 2,-3 7-2,0 0 3,0 4-2,0 0 1,0 1 1,0 1-2,0-3 0,0-4 0,-5 2 1,-3-3-3,2 0 1,-3 5 1,-1-2 1,0 4 0,-3 1-1,1 0 1,-1 5 0,0 2-3,-4-5 2,-5 5-2,1-3 2,-7 1-2,-4-1 0,-1 3-1,-5 0-3,0 0 0,-2 3-3,1 1 2,1-1-5,-6 3-14,-2 0-19,-5 0-46,-4-3-94</inkml:trace>
  <inkml:trace contextRef="#ctx0" brushRef="#br0" timeOffset="52119.6914">15800 10755 145,'0'2'57,"0"-2"-54,0 0 7,0 0 35,0 0-10,0 0-22,0 0-3,0 0 4,0 0 6,0 0-3,0 0-3,0 0 13,0 0-2,0 2-3,0 0-6,0 1-12,0 11-2,0 8-4,0 14 5,0 5 6,0 7-3,0-1-3,0 3-3,0-5 2,0-5-1,-10-3 2,-2-4-2,0-4 1,1 2-1,1-4-1,-2-5 2,2 0-1,4-8-1,2-6 1,1-6 0,2-2 2,1 0 2,0 0-1,0-2 2,0-24-6,1-14-5,13-6 3,9-5 1,-2-3 1,6 2-2,1 1 2,1 3-4,2 3 4,2 5-2,0 0 0,-4 10 1,6 4 0,-6 9 1,-3 3-1,-6 6 1,-5 8-2,0 0 2,-3 0-3,-1 10 5,-1 9 0,-5 3 0,-3 7-2,-2-1 1,0 4 0,0 8 0,-2 6 0,-13 4 0,-1 1 0,-4 3 0,8-6 1,-1-9-2,3-6 1,0-12 1,4-6-2,4-5 0,1-7 1,1-3 1,0 0-2,0 0 0,0 0-6,0 0-7,0-11-8,6-10-24,3-6-33,1-2-25,2 2-38</inkml:trace>
  <inkml:trace contextRef="#ctx0" brushRef="#br0" timeOffset="52884.0928">16491 10850 113,'0'0'145,"0"0"-122,0 0-9,0 0 43,2 0-5,14 0-38,4 1 6,6 2 17,3-1-19,4-2 0,2 0 0,1 0 4,-4 0-11,1 0 0,-5 0-7,-4 0-2,-2-6-2,-5 2 0,-6 2 0,-10 0-23,-1 2-24,0 0-33,-2 0-74</inkml:trace>
  <inkml:trace contextRef="#ctx0" brushRef="#br0" timeOffset="53164.8932">16413 11051 295,'0'0'75,"0"0"-73,4 0 12,13 0 40,7 0-20,7 0-25,1 0-3,3 0 1,-2 0-1,0 4-1,0-2-5,-2-2 2,-4 0-3,-3 0-8,-3 0-13,0 0-36,-2-8-53,-4-6-12</inkml:trace>
  <inkml:trace contextRef="#ctx0" brushRef="#br0" timeOffset="53788.8944">17219 10719 363,'15'16'21,"16"1"-2,4 5 54,3 2-44,2 5-6,-1-2-21,-1 1-1,-7 0 1,-8-5-1,-9-1-5,-11-1-11,-3-2-11,-1 4-4,-28-2-10,-9-1-10,-8-1-9,-6-4 26,4-5 26,4-3 5,6-7 3,3 0 1,8 0 5,8 0 6,3 0 8,4 0 5,6-5-1,4 0-3,2 1 3,0 1 2,0-2-16,0-2-2,0-1-4,8 4-5,7-4 0,4-1 1,5 1 0,7-1 0,3-2 0,8 1-3,-2-1 3,-1 3-1,1 2-2,-4 3-18,2 2-14,0-3-26,-1-1-19,2-3-19,-6 0-74</inkml:trace>
  <inkml:trace contextRef="#ctx0" brushRef="#br0" timeOffset="54256.8953">17807 10839 119,'0'0'112,"0"0"-101,-4 0-12,0 0 29,-3 0 7,5 19-28,-3 3-6,-1 6 7,5 7 9,-1 3 0,2 0-2,0 4 7,6-9 3,12-5-15,9-8 9,5-6-9,2-5 9,9-7-8,1-2 3,3 0-2,2-16-10,2-13-1,-3-9-1,-7-6-1,-6 5-5,-16 0 3,-10 2 2,-9 4 2,0-1-1,-13 3 1,-12 4 3,-5 5-1,-3 3-5,-4 4 0,3 6 2,-1 6-4,0 3-2,1 0-3,-1 3 1,7 6-5,1 4 1,3-1 2,6 0-6,-1 3-7,2-4-17,5-1-8,3 0 1,2 0-8,4 1-49</inkml:trace>
  <inkml:trace contextRef="#ctx0" brushRef="#br0" timeOffset="54553.2957">18249 11393 284,'0'4'18,"-1"2"-15,-8 2-4,-3 3 1,-4 6 1,-6-3-79</inkml:trace>
  <inkml:trace contextRef="#ctx0" brushRef="#br0" timeOffset="55941.6982">19645 10742 4,'0'51'91,"0"0"-42,0 2-16,-5-1-3,-4-2-12,1-6-3,2-3-7,3-15-3,-1-7-2,3-6 1,-2-7 1,3-3-1,-3-3 2,3 0 10,0 0 26,0-12-22,0-14-18,0-3-2,0-3 0,6-2-1,6 1 2,7-3-2,2 1 0,1 0-2,1 4 5,-1 2-5,-3 3 2,0 11 1,-3 1 0,-3 7-1,-2 5 2,-7 2-1,0 0 2,-2 0-3,-1 2 11,2 19 0,-3 11 4,0 9-6,0 0 1,-3 2 3,-5-2-2,1-6-1,0 3-4,1-6-2,3-3-1,-1 0-2,1-3 0,1-1 0,0-5-10,-2-5-33,4-9-22,-4-4-20,-1-2-30</inkml:trace>
  <inkml:trace contextRef="#ctx0" brushRef="#br0" timeOffset="56955.7">20541 10779 151,'5'-12'90,"-2"4"-78,1 1 0,-3 2 25,1 0 2,-2 1-2,0 1-22,0 3-4,0-3 14,0 3-5,0 0-1,0 0-11,-5 0-6,-13 0-1,-4 0-2,-12 4-1,-3 10 0,1 0 3,-2 3-2,2 2 2,5-4-1,3-1-1,2-1 2,13-4 0,4 0-2,4-5 2,3-4-3,2 3 1,0-2-2,0 4 3,2 2-1,7 2 6,-3 1-4,2 1 1,2 0 2,0 1 1,3-2-1,-2 1 1,5 1-3,-3 3 2,3-3-1,1 0 0,-5-2-2,2-3-1,0-1 1,-4-2 0,-1-1 0,-2-2-3,0-1-8,-2 3-8,0-3-14,-3 0-31,1 0-39,2 0-17</inkml:trace>
  <inkml:trace contextRef="#ctx0" brushRef="#br0" timeOffset="57751.3014">20934 10685 268,'3'4'38,"-1"0"-41,-1-3 3,5 4 3,1 1 26,0 0-12,5 5-4,0-3-3,0 0 0,-3 1 4,1-1-3,0 1-3,2-2-1,-1 0-2,-5 1 4,1-1-4,0 3-1,-1-3 2,-3 2-4,1 1 1,-3-2 0,0 5-1,-1 0 0,0-3-1,0 2 1,-6 4-2,-10 1-1,-8-2-4,-7-2-10,3-5-2,-3-7 6,4-1 0,-1 0 5,11 0 5,1 0 1,8 0 1,6 0 5,2 0 3,0 0-5,0 0 3,0 0-4,0 0-3,12 0 2,5 0-2,4 0 0,3 0 3,0 0 1,3 0 1,-5 0-2,-1 0 1,-1 9-2,-6 2-1,-4-1 1,-3-2-2,-3 0 1,-4 1 4,0 3-4,0 1 1,0 3 0,-8 0-1,-10 5 3,-5-2-3,2 1-2,-3-1-3,-1-2 2,1 0-2,-1-3-6,3-4-6,5-4-3,5-4-11,5-2-27,4 0-14,3 0-32</inkml:trace>
  <inkml:trace contextRef="#ctx0" brushRef="#br0" timeOffset="58266.1023">21459 10954 67,'0'0'119,"0"0"-72,0 1-49,0 1 2,0 3 2,0 8 18,0 1 1,0 7 8,0 1 2,0-2-2,0 0-8,0-4-9,6-1-6,3-3 1,5-4 5,2-4-3,10-4 5,1 0 0,6 0-8,7-10-3,-2-9-4,-6 2 1,2-5-2,-9 2 1,-9-1 0,-4-2 1,-7 3 2,-5-3 1,0 1 0,-10-2 3,-11-2-5,-2 6-1,-6 2-1,-2 3 1,0 10-1,-2-2-1,-2 7-4,4 0-6,-1 0-18,1 7-62,0 10-63</inkml:trace>
  <inkml:trace contextRef="#ctx0" brushRef="#br0" timeOffset="59358.1042">18822 11840 1,'-6'0'-1,"5"0"1,1 0 0,0 1 0</inkml:trace>
  <inkml:trace contextRef="#ctx0" brushRef="#br0" timeOffset="60200.5057">18882 11809 82,'0'-5'80,"0"-1"-65,0 2 17,0 2 17,0 0 8,0 2-17,0 0-15,0 0-9,0 0-4,0 0-3,0 0-6,-5 14-2,-4 10 1,-3 6 2,-1 8 6,-1 7 1,0 10 1,2 4 1,-2-3-7,5-4-5,2-9 3,2-10-3,5-8-1,0-6 0,0-6 0,0-5-4,0-7-4,0 2-9,0-3-5,0 0-2,0 0 1,0 0-4,0-15-8,0-7-21,5-6-29,2-2-23</inkml:trace>
  <inkml:trace contextRef="#ctx0" brushRef="#br0" timeOffset="60918.107">18859 11807 101,'5'-7'98,"3"-1"-50,4 1-42,5 2 31,5 3 22,6 2-5,3 0-17,0 0-18,-6 0-3,1 0-10,-9 10-6,-6 2 2,-1-1-1,-9 1-7,-1 3-2,0 2 3,-7 0-7,-10 2-9,-4 0-3,-5-4 12,6-5 8,-4 1 4,3-3-1,5-2 2,6-2 3,6-2-1,3-2 1,1 0-2,0 0 2,0 0-4,0 0 2,0 0 9,0 0-10,0 0 2,0 0 2,4 0-1,3 0-1,9 0 2,2 0-2,-1 0-1,1 4-3,-6 5 3,4 1-3,-2 4 1,-2-1 1,-5-3-2,-1-1 2,-5-1-1,-1-3-3,0 4 4,0 2-1,0 1-1,-7 2 1,-3 3 0,-3 0 1,2-2-1,-6 0-2,4-1 3,-1-4-2,0-1 2,4-2-3,0-1 1,-3-2-2,4-2 0,-2 3-12,-1-4 6,2 1 3,-1-2-1,6 0 3,2 0 2,1 0-4,1 0-7,-1 0-23,2-8 8,0-1-14,0 6-20,0-4-50</inkml:trace>
  <inkml:trace contextRef="#ctx0" brushRef="#br0" timeOffset="61542.1081">19265 12022 117,'0'-3'66,"2"2"-51,-1 1-12,-1 0 27,0 0 17,0 0-36,0 1-9,0 20 1,0 5 21,-3 5-4,-2-2-5,3 0 3,-4-5 2,5-2-7,1 2-4,0-3-5,0-7-2,0-2 0,0-3-1,1-7 0,9 0 5,0-2 2,4 0 10,3 0-10,3-19-4,0-8-2,5-4-3,2-2-3,-5-2-4,4 2-5,-8 4-3,-8 6 9,-3 8 5,-3 3 1,-4 6 3,0 3 1,0 3 7,0 0 7,0 0-10,0 0-6,0 0 1,0 0-3,0 13 2,0 10-1,0 7 6,-3 0-1,3 5 4,0-6 0,0-2-7,0-6 1,0-5-4,0-3 1,0-5 1,0-4-8,6 0-16,1-1-15,0 1-33,3 0-7,0 6-4,2 2-5,-3 3-20</inkml:trace>
  <inkml:trace contextRef="#ctx0" brushRef="#br0" timeOffset="62056.909">19609 12345 62,'0'0'31,"0"0"3,1 0 30,3 0 3,3-6-3,2-5-27,2-3-9,5-7 2,2-4-11,0-4-6,6-6-3,0-6-1,4-7-3,0-3-5,-1-5 0,4 2 0,-4 0-1,-5 4 1,-9 4-1,-3 7 0,-7 8 0,-3 8-1,0 2 3,0 7-2,0 6-1,-7 1 0,0 6-1,-2 1 1,-6 0-5,-2 19 3,-3 10 1,3 7-1,1 10 5,0 4-4,3 1 5,5 4 2,2-8 3,6-5-4,0-1 5,0-8-2,7-4-2,7-4-5,3-6 3,3-3 0,-3-4-2,-2-1-1,1-3-3,-6-2 0,-4-2-3,-1-1-4,-5-2-2,0-1-10,0 0-5,0 0-12,0 0-20,-6-18-48,-6-3-77</inkml:trace>
  <inkml:trace contextRef="#ctx0" brushRef="#br0" timeOffset="62322.1093">19675 11828 201,'0'-2'63,"1"-1"-55,11-1 9,6 2 66,-2-1-16,9 3-36,6 0-8,8 0-3,8 0-2,3 0-8,4-5-5,-1 5-1,-7-5-3,-7 3-12,-10 2-29,-13-5-73,-14 2-249</inkml:trace>
  <inkml:trace contextRef="#ctx0" brushRef="#br0" timeOffset="63289.3111">20764 11904 31,'0'0'81,"0"0"-66,0 0-1,0 0 20,0 0 12,0 0-13,0 0-12,0 0 1,0 0 6,0 0 1,14 17 17,2 12-16,2 8-7,3 6-12,2 7-5,-2 1 3,-2-3-2,0-6-3,-2-7-1,1-8-3,-3-6 2,-3-9-1,-5-3-1,-1-6 1,-5-1-9,-1-2-7,0 0-11,0 0-6,0 0-16,1 0-18,2 0-13,-2-4-35</inkml:trace>
  <inkml:trace contextRef="#ctx0" brushRef="#br0" timeOffset="63616.9117">21123 11960 88,'-6'-2'81,"1"-1"-48,-1 3-32,-4 0 21,-3 0 7,-2 0-11,-5 17-6,-9 8 1,-5 3 0,0 2 4,-8 1-3,3 2-1,-1-4-3,1-5-2,4-2-2,5-6-3,3 1-1,8-5-1,3-1-4,6-3-1,3-2-10,6-4-16,1-2-20,0 0-17,0 0-55</inkml:trace>
  <inkml:trace contextRef="#ctx0" brushRef="#br0" timeOffset="64162.9127">21237 12218 150,'4'0'66,"3"-5"-64,-4 0 0,6 1 27,-4-2 16,4 2-11,-3-1-8,4 3-2,2-1-3,2-2 6,-1 1-6,1-2-9,-1 2-5,2-1 1,-4 3-4,3 1-1,-5 1-1,-2 0-1,0 0-4,-3 0 6,2 12 2,1 8-3,0 7 2,1 3-1,3-8 1,1-1 1,6-9 4,0-3 4,4-7 3,1-2 0,-3 0-2,5 0-4,-5-11-7,-2-7-2,0-1-2,-3 1-2,-3-1-9,-2 0-9,-4 5-11,-4-1-13,4 5-27,-1 1-46,-1-1-4</inkml:trace>
  <inkml:trace contextRef="#ctx0" brushRef="#br0" timeOffset="64521.7133">22024 12028 104,'-1'0'52,"-1"2"-43,-1 3 22,-6 0 21,-4 9-11,-5 1-17,-1 10 0,-3 2 2,-6 5 2,5-3-7,1-3-11,3 1-3,2-4-6,3-2 0,3-7-1,0-3-2,6-5-22,3-2-29,2-4-27,0 0-24,2-6-42</inkml:trace>
  <inkml:trace contextRef="#ctx0" brushRef="#br0" timeOffset="64942.914">21980 12115 79,'1'0'109,"4"0"-88,1 6-20,1 16 29,-2 2 13,0 7-7,0 4 8,2 0-22,-2-2-7,4-6-6,-3-7 2,2-2-2,-3-10-8,-5-4 3,0-2-2,0-2-1,0 0 3,3 0 0,1 0 0,-1 0 0,4 0-1,2-4-2,1-11 2,-1-1 4,8-3 0,2-7 4,-1-2-5,2-5-1,-3-2-5,-1 3 2,-3-2-1,0 5-1,-5 5 1,-3 3-2,0 0 2,-1 3-1,-4-2-1,2 8-2,-2 2-2,0 6-6,0-2-10,0 6-26,0 0-47,0 0-47</inkml:trace>
  <inkml:trace contextRef="#ctx0" brushRef="#br0" timeOffset="65364.1148">22363 12169 96,'0'3'59,"0"2"-55,0 4-3,0-1 31,0 4 21,0 7-23,-2 3-11,-3 3 6,0 4 4,3-5-10,2-1-5,0 0-3,0-8-4,0-1-4,2-7 4,6 0 3,4-7 0,2 0 7,3 0 1,2 0-3,-3-13-6,-3-5-7,-2-6 1,-4 2 0,-5-3-1,-2-2 0,0 4-1,-2 0-2,-9 5 0,0 3 0,-2 3-4,3 2 2,-4 3-1,4 2-14,-1 5-10,0 0-8,2 0-33,2 0-15,3 0-34</inkml:trace>
  <inkml:trace contextRef="#ctx0" brushRef="#br0" timeOffset="65785.3155">22659 12218 160,'5'7'128,"-3"5"-106,2 1-20,-2 3 40,1 1 13,-3 1-33,0 3-9,0-1-2,0 2-9,0-6-1,0-1-1,-4-5 2,2-6-4,-1-4-3,3 0-2,-3 0 4,-1 0 3,2-8 0,2-7 0,0 0 5,0-2 2,0 2-6,6-2 9,3 0 3,4-1-2,4-3-8,4 1-1,-4-1-1,3 2-2,-5 7 2,-3 0-1,-6 5-4,2 4 1,-6 3-11,0 0-17,-2 0-29,1 0-56,1 0-7</inkml:trace>
  <inkml:trace contextRef="#ctx0" brushRef="#br0" timeOffset="66471.7166">23003 12213 24,'0'0'174,"0"2"-152,0-1-28,0 4 3,0 3 20,0 6 19,0 5-16,0 6 2,0 0 29,-9 4-16,-1-2-8,3 0-14,-1-3-7,2-9-1,4-5-5,0-3 0,2-7 1,0 0 0,0 0 1,0 0 1,0 0-5,0-10 2,11-16-4,7-3-3,0 0-3,8 2 6,-1 2-7,6 5 4,-6 1 4,-2 7 3,-8 4 0,-2 5 5,-9 3 9,-3 0-1,2 0-3,-3 0-2,0 13-4,0 7 3,0 4-2,0-2 0,-3-3-1,0-1-1,1-3 0,-2-3-3,2-3 1,0-4-2,0-5-3,2 0-10,0 0-10,0 0-17,0 0 2,2-3 15,11-9 21,7-2 1,-3 2 0,-1 4 2,-2 4 1,-7 2 7,-2 2 7,1 0 10,-3 0 3,4 2-9,-4 10-10,-1 7 0,-2 0-4,0-1 4,0-1-5,0-5-3,0-1 0,0-3-11,5-4-25,8 1-64,2-5-38</inkml:trace>
  <inkml:trace contextRef="#ctx0" brushRef="#br0" timeOffset="67002.1177">23736 12393 96,'14'-15'56,"-3"8"-49,-1-5 6,-5 4 44,-5 2 11,0 0-13,0 0-24,0-1-14,-12 3 5,-4 4-15,-3 0-10,-7 0 2,1 0-1,-8 8 0,4 10 3,0 5-2,0-1 3,9 2 4,2-3 0,7-6-3,5-5 3,5-3-4,1-5 0,0-1-1,0-1 4,10 0-3,9 0 1,4-3-3,6-16-6,0 0-1,-7 1-1,-1 4 2,-9 2 5,-5 9 0,-3 3 1,-4 0 9,0 0 7,0 0-6,3 18-5,1 5 11,-1-3-5,1 6-8,0-9-2,2 0 0,-2-2 0,4-9 3,-3-3-3,0-3-5,0 0-10,6 0-9,0-12-10,5-3-23,2-2-37,-1 1-3,-2 1-35</inkml:trace>
  <inkml:trace contextRef="#ctx0" brushRef="#br0" timeOffset="67329.7181">24107 11964 19,'5'-4'166,"-1"-2"-120,-4 3-46,0 3 20,0 0 37,0 0-32,0 9-19,-11 24 3,-6 19 39,-2 12-4,-3 11-16,-1 3-1,1-1-17,1-4 18,1-12-22,4-4-4,4-12-1,2-6 0,1-6 0,2-6-2,5-13-12,2-5-19,0-9-25,2 0-83,17-2-5</inkml:trace>
  <inkml:trace contextRef="#ctx0" brushRef="#br0" timeOffset="67548.1186">24293 12695 294,'0'0'109,"4"0"-92,-3 0 30,4 0 8,-2 0-31,3 0-20,1-2-5,-2-3-9,-1-5-30,-4-9-57,0-3-291</inkml:trace>
  <inkml:trace contextRef="#ctx0" brushRef="#br0" timeOffset="70122.1231">17372 13312 80,'-8'2'112,"2"-2"-99,6 0-10,0 0 17,0 0 27,0 0-10,0 0-22,2 0-5,3 0 14,2-2-1,2 2-3,2 0-2,1 0-2,3 0 3,4 0-1,5 0-8,2 2 1,3 2-4,2-4 1,-4 2-6,1-2 1,-5 0-3,-9 0 0,0 0-5,-10 2-14,-4-2-24,0 7-38,0 1-27,-20 4 13,-6 1-54</inkml:trace>
  <inkml:trace contextRef="#ctx0" brushRef="#br0" timeOffset="70387.3236">17248 13438 109,'0'0'49,"0"0"-39,0 0 5,0 0 10,16 0 15,6 0-8,2 0 4,9 5-11,0-1 9,3-3 1,1 1-13,0-2-8,0 0-6,-5 0-7,1 0-1,-8 0 0,-7 0-12,-3 0-20,-6 0-16,-3 0-14,-6 0-2,0 0-22</inkml:trace>
  <inkml:trace contextRef="#ctx0" brushRef="#br0" timeOffset="70761.7243">17630 13164 26,'18'15'64,"6"-1"-17,-2 8-1,7-3-7,-3 1-1,-7-6 1,2 1-11,-10-2-14,-2-3-6,-5-2-3,-3 0-4,-1 4 4,0 3 0,-11 4 5,-14 8 11,-2-4-10,-2 2-7,-2-6-2,5 7-2,5-6 5,3-3-5,5-5 1,6-3-8,0-1-18,7-4-25,0 3-25,0-6-34</inkml:trace>
  <inkml:trace contextRef="#ctx0" brushRef="#br0" timeOffset="71276.5252">18344 13258 5,'0'-4'138,"0"1"-108,0 3-17,0 0 35,0 0-4,0 0-6,4 0-24,11 15 16,7 8 22,-1 2-20,1 8-18,1 7 7,5 1-2,-3 5-10,-1-1-2,2-10-5,-7 3-1,0-12-1,-1-3 1,-5-2-1,-6-3 0,-1-1-5,-5-10-8,-1-4-9,0-3-24,0 0-34,4 0-11,-4-18-61</inkml:trace>
  <inkml:trace contextRef="#ctx0" brushRef="#br0" timeOffset="71604.1257">18716 13337 203,'0'0'45,"0"0"-48,0 0 3,0 0 26,-11 6 11,-9 10-25,-7 12 2,-2 1 17,-8 3-8,-1-1-8,-7 9-8,-1-8-1,3 4-3,0-1-2,0-6 1,10 0-2,7-5 1,5-12 1,11-4-4,5-6 2,2 0-5,3-2-14,0 0-15,0-10-53,0-15-19,10-6-40</inkml:trace>
  <inkml:trace contextRef="#ctx0" brushRef="#br0" timeOffset="71916.1263">18432 13148 184,'3'0'80,"6"0"-74,0 0 5,10 0 65,3 4-14,4 5-28,7-1-7,0-1-9,3-5-2,0-2-8,2 0-6,-4 0-2,-1 0-21,-11 0-28,-1 0-63,-12 0-74</inkml:trace>
  <inkml:trace contextRef="#ctx0" brushRef="#br0" timeOffset="72508.9273">19046 13689 104,'8'-21'59,"3"7"-54,5-1 15,-5 7 20,3-1 3,0 3-4,0-1-10,3 2 5,-1 3 9,1-3-11,-5 4-5,1 1-17,-3 0-4,0 0 1,4 0 4,-5 10-6,3 9-5,2-1 2,-3 5-2,3 2 0,0-9 2,2-5-2,-1-5 2,8-6 0,2 0 4,3 0 1,7-19 1,-1-10-7,-3 0 0,-5 3 0,-2 2-3,-6 0-11,-7 5-15,-2 4-21,-9 8-22,0 2-50,0 5-42</inkml:trace>
  <inkml:trace contextRef="#ctx0" brushRef="#br0" timeOffset="72867.728">20092 13476 224,'1'-5'66,"2"3"-65,-3 2 7,0 0 61,0 0-21,0 0-32,-13 0-8,-11 8-5,-8 18-3,-5 3 3,-4 4-1,-1-2 3,8 4-6,4-8 2,10-5-1,6-1 0,7-15 0,5-4-13,2-2-25,0 0-41,4 0-23,15-10 11</inkml:trace>
  <inkml:trace contextRef="#ctx0" brushRef="#br0" timeOffset="73226.5286">20035 13571 134,'7'0'69,"0"0"-63,2 21 33,-1 5-10,3 10 3,-3 7-2,0-2 0,3 0-6,-2-7-9,1-5-5,4-6-8,-2-5 1,-5-7 3,2-3-5,-1-8 1,4 0 4,7 0 12,7-24-1,3-17-11,6 2-5,-1-14 2,0 1-3,5 0 1,-8 8 2,-2 3 9,-3 8 5,-7 1-3,-3 3-7,-8 10-7,-5 0 0,-1 2-1,-2 5-11,0-1-5,-2 3-21,-15 4-30,-14-1-100</inkml:trace>
  <inkml:trace contextRef="#ctx0" brushRef="#br0" timeOffset="75379.3324">21082 13359 7,'0'-4'26,"0"-2"-23,0 3 21,0-4 9,0 5-14,0 2-12,0-3 2,0 2 14,0-2 7,0 3-2,0 0-2,0 0 1,0 0-1,0 0-3,-1 0-2,-5 0-11,-2 0-8,-5 0-4,0 0 2,-5 0 0,3 0 0,2 4 0,-4 5 0,1 3 2,4-1 0,-1 10-1,-1-1 0,3 6 0,-3 0 2,0 6 0,0 4 7,2 0 2,0 1 8,4-2-7,0 0 3,1 2-6,4-4-5,3-6-1,0 2 0,0-10-3,0 0 1,0-2-2,0-3 0,2-1 0,1-6 1,2-2 0,-3-1-7,-2 2-10,1-2-28,2-2-36,-3 4-43</inkml:trace>
  <inkml:trace contextRef="#ctx0" brushRef="#br0" timeOffset="80995.3421">21123 13743 74,'0'0'30,"0"0"-26,0 0 32,0 0 9,0 0-27,0 0-10,0 0 6,0 0 10,0 0-2,0 0 1,0 0-4,0 0-3,0 0 5,0 0 1,0 0-7,0 0-2,0 0-1,0 0-6,0 0 1,0 0-5,0 0 2,0 0-1,0 0 2,4 0 0,6 0 2,3 0 3,1 0 1,-1 0-7,2 0 1,5-7 2,5-1 0,-5-4-3,3-3 1,2-6-1,-5 3-3,2-3 2,-2 6-2,-2-2-1,-3 0 3,-3 0-2,-4-2-1,-1 5-1,0 1 3,-1-1-2,-3 4 0,1 1 0,-4 4 2,0 2-1,0 3-2,0 0 3,0 0-3,0 0-1,0 0-4,0 0-1,-6 8 4,-6 11 0,0 3-1,-4 7 3,4 5 2,1-1-2,4-2 0,5-2 1,2-6-1,0-5 1,0-2 2,0-4-1,2-5-1,8 0 2,4 1 0,0-6 3,0-2-1,4 0 0,-1 0-1,4 0 0,2-7-1,2-7-1,5-8 2,-7-3-1,7 0-3,0-6 2,-6 4-3,0 1-1,-3-3 3,0 0-3,-6 0 4,2-5-4,-3 5 0,-2 3 3,-1 2-1,-4 2-3,-4 1 1,-2 8 2,3 6 0,-4 0 1,0 1-1,0 2-1,0 0 0,0 4 0,0 0-1,0 0-7,0 0-2,-1 9 5,-13 15 2,2 7 4,-3 1 2,2 6-1,2 8 1,3-7 0,1 2 2,5-4 2,1-9-2,0 1-2,1-3-3,0-5 3,0 0-1,0-3-1,0 3 2,0-6 0,0-5-3,0-1-6,0-4-10,0 2-31,0-3-34,0 2-2,-3 1-16</inkml:trace>
  <inkml:trace contextRef="#ctx0" brushRef="#br0" timeOffset="81510.1431">21890 13738 105,'0'0'115,"0"0"-91,0 0-23,0 0 11,0 0 18,0 9-18,3 13 17,2 10 8,3-3-2,2 4-16,2-6 2,-2-6-4,2 1-14,-1-5 0,-1 1-2,0-5-1,-1-10 2,0 4-12,-7-5-14,3 2-19,-2-4-22,2 0-12,0 0-18</inkml:trace>
  <inkml:trace contextRef="#ctx0" brushRef="#br0" timeOffset="81790.9435">22127 13779 81,'0'-12'120,"1"4"-86,-1 4-32,0 2 25,0 2 34,0 0-31,0 0-21,-6 2-2,-14 17 0,-2 8-1,-9-1-1,0 5 2,-7-4-4,5-3-2,-5-2 1,4-5-1,6-1-1,-2-3-1,5-9-13,5-1-9,7 0-19,1-3-6,2 0-3,2 0-22,-2-3-72</inkml:trace>
  <inkml:trace contextRef="#ctx0" brushRef="#br0" timeOffset="82087.3441">21888 13597 134,'7'-3'110,"2"-2"-84,3 5-28,5-4 12,3 4 38,-2 0-6,10 0-13,-1 0-7,8 0-2,-4 0-16,2 0-3,-6 0-1,-4 0-15,-5 0-38,-5 4-62,-8 4-78</inkml:trace>
  <inkml:trace contextRef="#ctx0" brushRef="#br0" timeOffset="82368.1446">22357 14067 114,'0'0'135,"0"0"-79,0 0-55,0 3 5,0-1 37,0 2-15,-10 0-31,-8 5-12,-7 5-10,1 3-9,3 0-21,2-3-52</inkml:trace>
  <inkml:trace contextRef="#ctx0" brushRef="#br0" timeOffset="83226.1461">23001 13556 130,'2'0'40,"1"0"-44,3 0 3,2 15 22,1 3 37,-1 2-12,-2 4-9,4 1-1,-2 1-8,1-3-2,-2-4-9,-3 0-4,-4 0-8,0 1-4,0-1 2,0-2-1,0-3-1,-9 1 2,-2-1-1,1-4-2,-2-1 4,0-6-4,-6-1-2,1 1 0,0-3-3,-2 0-1,-1-5 2,4-12 0,2-9-5,2-3 2,-1-5-3,3-7-4,2 4 5,3 0-2,3 8 6,2 10 5,0 0 3,0 2-5,0 0 2,4 0 2,3 5 0,1-5-2,2 3 0,4 2-1,0-3 2,0 8 0,2 0 4,-1 4 3,-2 1 5,5 0 6,-1-1-4,6 1-2,1 0-2,7 2 4,-4 0-5,0 0-3,-1 0 0,-2 0-6,-6 0-1,2 2 0,-4 5 0,0-2 0,5 4 0,-4-1-1,-1 4-5,1 0 1,1-5-4,-2 2-17,-4-3-26,4 3-47,-7-6-50</inkml:trace>
  <inkml:trace contextRef="#ctx0" brushRef="#br0" timeOffset="83616.1467">23288 13916 184,'0'3'61,"0"-3"-59,0 0 0,0 6 13,0 0 19,7 6-14,3 9 12,2-4 4,1 6-4,5-1-14,-1 2-7,0-2-6,1-5-2,-2 2-3,-5-4 1,1 2 0,-3-5-3,-1-1-18,2-3-27,-4-1-22,0-2 7,-6 4 0,0-3-26</inkml:trace>
  <inkml:trace contextRef="#ctx0" brushRef="#br0" timeOffset="83912.5474">23581 13885 159,'2'-10'30,"-2"6"-31,0-1 4,0 5 53,0 0-9,0 0-32,-2 0-18,-15 16 2,-5 6 4,-11 5 6,-2 6-2,-3-4-3,-2 2 0,7-4-1,-3 1 1,5-11 1,6 0-3,1-5-2,6-5 0,2-2-5,5-5-21,0 0-18,2 0-25,1-5-85</inkml:trace>
  <inkml:trace contextRef="#ctx0" brushRef="#br0" timeOffset="84208.9478">23288 13718 108,'10'-6'54,"4"1"-56,0 5 4,0 0 25,3 0 18,1 0-8,12 9 1,4-4-15,-1-5-7,2 3-5,0-3-7,-8 0-3,3 0-4,-9 0-38,-1 0-46,-7-12-77</inkml:trace>
  <inkml:trace contextRef="#ctx0" brushRef="#br0" timeOffset="84645.7485">23981 13404 75,'5'7'81,"4"3"-64,2 5 47,2 4-2,1 3-4,3 11-23,0-1-5,2 11-12,-3-3-10,-4-1-1,-5 4-5,-4-5 0,-3 5-1,0-6 2,-12 9-4,-14-1 1,-9 3-4,-7-4-4,-6-1-3,-6-1-10,1-1-21,-4-6-33,0-6-37</inkml:trace>
  <inkml:trace contextRef="#ctx0" brushRef="#br0" timeOffset="91166.5601">20577 15318 152,'0'5'91,"0"-5"-84,0 0-6,0 0 19,0 0 28,0 0-29,1 0-9,10 0 12,1 0 11,-2 0-10,-1 0-4,1 0-8,2 0 1,4 0-1,3 0-2,2-12-1,6-8-2,2-5 0,4-5-3,2-7 1,1-4-1,-8-2 1,5 4-4,-9 0 0,-5 6 1,-1 4-2,-7 6 1,-4 7-1,-6 5 0,-1 9-1,0 2 4,0 0-8,0 0 2,-1 0-6,-12 13-3,-4 13 7,2 7 3,-1 6 2,5-1 1,5 2 0,2-9-1,4-4 2,0-5-1,0-7 1,0-3 0,13-3 0,1-5 2,5-4-1,4 0 3,5 0-5,3-11 3,2-8-3,3-1 2,-5-4-1,4-5-1,-10 0-1,1-3 1,-5-2 1,-4 4 0,-6-3-3,-4-1-2,-2 5-1,-1 3-2,-3 5 2,-1 4-3,0 5 5,0 4-4,0 1-3,0 5 5,0 2 5,0 0-3,0 0 0,0 0-5,0 12-2,0 16 6,0 4 7,0 8-1,0-1 3,0 3 3,6-3-1,5-2 1,0-4-2,2-2-3,1-4 0,-1-6-3,-3-2 1,-2-5-1,-1 1 0,-1-5-2,-3-2-6,-1 1-12,-1-9-18,-1 2-48,0-2-25</inkml:trace>
  <inkml:trace contextRef="#ctx0" brushRef="#br0" timeOffset="91369.3605">21477 15232 128,'11'10'28,"3"6"-24,0 9 22,2 3 6,-4-2-7,1-1-10,4-4-2,-6-4-8,-1-5-5,-3-4 0,-1-2-9,-5-3-30,0-3-44,-1 0-55</inkml:trace>
  <inkml:trace contextRef="#ctx0" brushRef="#br0" timeOffset="91587.7607">21709 15232 140,'0'0'77,"-2"0"-70,-6 0-7,-8 0 18,-5 6 10,-4 18-15,-4 1-1,-4 6 4,5-4-9,-3-2-2,3-4-4,-1-4 0,4-3-1,2-4-6,1-6-18,5-2-24,1-2-56</inkml:trace>
  <inkml:trace contextRef="#ctx0" brushRef="#br0" timeOffset="91899.7614">21485 15030 198,'2'0'58,"4"0"-56,5 0-3,9 0 52,10 0 5,4 0-26,11 0-13,0 0-2,-2-1-7,2-10-6,-9 4-11,-6 0-48,-12 0-58,-13 5-58</inkml:trace>
  <inkml:trace contextRef="#ctx0" brushRef="#br0" timeOffset="92289.762">22271 15040 93,'0'0'112,"0"0"-93,0 0-6,0 0 22,0 0 31,9 1-12,7-1-19,4 2-9,1-2 1,5 0-11,1 0-9,0 0-6,0 0-1,-5 0-5,-10 0-21,0 2-44,-9-2-53,-3 6-45</inkml:trace>
  <inkml:trace contextRef="#ctx0" brushRef="#br0" timeOffset="92476.9623">22245 15170 248,'0'0'75,"0"0"-70,0 0 1,0 0 51,14 0-10,11 0-23,2 0-17,-1 0-6,1 0 2,-3 0-16,2 3-39,2 6-54,-4 1-40</inkml:trace>
  <inkml:trace contextRef="#ctx0" brushRef="#br0" timeOffset="93210.1637">22732 15327 141,'3'0'57,"7"0"-48,-4 0 32,3-11 8,1 0-16,4-3-21,0-1-7,6-3 5,0 2 2,3-5-5,3 0-5,5-4-1,2-4-1,4-4 0,-5-2 0,-5 4 0,-2 9 0,-13 8 0,-8 7 4,-4 5 6,0 2 1,-3 0-8,-14 3-8,-8 25-3,5 5 8,2 1-2,5 2 1,5-9 3,5-6-2,0-5 4,3-3 4,0-5 5,0 0-4,0-1-2,6 1-3,2 0-2,3 1 2,-2-1-2,8-6-1,-1-2 0,7 0 3,0 0-4,5-10 0,-3-11-2,5-3-3,1-2 0,1-3-1,5-6 1,-3 2-4,5-2-2,-11 3 2,6 1 2,-3 1 5,-5 2-1,-6 3 2,-6 9 1,-7 7 0,-5 4 6,1 2 3,-3 3 5,0 0-5,0 0-9,0 0-4,-12 11 1,-2 17 1,0 10 9,0 6 5,6 3 0,1 1 8,5-5 1,2-6-9,0-5-10,0-6-1,0-1 0,0-1-4,2-6-34,-2-6-117</inkml:trace>
  <inkml:trace contextRef="#ctx0" brushRef="#br0" timeOffset="94286.5656">21089 16201 121,'7'0'57,"8"0"-15,-3 0 18,1 14-14,1 7-5,1 1-16,-3 14-5,-1 1-3,-3 5 1,-2 1-10,-5-4-1,0-1-5,-1-8-1,0-4 1,0-4 0,0-5-2,-8-3 5,-6-5-11,-7-3 6,-1-6-5,2 0-6,-4 0-1,3-15 8,0-6-5,0-8-7,-1-3 8,7-4 4,-2-5-12,7 2 3,4-1 11,4 7 2,2 4 0,0 2 2,0 1-1,10-3 0,5 0 2,2 5-2,0 4-1,0 4 5,-3 5 1,0 4 1,-3 3 1,-1 4 6,4 0 2,6 0-5,-2 0-1,9 0 1,4 7 5,3-2-5,5 0 0,3 0-1,-4-3 0,-1-1-4,-10 3-6,-5 1 1,-8-1-6,-6-1-12,-6 2-32,-1 3-55,-1-2-33,0 4-66</inkml:trace>
  <inkml:trace contextRef="#ctx0" brushRef="#br0" timeOffset="94614.1661">21438 16636 134,'3'4'73,"4"0"-63,1 4 43,0 6 16,5 7-28,3 4-28,0 6-3,1 3-5,-2-3-3,-1-2 0,0-5-2,-4-4 0,-1-9 1,-2-5-9,-2-6-27,-3 0-41,1 0-19</inkml:trace>
  <inkml:trace contextRef="#ctx0" brushRef="#br0" timeOffset="94879.3665">21741 16652 17,'-3'0'298,"-5"0"-263,-3 0-38,-2 0 2,0 6 40,-8 13-16,-1 3-21,-4 3 0,-5 6-1,0-4 2,-1 0-3,0-1 2,5-10-3,3 1 2,3-7-2,0-2-6,1-2-15,0-3-38,-1-3-4,6 0-9,2 0-58</inkml:trace>
  <inkml:trace contextRef="#ctx0" brushRef="#br0" timeOffset="95175.7671">21420 16390 114,'3'0'119,"3"0"-81,5 0-35,3 0 58,6 0 8,8 0-27,5 0-20,6 0-7,4 0-10,-2 0-4,0 0-1,-6-5-14,-7-2-39,-7 4-47,-5 1-18,-16 2-85</inkml:trace>
  <inkml:trace contextRef="#ctx0" brushRef="#br0" timeOffset="96049.3687">22209 16323 118,'0'-3'48,"0"3"-39,0 0 2,0 0 14,0 0-2,0 0-13,0 0-1,0 0 10,0 0 15,0 0-6,0 0-7,0 0-3,0 0 3,0 0 4,5 0-8,7 0-5,-1 7-3,8-3 10,3 2-8,4 1-5,3-6 0,2 3-4,-1-4 0,-3 0-2,2 0 1,-9 0-1,-5 0-4,-1 0-7,-9 0-9,-3 3-10,0-3-7,-2 0-32,0 2-17,0 0-47</inkml:trace>
  <inkml:trace contextRef="#ctx0" brushRef="#br0" timeOffset="96361.3692">22195 16551 165,'0'0'56,"0"0"-50,8 0 36,2 1 26,3 1-29,5 3-22,2 2 2,4-4 0,0 3-7,5-3-6,1-3-3,0 1-2,-1-1-7,-2 0-36,-6 0-74,0-8-105</inkml:trace>
  <inkml:trace contextRef="#ctx0" brushRef="#br0" timeOffset="97671.7715">23205 16162 79,'0'3'74,"0"6"-70,0 8-8,0 9 50,1 9 12,5 7-30,-4 3-10,1 1 3,-3-5 3,0-2-7,0-8 2,0-4-9,-8-8-1,1-7-1,1-3 0,-1-3-1,-1-2-2,-5-4 0,-1 0-5,-4 0-7,-3 0-2,-2-14-1,1-8 1,-1-2-4,8-3 3,2-4 7,2-2-3,6-4-16,3-7 8,2 1 1,0 1-1,0 6-4,8 7 4,6 7 10,-2 10 2,-1 5 2,0 7-1,2 0 5,-2 0 1,-4 0 3,4 0 3,0 9 7,2 8-3,1-2-1,3 0 7,6-1-6,5-4 7,4 0 1,3 0-5,-2-2-2,-4 0-3,-6-3-7,-8-1-4,-5-2-1,-4-2-1,-6 2 0,0-2-3,0 2-9,3 3-7,-1 0-9,4-1-22,-3 3-13,1-7-19,3 0-72</inkml:trace>
  <inkml:trace contextRef="#ctx0" brushRef="#br0" timeOffset="98170.9724">23869 16242 80,'0'0'95,"0"0"-74,0 0-3,-7 7 37,-1 0-20,-3 6-22,-1 4-7,-2 5 11,-5 7 8,-3 10-2,-9 11-4,-4 8 5,-8 9-14,-1 5-2,-3 0-5,0-4-2,4-8-1,5-10 2,3-11 0,10-7-2,0-7 1,5-8 0,4-4-1,-1-2-7,2-2-18,-1-4-24,4-5-18,2 0-19,4 0-79</inkml:trace>
  <inkml:trace contextRef="#ctx0" brushRef="#br0" timeOffset="98560.9731">23840 16656 119,'0'18'15,"0"7"-10,0 12 28,0 1 30,0-1-28,-3 6-14,-2-2-4,0-2 0,1 2-2,-2-4-6,1-8-3,2 0-4,0-10-2,-1-2 3,-1-5-2,0-7 2,-1-2 1,-1 1 1,-3-4 0,-4 0-6,2 0-6,-4 0 1,0-2-3,0-18-14,4-9-28,3-2-22,4-5-79</inkml:trace>
  <inkml:trace contextRef="#ctx0" brushRef="#br0" timeOffset="98857.3736">23945 16654 29,'8'0'160,"8"0"-118,3 0-19,5 0 41,4 0-6,3 0-24,3 0-15,1 7-7,1-3 1,-1-3-5,-1 2-5,-5-2 0,3-1-2,-6 0-1,1 0 0,-6 0-1,-6 0-8,-1 0-15,-8 0-22,-5 0-48,-1 0-38</inkml:trace>
  <inkml:trace contextRef="#ctx0" brushRef="#br0" timeOffset="99387.7745">24111 16803 10,'0'3'142,"-2"-1"-121,2 6-28,0 4 10,-2 2 32,-5 7-11,-1 2-11,1 0 11,-4 6 9,3-5-9,-1 1-1,-3 0-15,2-6-6,-1-5 4,6-1-4,2-9-1,1-1-1,2-3 1,0 0-5,0 0-10,14-17 1,8-11-6,6-1 5,1 0 5,1 1-2,2 6 8,-6 5 3,-5 3 2,-1 9 6,-8 2 5,-4 3-4,0 0 6,-5 0-7,1 19-1,-4 8 2,0 8 2,0 6 4,0 1 2,0-2-8,5-4 2,3-4 2,3-8-7,-1-5-1,3-2-3,2-7 0,2-1-1,6-4-7,-2-3-30,3-2-52,-7 0-95</inkml:trace>
  <inkml:trace contextRef="#ctx0" brushRef="#br0" timeOffset="178136.7129">4874 10001 6,'-1'0'20,"-1"0"-3,-1 0 0,2 0 0,1 0-1,0 0-8,0 0-4,0 0-7,0 2 3,0 0-2,0 2 2,-4 1 1,4-1-1,-1 0 0,-1 0 1,-1 2-1,2-2 2,-3 3-4,2-2 1,1 7-11,-3 2-25</inkml:trace>
  <inkml:trace contextRef="#ctx0" brushRef="#br0" timeOffset="179462.7152">4773 10152 48,'-3'0'16,"2"0"3,1 0 5,0 0 15,0 0-4,0 0-15,0 0-11,0 0 4,0 0 8,0 0-4,0 0 0,0 0-4,0 0 6,0 0-3,0 0 0,0 0-5,0 0-3,0 0-4,0 0-1,0 0-2,0 0-1,0 0 0,0 0 0,0 0 0,0 0-1,7 0 1,3 0 1,2 2 0,5 3 0,4-2 0,0 1 2,0-1-3,5-1 2,-2 0-1,2 0 4,0-2-7,-2 0 5,-2 1-3,-1-1 0,2 0 0,-3 0 0,2 0 1,2 0 0,1 0-1,-3 0 1,3 0-2,-1 0 2,-2 0-1,5 0 0,-2-1 0,-3-5 0,0 3 1,-8-1 0,5 1 1,0-2-2,-3 1 2,-1 4 1,-2-3-3,-2 2 1,7 1 1,-1-2-1,2-2 1,0-1-3,0 2 3,0-4 0,4 3-3,-2 1 2,-3-4-1,-2 2 3,4 0-3,-3-2 0,1 5 0,1-1 0,0 0 1,-2 3-1,0-2 0,2 0 0,-1 2 0,6-2 1,-4-1-1,3 1 0,-3 1 1,5 1 0,-3 0 0,2 0 3,1 0-3,-5 0 1,2 0 1,2 0-3,1 0 2,-3 0-1,0 0-1,-2 0 3,1 0-3,-4 0-2,3 0 4,1 0-2,0 0 0,1 0 2,2 0-2,0 0 3,-1 0 1,5 0-3,-3 0 1,3 0 0,2 0 0,1 0-1,1 0 0,-1-2 2,6-3 1,-3 1-2,1 1 0,-4-4-1,-2 2 0,-2 1 1,1 0-2,-2 4 1,1-2-1,-1 2 0,1-2-1,-2 2 3,-2 0-3,7 0 2,-3 0-1,4 0 1,-4 0-1,4 0 0,-3 0 0,-4 0 1,5 0-2,-6 0 2,2 2-1,0 3 1,-3-4-1,5 2 1,-9-2-1,2-1 1,-3 0 0,-5 0-1,0 0 4,-2 0-5,1 0 2,-3 0-1,-3 0-1,0 0 1,-5 0 1,2 0 0,-2 0-1,0 0 1,0 0 1,0 0 0,0 0-2,0 0-1,0 0-4,0 0-6,0 0-14,-13 0-20,-10 0-17,-8 5-24,-14 2-38</inkml:trace>
  <inkml:trace contextRef="#ctx0" brushRef="#br0" timeOffset="180180.3163">6448 10047 20,'0'0'60,"0"0"-51,0 0-16,0 0 20,0 0 28,0 0-14,0 0-18,0 0 2,0 0 11,4 0 7,4 1-3,11 2-10,-2 1-2,2 1 1,4-2 2,-1-1-5,2 5 3,6-2-3,-1 4-5,4-3 1,-2-2-3,1 1-1,-2-2 0,-2-1 0,6 5-1,-3-5 2,2 1-1,0 0 2,-1-3-4,2 0 4,-1 0-3,0 2 1,-3-2-1,-5 2-1,3-2 1,-5 0-1,1 0-1,-5 0 2,-3 0-2,0 0 1,4 0 0,-4 0-1,-1 0-1,-3 0 2,1 0-1,-2 0 3,0-2-3,-4 0 2,-4-1 0,0 3-3,-1 0 4,0 0-2,-2 0 0,0 0 5,0 0-2,0 0 0,0 0-1,0 0-1,0 0 3,0 0-3,0-3 0,0 1 0,0-7-3,0 1 1,-2-2-2,-6-1-7,-6-1-17,-13 4-39,-6 0-85</inkml:trace>
  <inkml:trace contextRef="#ctx0" brushRef="#br0" timeOffset="180944.7178">6322 10072 82,'1'0'55,"-1"0"-47,2 0 6,0 0 44,-2 0 3,2 0-23,-2-7-17,0 5 5,0-1 10,0 3-1,0 0-14,0 0-2,0 0-8,0 0-8,0 0-1,-6 0-2,-6 17-1,-6 5 1,1 4-1,0 9-1,6 3 3,-2 0-3,0 0 3,3-6-1,4-3-1,2-7 2,2-2-2,-1-3 0,3 2 1,-1 3 0,-1 2 0,1-2 1,-1 2-2,1-10 1,1-6 0,0-4-1,0-1-13,0-3-16,0 0-33,0-10-15,0-22-9,0-10-87</inkml:trace>
  <inkml:trace contextRef="#ctx0" brushRef="#br0" timeOffset="181443.9187">6142 10226 100,'-1'0'5,"1"0"-4,0 0 6,0 0 31,0 0-11,0 0-13,0 0-4,0 0 3,0 0 3,0 0-7,0 0-2,0 9 2,0 9 11,0 3 1,0 6-5,0 2 2,0 2-1,0-2-2,0-6-3,0-1-2,0-10-2,0 0-5,0-4-5,1-6-1,3-2 3,1 0 3,4 0 8,0 0 13,2-7-5,2-8-3,2-2-2,2-2-4,-1-3-5,-2 1 1,-3 0-2,9-2-2,1-2 0,1-4 0,5 0-2,-6 5 1,1 0-1,0 6 0,-7 5 1,-7 3-2,0 5 2,-8 4 0,0 1-1,0 0-4,0 0-16,-8 0-38,-15 6-52,-11 18-93</inkml:trace>
  <inkml:trace contextRef="#ctx0" brushRef="#br0" timeOffset="185094.325">4443 11305 88,'0'0'25,"0"0"-32,0 0 7,0 0 39,0 0 0,0 0-22,0 0-3,0 0 20,0 0 0,3 0-9,3 0-7,1 0 1,1 0-1,2 0-8,11 0 1,-1 0-4,5-1-1,10-5 1,1 0 5,9-3-8,1 1-1,2-1 3,6 0-1,-1 3 0,-2 1-4,-3-2 0,-3 3 1,-2-5-2,0 4 0,0-2 1,2 5-1,0 2 0,4-2 0,-3 1 1,0-4-1,6 1 0,-5 0 0,-1 0 0,-2 2 0,-3-3 1,-2 3-1,6-1-1,-1-2 4,0 1-4,4 0 2,-1 0 1,4 2-3,-6 2 4,-1 0-5,-1-3 4,-3 1 0,1 2 1,1-2-2,-1-1 4,0 0-5,4-1 3,-4-1-2,3 2-1,-2 1 2,-3 0 2,-2-1-4,1-1 0,-3 4 1,1 0-1,-3 0 1,-2 0-1,3 0 0,-3 0 1,-3 0-2,2 0 2,1 0-1,0 0 0,4 0 1,-3 0 0,6 0-1,-1 0 0,-5 0 0,5 0 0,-6 2 1,-2 0-1,1 1 0,1 1 0,0-1 1,2 2 0,-4-1 1,-4-1-2,5 0 1,-6-1-1,5 0 0,4 3 0,-2-3 1,2 0-1,3-1 1,-3 4-1,2-3 0,-1 3 1,-3 0 0,0-3-1,-1 3 0,3-3-1,-4 1 1,0 0 1,0-1-2,-3 2 2,2-1 0,-3-2-3,2 1 3,4-2 0,-9 5-2,7-5 2,-7 4-2,5-4 2,0 0-1,-2 2-1,5 0 1,-4-1 1,0 2-2,2-3 2,-3 2 0,3-2-3,0 2 4,-2-2-3,3 0 2,-3 0 0,0 0-3,0 0 5,2 0-5,-3 0 2,8 0 1,0 0-1,1 0-1,4 0 2,-1 0-2,1 0 1,-4 0 5,0 0-4,-4 0 2,3 0 1,-2 0 4,-3 0 2,3 0-8,-4 0 0,-5 0 1,1 0-2,-5 0 0,-1 0-2,1 0 1,2 0 2,2 0-3,1 0 2,-1 0 1,-3 0-4,2 0 2,-1 0 2,5 0-2,0 0 0,-2 0 1,4 0-1,-4 0 0,2 0-1,-6 2 3,-1-2-3,1 0 1,0 0 0,-2 0 1,2 0 0,2 0-1,-1 0 1,-3 0-2,3 0 1,-5 0 0,-3 0 1,0 0-1,4 0 0,-1 0 0,2-2 0,1 2 0,-1 0-1,4-2 2,-4 0-1,1-1 0,-2 2 0,0 1 1,0-2-1,-3 2 0,3 0-2,3 0 3,-6 0 0,2-2-2,3 2 1,0-4 0,-3 4 1,1-3-1,-2 3-1,1 0 2,-2-2-1,1 2 0,2 0-1,2 0 1,0-2 1,3 1 0,0 1-2,2 0 2,-3 0-2,1 0 1,1 0 0,-3 0 1,3 0-1,-4-3 0,-2 1 2,-3 2-3,-1-2 1,-2 0 0,0-1 0,-6 2 0,0 1 0,-4 0 1,3 0-2,1 0 2,-3 0 0,-1 0-1,0-2 1,0 2 0,0 0 1,0 0 3,0 0-3,0 0 2,0 0 0,0 0-1,0 0-2,0 0 0,0 0 2,0 0-2,0 0 0,0 0 1,0 0 0,0 0-2,0 0 1,0 0 0,0 0 1,0 0-3,0 0 3,0 0-3,0 0 2,0 0-1,0 0 0,2 0-1,4 0 1,1 0 0,6 0 0,1 0 0,2-2 0,1 2-1,3 0 1,1 0 0,2-2 1,2 2-1,0-3 0,-2-1 1,2 4-2,3-3 2,1 3-1,-3 0 0,5 0-1,-6 0 2,0 0-1,-1 0-1,-3 0 2,3 0-1,2 0 0,0 0 0,-1 0-1,0 0 2,2 0 2,3 0-6,-2 0 3,-1-3 3,4 3-6,-5-2 6,-2 2-3,3 0 1,0-2-1,-5 0-1,4-2 2,-2 2-2,2-2 1,-4 1 0,-1 1 0,-2-3 1,3 2-1,-3 1 1,6-2-2,-3-2 1,-1 4 1,1-3-1,-3 3-1,0 0 0,-2-1 2,8 0-1,-3 1 1,0-2-2,2 1 1,1 0 0,0 3 0,-1-2 0,4-3 0,-4 3 0,2-2 0,-1 3 0,-1-2-1,1-1 3,-2-1-3,-1 2 2,-2-2-1,5 1-1,-4 0 4,3-2-2,3 2 0,0 0-1,0 0 1,1 1-1,-4 2 0,2-2 0,3 3 1,0-1-2,-5-2 1,4 3 1,-4-1-2,0-2 2,3 1-1,-7 0 0,5 2 0,-5-2 1,2 2-3,-1 0 4,0 0-3,-5 0 2,2 0-1,-3 0-1,-3 0 1,6 0 1,3-2-1,-2 0-1,2-1 2,1 3-1,-3 0 0,3-1-1,3 1 2,1 0-2,-4-3 1,4 2 1,-2 1-1,-1-3 2,4-1-2,-1 0-2,0-2 4,-2 2-2,0 3 2,4-2-1,-4 3-2,-5-3 2,3 3-2,-4 0 1,-3 0 1,4 0-1,-3 0 0,-2 0 1,-1 0-2,1 0 1,5 0 1,-3 0-2,4 0 1,-2 0 0,-1 0 1,3 0-1,2 0 1,-1 0-1,2 0 0,-1-1-1,1-2 2,-3 3-2,1 0 2,-2 0-1,0 0 0,0 0-1,0 0 2,0 0-2,0 0 2,-2 0-2,-3 4 1,0 2-1,-5-5 1,-2 1 1,-4-2 0,-2 0-3,-1 0 3,0 0-1,3 0-2,-3 0-2,0 0-1,0 0-13,0 0-21,-12 0-50,-13-6-135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6:33:55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10469 6217 92,'-14'0'1,"4"0"1,0-7 23,7-1 15,-1 1-2,0 0-13,4 4-8,-2 3 3,2-2 3,-3 2-2,3 0 1,-1 0-1,0 0-1,1 0 0,0 0-4,0 0-3,0 0-2,-1 0-8,1 0-1,0 0 0,0 0-4,0 0 1,0 0 1,0 0 0,0 0-1,0 0 9,12 0 6,5 0-2,5 0 1,4 5-4,6 0-2,5 2 0,11-4-2,2 4 0,2-1-4,5 0 0,0-2 2,7-1-2,-1-3-1,0 0 1,-2 3 0,2-1 1,-5-2-2,3 2 1,4-2-2,1 3 2,-1-3-1,4 0 0,-4 0-1,-7 0 2,1 0-1,-10 0-1,4 0 2,-8 0-2,-5 0 2,-2 0-1,-7-3-1,-3 1 2,-7 0-1,-7-1-1,-4 3 2,-5-3-1,0 3-1,-5 0 2,0 0-1,0 0-1,3 0 2,0-2-4,2 0-1,2 0-1,-2 2-7,3-3-1,-2 2-24,2-3-1,-8-5-8,0 1-55,-15-1-128</inkml:trace>
  <inkml:trace contextRef="#ctx0" brushRef="#br0" timeOffset="592.801">10411 6440 23,'-10'0'104,"3"0"-95,7 0 39,0 0 28,0 0-21,0 0-24,0 0-9,0 0-7,0 0-9,7 0 2,11 0 8,12 3 9,7 1-7,14 1 3,7-3-2,7 1-6,10-3-5,1 0-4,4 0 6,8 0-5,0 0-1,3 0 0,1 0-2,3 0 0,0-3 0,0-4-3,-7 2 5,-4-4-3,-9 4-3,-6-4 4,-9 4-3,-3 4 1,-8-1 1,-3 2-2,-8 0 1,-8 0 1,-10 0-3,-6 0 2,-7 3 0,-6-1 0,-1-2 0,0 0 1,0 0-2,0 0 2,0 0-5,0 0 0,0 0-3,0 0-10,0 0-18,-12-12-54,-8 2-64</inkml:trace>
  <inkml:trace contextRef="#ctx0" brushRef="#br0" timeOffset="1528.8027">10182 7317 137,'-12'0'21,"8"0"-14,2 0 89,1 0-12,1 0-33,0-2-21,0 2-4,0-2 0,0 2-7,0 0-5,3 0-5,11-2-6,7-1 3,10 2 2,7-1-2,10 2-3,11 0 2,6 0 0,8 0-3,-1-2 1,1 1 0,-5-2-1,-3-1-2,-8 2 0,1-3 2,-10 2-3,-4 3 2,-9-3-1,-11 0-1,-3 3-1,-13 0-5,-4-1-3,-4 1-5,0 0-6,0 0-5,-8 0-23,-17 0-29,-3 0-142</inkml:trace>
  <inkml:trace contextRef="#ctx0" brushRef="#br0" timeOffset="1950.0035">10355 7425 258,'-9'0'4,"4"0"11,4 0 71,1 0-12,-2 0-43,2 0-16,0 0-2,0-2 1,0 2-9,0-3-4,4 3 0,15 0 0,11 0 2,1 0 0,11 0-1,5 5 1,2 3 2,6-4-1,1 3 0,-2-5 0,2-2 2,-6 0-5,-1 0 0,-7 0 0,-5 0 0,-5 0-1,-6 0-1,-7-2-3,-9-3-5,-3 3-2,-4 2 0,-3 0 1,0 0-5,0 0-14,-13-2-21,-2 0-49,-2-4-74</inkml:trace>
  <inkml:trace contextRef="#ctx0" brushRef="#br0" timeOffset="4305.6076">5958 4191 26,'0'-2'162,"0"0"-159,0 0 37,0-1 38,0 3-23,0-2-25,0 2-17,0 0 6,0 0 0,0 0-6,0 0-4,0 0 0,0 0 0,0 0-2,0 0 2,0 0-1,0 0-3,0 0-2,0 0 0,0 0 0,0 0-3,7 0 0,1-5 0,7 0 3,1-5 1,7-9-3,6-4 3,2-4-4,2-5 2,-4-6-1,2-2 0,-5 1 0,-1 0-1,-3-1-1,-3 6 3,0-2-3,-6 2 2,-2 6-2,-4 3 0,-6 8 0,1 5 1,-2 6 0,0 5 0,0 1 0,0 0-1,0 0-1,0 0 0,-10 10-3,-5 16-1,-3 11 2,5 3 2,2 3 1,4-3 0,4 0 1,1-5 0,2-1 1,0-7-1,0-4-1,0-5 3,9 3-3,-2-9 2,8 1 0,4-7-1,0-1 0,4-3 0,2-2 1,-1 0-2,4-11 2,-1-12-3,1-3 3,4 0-1,-3-13-3,-1-3 2,-3 2-3,-6-9 2,0 6-3,-3-6 0,-6 9 0,1 3 0,-8 4 4,-3 6 2,0 5-2,0 4 1,0 8 2,0 5-5,0 0 3,0 5-1,0 0 0,0 0-3,0 0-5,-2 0 3,1 0-2,-4 10 0,2 11 5,-7 4 2,7 4 0,-4 4 2,4 6 0,0 1 2,0 6 1,3 0-2,0 7 2,0-3 0,0 3-4,0-5 2,1-7 1,5-5-4,-2-3 1,1-8 0,-4-9 1,1-4-1,0-1 0,-2-5 1,0-4-2,0 0-4,0-2-7,0 0-4,0 0-21,0 0-13,0-6-79,0-11-71</inkml:trace>
  <inkml:trace contextRef="#ctx0" brushRef="#br0" timeOffset="4726.8083">6952 3822 191,'0'0'17,"0"0"-10,0 0 46,0 0 26,0 0-48,0 0-25,0 0 15,5 0 9,4 0-9,1 0-3,4 0-5,5 0-1,1 0-4,11 0-2,0 0-3,3 0-2,-2 0 0,2 0-1,-4 0 2,0 0-2,-10 0-11,-4 0-19,-11 0-39,-5 0-40,-4 0-69</inkml:trace>
  <inkml:trace contextRef="#ctx0" brushRef="#br0" timeOffset="4945.2086">6990 4002 104,'0'0'37,"0"0"-50,0 0 12,0 0 46,14 0 11,9 2-16,2-2-21,1 2-4,0 2-6,5-1-4,0 0-3,5-3-3,-2 0-7,1 0-67,-9 0-73</inkml:trace>
  <inkml:trace contextRef="#ctx0" brushRef="#br0" timeOffset="5616.0099">7713 3680 254,'0'0'8,"0"0"-6,0 0 26,0 0 44,1 5-45,18 3-10,2 5 10,5 2-6,-5-1-15,2 3-1,-5 2-3,-2-2-2,-8-3 1,-5-4-4,-3 0-15,0 2-4,0 3 2,-15 6-9,-9 0-15,-3-3 0,-1-3 10,-1-1 16,4-2 11,5-3 10,4-1 7,8-2 14,1-6-2,4 2 3,3-2-5,0 0-5,0 0-4,0 0-9,0 0-2,6 5 0,8-4 0,7 6 10,1-2 0,2 2 1,5-1-3,-3-2 0,4 2-7,-8-5 4,-3 3-4,-2-4-1,-3 0-4,-3 0-16,1 0-36,-5 0-70,0-4-73</inkml:trace>
  <inkml:trace contextRef="#ctx0" brushRef="#br0" timeOffset="5943.6105">8251 3601 311,'0'-2'2,"0"2"1,0 0 62,0 0-7,0 0-52,0 0-7,0 0 1,0 13-4,0 16 4,-6 11 4,-4 9-3,-1-3 2,-2 0-2,3-6-1,2-1 3,2-6-5,-1-3-4,3 5-13,3-11-19,1-4-30,0-1-53,0-13-49</inkml:trace>
  <inkml:trace contextRef="#ctx0" brushRef="#br0" timeOffset="6645.6117">8725 3824 158,'13'-10'7,"2"-4"19,-1-1 44,2-4-18,-1 3-25,-1 1-10,2-3-4,-2 0 10,-4-6-8,1-3 0,-5 3-4,-1-5-4,-3 1 5,-2 3 1,0 0-3,-9 1-1,-12 5-6,-4 2-6,-3 5 3,-1 6-1,3 4-5,-3 2 6,10 0-3,6 5-3,-1 15 3,7 3-1,2 4 0,4 3 1,1 10 0,0 3 3,1 7 0,10 2-2,-4-5 2,-3 1 0,2-7 2,-2 1-1,-4-6-2,0 0 1,0-4 1,-7-6-4,-10 1-1,-1-4-8,-6-8-13,5-5 0,-2-10 11,-4 0 8,3-10 6,2-15 0,6 0 3,8-4 7,3 1 10,3-1 8,0-1-8,3 2-12,14 0-5,5-4 7,4 8-8,4 0-2,2 0 1,4 2-13,1 7-27,0 3-37,-4 4-104</inkml:trace>
  <inkml:trace contextRef="#ctx0" brushRef="#br0" timeOffset="6864.0121">8926 3917 352,'0'4'-14,"0"-1"-5,0 3 25,0 5 10,0 3-13,0 8-6,0 0-39,0-4-102</inkml:trace>
  <inkml:trace contextRef="#ctx0" brushRef="#br0" timeOffset="7410.013">9285 3652 335,'0'0'7,"0"0"-15,0 0 16,0 0 39,0 0-43,0 4-6,-9 17 4,-6 4-1,-1 4-2,-1-8 4,1 5-3,4-4-2,4-5 7,-4-3 1,2-2 5,6-6-6,-2 0 0,5-2-2,0-1-2,1-2-1,0-1 0,0 0 1,0 0-3,0 0 2,0 3 0,0-1 0,5 5 1,5 0 6,0-1 1,5 1 4,8-3-1,5 0 5,3-2-11,10-2 4,2 0 0,7 0-2,-3 0 2,-1 0 1,-4-4-8,-8-5-1,-4 1-2,-8-1 4,-6 2-4,-11-2 1,-2 5-1,-1 2-4,-2-5-3,0 6-15,0-7-51,-5 0-18,-9 1-86</inkml:trace>
  <inkml:trace contextRef="#ctx0" brushRef="#br0" timeOffset="7722.0136">9651 3427 299,'0'-4'-1,"0"1"7,0 3 54,0 0-25,-9 0-35,-11 27-2,-3 19 1,-5 16-1,-5 10 4,-6 11 3,-1 0 4,3-2 0,-2-9-6,5-5 4,4-13-1,5-13-5,0-8-1,7-6 1,5-13-1,3-7-17,3-5-22,-2-2-30,4 0-90</inkml:trace>
  <inkml:trace contextRef="#ctx0" brushRef="#br0" timeOffset="8174.4144">9866 4311 264,'2'0'5,"-2"0"23,0 0 78,0 0-39,0 0-46,0 0-5,0 5-10,-4 4-4,-11 8-16,-10 9-32,-1-5-67,4-4-165</inkml:trace>
  <inkml:trace contextRef="#ctx0" brushRef="#br0" timeOffset="9172.816">11090 3817 272,'0'-12'3,"0"7"-1,0 5 46,0 0 12,0 0-52,3 10-12,4 21 7,3 15 5,-1-1 2,-2 7-2,0-8-4,-5-1 4,-2-14-4,0-2 1,0-8-1,-3-3 0,-10-6-1,-2-4-1,1-2-4,-7-4-2,1 0 2,0-20-3,0-15-3,1-3-6,0-13 2,1-3-5,3-9-7,5 10 14,6 9 6,4 8 4,0 4 10,0 9-7,4-2 5,10 6 4,-1 5-7,5 2 4,-8 9 2,7 3-2,4 0 0,3 3 5,0 14 1,5-1-3,-1 1-5,3 0 3,2-4-3,2-4 2,1-2-4,-4-2-2,-1-3-3,-3-2-1,-6 0-15,1 0-23,-10 0-60,-11 0-101</inkml:trace>
  <inkml:trace contextRef="#ctx0" brushRef="#br0" timeOffset="9547.2168">11679 3793 381,'3'0'10,"0"0"-7,4 0 33,3 0 20,8 0-40,4 0-7,7 0-3,0 0-5,2 2 1,3 3-1,0-2 0,-6 1-10,-8 1-12,-6 0-37,-7 0-68,-7 2-99</inkml:trace>
  <inkml:trace contextRef="#ctx0" brushRef="#br0" timeOffset="9734.417">11626 4068 308,'0'3'-5,"0"-3"-20,8 0 55,12 0 21,8 0-31,6 0-12,-2 0-8,6 0-4,-6-3-19,5-5-32,-2-2-69,-4-2-16</inkml:trace>
  <inkml:trace contextRef="#ctx0" brushRef="#br0" timeOffset="10311.6181">12262 3713 203,'1'0'48,"8"0"-41,9 0 48,3 8 15,7 13-42,-2 1-4,0 9-12,-4-2-7,-8-2-2,-3 2-3,-7 3 0,-4-3-3,0 5-8,-24 7-8,-10 0-7,-8 0-15,-5-2-9,1-6-4,1-14 27,13-11 17,-2-8 6,12 0 6,3 0 2,8-8 11,7-13 32,4-4 1,0 0-24,0 2-13,5 1-9,14 3 0,-1 4-2,0 6 0,5 2-1,-1 5 2,1 2 3,1 0 2,-2 0-2,1 0 3,1 14 3,-3 11 2,-1 3-12,-2-4 3,-3 10 3,1-5-4,-5-7-2,-4 1 1,0-7-1,-1-2-2,-3-5-7,1-5-16,-3-4-29,1 0-39,-1 0-40</inkml:trace>
  <inkml:trace contextRef="#ctx0" brushRef="#br0" timeOffset="10810.819">12812 3609 334,'0'0'12,"0"0"-14,0 0 30,0 0 20,0 0-42,-7 9-6,-1 11-1,0-2-1,0 1 4,4-2-5,1-3 3,1 3 0,2-1-2,0 4 2,0 6-1,7-1 1,8 2 1,1-5-4,3 3 3,2 0-1,3-6 1,-3 3 0,-3 1 0,-3-6 0,-2-3 0,-6-2 0,-3-7-3,-3-1 3,-1 2-2,0 1 1,0 2-1,-12 1-4,-10 0 6,0 2 1,-5 0-1,0-3-1,3 3 1,-5-6 2,-1-2-3,-1-2 0,5-2 0,4 0-21,-1-6-35,8-17-66</inkml:trace>
  <inkml:trace contextRef="#ctx0" brushRef="#br0" timeOffset="11044.8194">12848 3584 42,'12'-9'299,"2"4"-294,9-2 4,4 3 58,9 0-26,9 2-28,2 2-4,3-2-6,0 2-2,-9-3-3,-8 3-22,-9 0-47,-14 0-100</inkml:trace>
  <inkml:trace contextRef="#ctx0" brushRef="#br0" timeOffset="18002.4317">904 3609 109,'0'-8'12,"0"-1"-12,0 1 41,0 1 6,0 1-11,0 2-13,0 3 0,0-3 1,0-1-2,0 1 4,0 2 3,0 2-3,0 0-6,0 0-6,0 0-3,0 0-7,0 0-3,0 0-2,0 2-3,10 22-3,8 14 8,3 6 1,3 10 1,6-8 0,-2 2-3,0-6 2,0 1 0,-6-5-2,1-5 0,-3 0 0,-6-8 4,1-8-3,-5 2-1,-1-9-5,-1-2-8,-5 0-17,-3-2-35,0-4-16,0-2-43</inkml:trace>
  <inkml:trace contextRef="#ctx0" brushRef="#br0" timeOffset="18361.2323">1322 3553 337,'0'-5'0,"0"5"0,0 0 10,-3 0 34,-10 0-15,-2 0-20,-3 0-8,-8 18 0,-5 8-1,0 12-1,-7 2 1,2 11 0,1-4-1,2 5 2,1-6-1,2 1 1,6-7-1,3-9 0,4-6 0,3-9 1,4-3-2,4-1-1,-4-5-14,4-5-6,0-2-6,3 0-13,3 0-6,0 0-8,0 0-26,0 0-44</inkml:trace>
  <inkml:trace contextRef="#ctx0" brushRef="#br0" timeOffset="18985.2334">1519 3851 222,'0'-2'1,"-1"-1"19,1 3 41,0 0-17,0 0-23,0 0-14,0 0-3,0-1 5,0-1 2,4-4 5,10-2 0,3-1-5,4-1-2,-1 0-3,-1-2-1,1 0-2,-2 2-2,-8 3 1,2 7-3,-7 0 0,5 0 1,0 0-2,0 17 1,1 0 2,1 0 1,1-3-1,3 1-1,1-3 0,-2-1 2,6-5 4,-5 1 2,3-4-2,-3-1 0,-3 0-2,-1-2-2,-2 0 1,1 0-1,-3 0-1,3 0-1,0-7 2,7-17-7,6-7-5,4-15-20,-1 2-39,4-6-10,-7 5-50,-6 11-46</inkml:trace>
  <inkml:trace contextRef="#ctx0" brushRef="#br0" timeOffset="19406.4341">2419 3646 262,'0'0'21,"0"0"-19,0 0 30,0 0 34,0 0-31,-16 0-30,-4 10-7,-8 14-1,-8 9 2,5 4 0,-6 4-2,10-3 3,1-9 0,9-5-1,3-5 0,7-7-11,5-5-15,2-6-28,0-1-39,0 0-50</inkml:trace>
  <inkml:trace contextRef="#ctx0" brushRef="#br0" timeOffset="19734.0347">2332 3681 101,'6'0'58,"-1"0"-61,5 3 18,0 13 37,4 5-5,-3 8-6,4 9-22,3 3 6,-2-2-4,6-2-14,-5-7-4,0-2-2,-3-4 3,-3-11-2,2-4 1,-3-5-3,-1-1 0,-1-3 3,2 0 0,-2 0 2,2-12 0,2-17 6,4-14-3,1-9-3,2-6-1,1-5-4,0 0 4,-2 8-8,-1 3-33,-7 14-22,-6 13-54,-4 13-61</inkml:trace>
  <inkml:trace contextRef="#ctx0" brushRef="#br0" timeOffset="20139.6354">2705 3822 48,'2'7'103,"-1"3"-110,1 6 10,0 16 51,1 2-4,4 4-30,2 3-4,3-11-1,-2-6-4,4-5-5,3-7 8,3-6-9,0-6 24,2 0-15,0-2-6,-6-16 8,0-6 2,-2-4 11,-9-4-18,-5-5-5,0 8 5,-8 0-5,-12 5-6,5 5-1,-5 7 1,0 4-1,2 1-2,-2 5-10,6 2-5,3 0-7,0 0-11,1 9-11,3 5-11,1 2-10,6 3-22,0-5-27</inkml:trace>
  <inkml:trace contextRef="#ctx0" brushRef="#br0" timeOffset="20514.0361">3005 3829 157,'13'0'3,"1"8"14,-1 4 43,-1 7-14,1 5 5,-6 4-17,4-2-10,-4 3-9,0-5-4,-5-10-7,-1-6 0,-1-8-1,0 0-1,0 0 7,0 0 6,0 0 4,-1-17-13,-9-14-8,4-7 0,1 4 1,5 3 0,0 6-4,0 4 3,7 2-1,7 2 2,-2 0-3,-2 2 1,6 2-7,-1 1-16,2 2-22,-3 2-26,-5 5-59</inkml:trace>
  <inkml:trace contextRef="#ctx0" brushRef="#br0" timeOffset="21247.2373">3375 3802 205,'0'8'39,"0"6"-59,0 8 20,0 2 36,0 9-2,-4-2-22,3-2-5,-1-2 7,2-8-3,0-11-9,0-4-1,0-2-2,0-2 1,0 0-1,0 0 0,0 0 3,3-27 4,11-14 2,3-2-8,3-6-1,-1 23-3,-7 3 4,5 11-2,-5 5 2,-7 5 6,2 2 1,-2 0 3,1 7-9,0 17 4,-2 5-1,-1 10 3,1-3-1,-3 0 1,1-1-5,-1-13 1,2-5-1,-3-8 0,0-6-2,3-3-10,-2 0-4,3 0 5,5-12 4,3-17 5,4-13 2,4 3-5,2 6 3,-6 8-1,-1 10 1,-9 9 3,-1 6 5,2 0 3,-2 0-2,6 9 2,-5 20 1,3 4 1,0-4-5,-1 2-2,-1-5-3,2-9 0,-1-2-3,1-3-15,1-5-33,4-7-22,3 0-32,9 0-39,4-15 86</inkml:trace>
  <inkml:trace contextRef="#ctx0" brushRef="#br0" timeOffset="21996.0387">4084 3862 71,'0'-13'88,"0"1"-77,0-3 22,0 3 41,0 2-34,-3-2-27,-7 7 10,-1 3-1,-3 2-21,-2 0 1,-2 7-3,-5 17-3,2 9 2,3 6 2,7 2-1,0-2 4,5 3 1,1-17 7,5-2-5,0-10-3,0-7 0,0 0-4,0-6-4,1 0 7,11 0 4,7-3 1,2-19-7,0-11 0,3 2-9,-9 0 0,-1 7 4,-5 14 4,-6 9 1,-3 1 0,0 0 3,0 10-6,0 17 4,0 5 14,0 0 0,0-5-9,0-6 2,4-6-2,6-8-6,1 3 4,-1-7-1,4-3 1,5 0 2,4-15-2,7-16 3,4-12-5,1-9-1,-2-2-1,-1-8-1,-4-1-3,-4-2-9,2-6-2,-4 3-2,-4 6 7,-8 11 3,-8 10-12,-2 17 18,0 7-1,-5 7 3,-7 3 6,-1 6 0,-2 1-6,-2 0 1,-6 23-2,6 16 1,2 13 4,5 5 3,0 14 1,7 4 9,0 1-7,1 9-3,2-6 2,0-3-3,0-9-1,0-14-1,5-2-2,1-15-3,-3-5 0,4-6-1,-1-10-6,0-4-9,1-8-25,0 1-22,5-4 14,-4 0-79,6-1-54</inkml:trace>
  <inkml:trace contextRef="#ctx0" brushRef="#br0" timeOffset="22214.4389">4684 4259 450,'0'0'37,"0"0"-38,0 2 18,-7 7 24,-15 11-37,-14 18-22,-15 15-34,-2 14-123</inkml:trace>
  <inkml:trace contextRef="#ctx0" brushRef="#br0" timeOffset="25568.4449">1322 9832 262,'0'-2'9,"0"-1"9,0 1 53,0 2-12,0 0-35,0 0-21,0 0 3,0 0-6,0 0-2,7 0-2,-1 21-2,3 16 7,0 19 3,-5 12 0,-4 5-1,0-6 4,0-8-4,0-14-2,0-11 1,0-13-1,0-9-1,0-6 1,0-6 1,0 0 3,0 0-5,0 0 2,0 0 3,0-17-7,-1-16-9,1-10 6,0-13-5,11-6 2,9 2-8,6 4-2,1 8 16,0 6-3,-3 10 4,-2 6 0,-5 10 0,-3 8-1,-3 6 0,4 2-2,-4 0 0,-3 10 0,2 19 2,-1 6 3,-4 9 0,0 1 0,-1 1 1,-4-3 2,0-3 0,0-11 1,0-7-2,0-5 1,0-5 0,-4-1-3,2 0 3,2-7-3,0 1-6,0-5-5,0 0-5,0 0-2,0 0-13,0 0-21,0 0-23,0 0-34</inkml:trace>
  <inkml:trace contextRef="#ctx0" brushRef="#br0" timeOffset="25818.0454">1852 9881 61,'9'-3'166,"-2"1"-156,2 2 24,9-1 26,2 1-21,4 0-15,2-2 1,-3 2-14,2 0-9,-2 0 0,-4 0-2,-3 0-2,-3 0-23,-5 0-43,0 3-44,-8 6-63</inkml:trace>
  <inkml:trace contextRef="#ctx0" brushRef="#br0" timeOffset="26067.6458">1772 10171 222,'0'0'-2,"0"0"-17,13 0 76,15 0 24,7-2-40,5-11-21,2-1-11,2 4-5,-5 1 1,0-1-4,0 1-3,-11 6-32,1 1-31,-10 2-64,-5 0-47</inkml:trace>
  <inkml:trace contextRef="#ctx0" brushRef="#br0" timeOffset="26379.6464">2412 9711 198,'0'0'35,"0"0"-35,0 0 7,0 0 34,2 0-30,1 23-14,-3 15 13,0 15 17,0 12-12,0 15-3,-2 1-4,-5 3-6,-1-9 2,4-11-8,3-8-29,-2-10-37,1-7-66</inkml:trace>
  <inkml:trace contextRef="#ctx0" brushRef="#br0" timeOffset="28033.2493">1357 12625 19,'0'0'14,"0"0"-5,0 0 7,0 0 1,0 0 0,0 0-2,0 0-1,0 0-1,0 0 2,0 0 4,0 0 1,0 0-4,0 0 1,0 0 3,0 0 1,0 0 2,0 0 0,0 0-5,0 0-6,0 0-9,0 5-6,3 15-4,-2 8 10,5 14 3,-6 3 4,1 3-6,1 0 1,-1-7-1,-1-6-4,2-6 1,-2-6 0,0-3 2,0-5-2,0-2 2,0-9-2,0-2 2,0-2 2,0 0 1,0 0 3,0 0-5,0-9-3,0-13-1,5-7-5,4-4 5,2-7-2,6-1 5,1-5-3,3 3 2,-1 4-5,-2-1 4,-1 7-2,3 8 1,-10 8-2,0 12-3,-4 5 1,2 0-11,-4 8 0,3 21 12,-4 10 4,2 7 5,-3 1-1,-2 1-4,0-7 2,0-1-1,0-5 0,0-5-2,0-2 1,0-6 1,0-3-1,0-7-5,0-2-14,-2-7-26,-3-3-43,3 0-11</inkml:trace>
  <inkml:trace contextRef="#ctx0" brushRef="#br0" timeOffset="28376.4499">1816 12700 284,'3'1'61,"-3"-1"-69,4 0 6,7 2 55,5-2-9,2 0-21,5 0-10,-1 0-7,-1 0-3,0 0-2,-6 0 0,-3 0-2,-1 0-20,-6 0-28,1 0-42,-6 6-61</inkml:trace>
  <inkml:trace contextRef="#ctx0" brushRef="#br0" timeOffset="28594.8503">1797 12852 12,'0'2'298,"0"-2"-299,0 0-18,0 0 55,8 0 7,10 0-20,5 0-13,6 0-2,2 0-7,2-2 1,2-3-23,-3 0-45,1-4-74,-8 1-7</inkml:trace>
  <inkml:trace contextRef="#ctx0" brushRef="#br0" timeOffset="29749.2523">2310 12658 237,'0'0'3,"0"0"-8,0 0 60,2 0 3,10 0-34,9 0-8,-4 0-2,2-4 3,3 1-7,4 3-2,-3 0-2,-1 0-4,-3 0-2,-7 3 1,0 7-3,-5 4-1,-2 1-6,-5 6-21,0 6 0,-6 4 11,-19 6-15,-3 4-5,-10-3 0,2-4 12,3-5 20,-1-8 9,6-4 9,4-2 6,5-5 17,7-2-4,2-1-1,6-7 2,4 0-12,0 0 2,0 0 1,0 0-4,0 0-3,0 0-8,0 0-2,0 0 1,0 0-1,0 0 1,0 0-2,0 0-1,7 0 2,4 0-2,2 0 0,-2-3-1,-2 1 0,-3 2-1,-1 0 0,-1 0-1,-4 0 0,2 0 1,-2 0-1,0 0 1,0 0 1,0 0 0,0 0-1,0 0 0,0 0 0,0-2-1,0 2 0,0 0-1,0 0 2,0 0-1,0 0 0,0 0 2,0 0-2,0 0 2,0 0-1,0 0 0,0 0 0,0 0 2,0 0-3,0 0 0,0 0 2,0 0-2,0 0 0,0 0 0,0 0 3,0 0-3,0 0 0,0 0 0,0 0-2,0 0 4,0 0-2,0 0 0,0 0-2,0 0 2,0 0 2,0 0-2,0 0 1,0 0-2,0 0 1,0 0-4,0 0-1,0 0-4,0 0-4,0 0-5,0 0-20,0 0-4,0 0-1,-2 2 2,0 4 16,0-4 13,2-2 5,-1 2 7,1-2 0,-2 0 6,2 0 2,0 0 6,0 0-1,0 0-2,0 0 0,0 0-6,0 0-3,0 0-1,0 0 1,0 0 4,0 0 4,0 0 3,0 0 0,0 0-3,0 0-6,0 0-2,0 0-10,-7 0-28,-3 0-56</inkml:trace>
  <inkml:trace contextRef="#ctx0" brushRef="#br0" timeOffset="30950.4544">2619 12333 360,'0'-3'29,"0"3"-31,0 0 28,0 0 47,0 0-55,-5 0-18,-15 7-4,-5 17 0,-6 10-3,-4 1 3,2 2-2,-1-3 0,-2-5 7,8-3-1,1-7-1,1-3 3,11-5 1,2-3-1,8-4 5,2-1-1,3-3 0,0 0 2,0 0-4,0 0 0,0 0-3,0 0-1,0 0-1,0 0-1,0 0 2,0 0-3,0 1 1,8 3-2,6 4 7,3 3 3,7-1 1,2-3-3,0-1 3,7-2 2,-1-1-4,-1-2-1,1-1-3,-5 0 2,1 0-3,-5 0 2,-3 0-2,-2 0 1,-5 0 0,1 0 1,-4 0-2,-3 0 2,2 0-2,1 0-2,-1-1 2,-3-2 2,0 1-2,-1 2-3,-1-2-2,-2 0-3,0-2-3,-2 1-8,0 2-9,0-6-13,0-3-30,0-5-63,-3 1-79</inkml:trace>
  <inkml:trace contextRef="#ctx0" brushRef="#br0" timeOffset="31371.6551">2755 12333 150,'0'0'15,"0"0"-12,0 0 49,0 0-7,0 0-36,-8 6-11,-4 19 4,-3 8 11,-7 6 5,1 7-8,-3-1 6,-3 7 10,-6 2 0,2 0-13,-2 3 3,1-5-5,2-4-5,4-9-6,6-10 1,7-8 1,3-8 2,4-8-1,5 0 1,0-5-2,1 0 2,0 0 1,0 0-10,0 0 1,0 0-3,0 0-6,0 0-16,0 0-14,0-5-21,0-7-53,0-5-51</inkml:trace>
  <inkml:trace contextRef="#ctx0" brushRef="#br0" timeOffset="32011.2563">2895 12547 133,'0'-3'-7,"0"-1"9,0 4 65,0 0-4,0 0-41,0 0 1,0 0 5,0 0-6,0 0-8,0 0-4,0 12-2,-11 5 1,4 7 5,-4 8 7,2-2-2,2 3-8,-1 1-2,4-5 0,4-3-8,0 0-1,0-4-1,8 0 0,4-5-2,4 5 5,4-8-3,1-2 3,2-3 0,2-9-3,-1 0 4,-1 0-2,7-21-2,-3-10 2,-4-8-3,3-4 2,-6-8-1,1 2 1,-5 1 2,-5 2-3,-7 5 2,-4 7 3,0 5-1,-12 3 1,-11 7 4,-7 7 4,-5 6-1,-3 6-5,-3 0-9,10 8 3,-2 11 0,7 5-3,2 2-20,6 1-36,-1 7-43,3-5-59</inkml:trace>
  <inkml:trace contextRef="#ctx0" brushRef="#br0" timeOffset="33430.8587">372 10914 10,'-1'-4'77,"1"0"-50,0-1 12,0 0 33,-1 1-13,1-1-18,-3 3-3,0-1 3,3 3 1,0 0-10,0 0-9,0 0-6,-2 0-9,0 0-6,2 0-8,-1 11-3,1 22 6,-4 17 5,-1 10 2,-3 4-5,6-3 3,-2-4-1,1 0 1,1-8-1,-2-4 0,1-4-1,0-7 0,-1-5-7,1-5-10,-1-4-14,3-11-18,-2-2 2,-3-7 2,0 0 14,-5-4-39,-1-16-21,-1-7 30,0-9 13</inkml:trace>
  <inkml:trace contextRef="#ctx0" brushRef="#br0" timeOffset="33742.8593">265 10968 33,'16'-8'17,"3"2"3,2 1 14,5 3 3,1 2-8,2 0-1,-3 0-14,-3 2-4,-4 15-1,-6-1-3,-4 3-2,-9 2-1,0-3 2,0 3 10,-5 2 2,-10-4-10,-5 0-5,0-2-1,-4-8 0,-4-1-2,-3-3-2,2-5 0,4 0 1,3 0-4,8 2 0,7-2-1,5 0-17,2 0-18,0 0-33,14 0-39</inkml:trace>
  <inkml:trace contextRef="#ctx0" brushRef="#br0" timeOffset="34086.0599">825 10781 68,'0'0'45,"0"0"-33,-3 9-7,-8 11 30,-2 7 9,-2 7-15,3 1-5,5 5-5,0 3 5,5 0-9,2-2-3,0-4-4,11-8-8,3-3 1,1-4-1,3-5-2,-2-4 0,4-7-12,0-6-18,-2 0-32,-5 0-36,-1-9-27</inkml:trace>
  <inkml:trace contextRef="#ctx0" brushRef="#br0" timeOffset="34351.2603">1050 10836 195,'0'0'22,"2"0"-32,2 0 8,3 6 19,4 15 4,6 9 8,0 5-6,3 3-8,1 1-2,0-1-1,-1-5-6,-1-6-2,-4-7-3,3-4 1,-10-1-9,-1-4-28,-1-5-42,-6-6-52</inkml:trace>
  <inkml:trace contextRef="#ctx0" brushRef="#br0" timeOffset="34616.4608">1310 10854 241,'0'0'4,"0"0"-1,-2 0 30,-11 0 5,-1 14-25,-3 10-11,-7 5 3,-4 5 0,-5 8-4,0 0 0,3-3 1,-1-7-2,4-3 2,5-7-3,4-8-7,4-4-16,5 1-29,4-7-53,3-4-28</inkml:trace>
  <inkml:trace contextRef="#ctx0" brushRef="#br0" timeOffset="47767.2838">1785 10901 113,'4'-8'15,"-2"2"-11,-1-2 45,-1 4 21,0 0-34,3 1-12,-3 2 3,1-2 4,-1 2-3,0 1-6,0 0-5,0 0 1,0 0-3,0 0-4,0 0-1,0 0 0,0 0-6,0 0-1,-1 0-2,-9 0-2,-5 8-1,-1 1-6,-1 0 3,0 3 5,1 1 0,-2-1-1,0 1 1,3-3 0,-5 7 0,0-1 1,1 1-2,2 3 1,-2-4 0,5-7-1,7 2 1,0-7 1,7-2-2,0-2 1,0 0 0,0 0-2,0 0 1,0 0-1,0 0 4,0 0-3,0 0 2,0 0-1,0 0 2,0 0-3,0 0 1,0 0 1,4 3-2,6-2 2,9 6 3,-1-3-1,1 0-1,1 0-1,0 2 0,0 0 0,-10-2-1,2 1 0,-3 0 2,-2-5-1,0 0-7,-3 0-13,2 0-20,0 0-23,2 0-19,-3-7-39,0-3-52</inkml:trace>
  <inkml:trace contextRef="#ctx0" brushRef="#br0" timeOffset="48328.8849">2044 10873 192,'5'0'13,"3"0"-15,3 0 42,7 0 19,3 0-19,-1 0 6,10 4-9,-6 1-16,-4 0-2,2 0-9,-11 0-5,1-1-2,-5 3-2,-2-4-1,-1 4 1,-4-3-8,0 2-13,0 3-3,-2 1 11,-18 5 2,-2 4 4,-7-1 1,-2 1 3,-1-5-1,9-2 2,4-4 1,7-1 0,5-2 0,2-4 0,3 1 0,2-2 0,0 0 1,0 0 1,0 0 2,0 0 0,0 0-3,2 0 0,12 0 0,8 0 8,4 0-3,9 2 0,-1-2-2,4 0-3,0 0-3,0 0-27,-2 0-39,-3 0-61,-7 0-13</inkml:trace>
  <inkml:trace contextRef="#ctx0" brushRef="#br0" timeOffset="48828.0858">2557 10822 150,'0'0'32,"0"0"-32,1 0 8,4 0 43,6 0-28,1 5 7,3-1-1,-2 4 1,1 1-2,0-1-13,-4-1-12,0 1 0,-5-2 0,-3-3-3,-2 4-1,0-1-10,0 2-5,0 2 0,-12 4-1,-7 0 5,0-1 6,1-1 4,0 0 1,1 1 2,1-5-1,5 0 1,7-3 1,1-5 2,3 1-2,0-1-2,0 0 0,0 0 1,0 3-1,11 1 0,6 0 6,6 0 8,1 0-4,3-4-2,2 0-3,3 0-1,-1 0-10,-4 0-45,-6 0-48,-5-8-79</inkml:trace>
  <inkml:trace contextRef="#ctx0" brushRef="#br0" timeOffset="49264.8866">2998 10776 173,'0'0'78,"0"0"-75,0 0-1,0 0 27,0 0-4,0 5-26,-3 10-5,-7 6 5,1 4 2,0-3-2,-2 3 2,4-6 0,0-2-2,1-3 2,4-7-1,1-4 1,1 0-1,0-3 1,0 0 2,0 0 5,0 0 5,3 2-2,10 1 12,5 0-3,5-1-5,1-2-2,9 2-3,-4 0 0,3 1-7,1 4-2,-6-1 1,-6 1-1,-5-3 0,1-2-2,-2 0 2,-3-2-3,-5 0-25,0 0-12,-3 0 1,-4 0-2,0-12-33,0-5-84</inkml:trace>
  <inkml:trace contextRef="#ctx0" brushRef="#br0" timeOffset="49514.487">3256 10730 157,'0'0'12,"0"0"-15,0 0 27,-6 14-4,-10 16-13,-3 13 1,-4 7 28,-1 1-9,-5 0-6,6-5-5,1-6-10,5-9-4,7-7-1,2-9-1,4-4-21,3-8-69,1-3-83</inkml:trace>
  <inkml:trace contextRef="#ctx0" brushRef="#br0" timeOffset="49795.2875">3574 10626 247,'0'2'-5,"11"10"13,0 3 41,-2 8-11,-2 4 1,-4 8-11,-3 8-9,0 5-8,-13 3-5,-7 4 2,2-3-7,-2-1 0,-4-1-11,-5-1-31,-6-1-71,-2-6-94</inkml:trace>
  <inkml:trace contextRef="#ctx0" brushRef="#br0" timeOffset="51090.0898">840 13801 124,'-9'-13'8,"4"1"-4,1 3 32,1 4 27,2 2-20,-2 1-9,3 2-5,-1 0 1,1 0-9,-1 0-14,-1 10-7,-2 31-3,0 26 1,-1 18 9,2 8 8,-1 8-9,0-1-1,0-4 0,4-16-2,-2-15-3,2-19 1,0-12-2,0-13 3,0-13-4,0-4-6,0-4-17,0 0-1,0 0-4,-7 0 7,1-21-38,-4-12-39,2-9 18</inkml:trace>
  <inkml:trace contextRef="#ctx0" brushRef="#br0" timeOffset="51402.0902">803 13808 114,'23'-7'5,"8"0"-4,3 4 17,7 3 9,-7 0-10,0 3 0,-6 16-9,-7 2-6,-9 3 0,-9 0 2,-3 3-4,0 3 2,-7 8 4,-14-6-7,-3 0 2,0-3-3,-4-10 1,4-5-2,0-4 2,3-3-3,4-4-4,0 4-10,3-3-15,7-1-28,0-3-24</inkml:trace>
  <inkml:trace contextRef="#ctx0" brushRef="#br0" timeOffset="51776.4909">1384 13691 87,'0'0'40,"0"0"-18,0 0 17,0 0 4,-6 0-21,-1 6-17,-7 11-6,6 16 0,1 8 7,4 3 6,1 14-1,2-2 3,0 2 0,0 2-3,3-11-5,7-8-5,7-5-1,0-12-3,1-5-6,-2-6-4,6-5-19,-2-7-19,-3-1-14,-7 0-44</inkml:trace>
  <inkml:trace contextRef="#ctx0" brushRef="#br0" timeOffset="52088.4914">1625 13868 201,'0'14'-3,"5"6"1,2 3 29,2 4 15,3 4-12,5 0-5,2 2-6,2 0 2,1 2-1,-1-1-13,0-3-6,-4-2 3,0-7-5,-4-1-5,-5-3-20,-1-4-16,-2-7-20,-1-7-20,-1 0-35</inkml:trace>
  <inkml:trace contextRef="#ctx0" brushRef="#br0" timeOffset="52338.0919">1908 13830 237,'-17'12'-2,"1"7"-5,-1 2 27,-2 8 26,-1 3-28,-4 6-13,1 2-4,-5 1 1,-3 0 5,7-2-6,3-3-2,0-7 4,3-7-5,2-5-8,2-1-25,0-6-54,0-5-105</inkml:trace>
  <inkml:trace contextRef="#ctx0" brushRef="#br0" timeOffset="52977.693">1588 13728 56,'-4'0'25,"4"0"12,-2 0 35,2 0 2,0 0-16,0 0-9,0 0-3,0 0-11,0 0-11,0 0-10,7 0-7,16 10-3,16 2 16,18 0-16,17-9-4,12-3-62,1-15-293</inkml:trace>
  <inkml:trace contextRef="#ctx0" brushRef="#br0" timeOffset="55052.4967">2501 13863 153,'6'-2'35,"-6"-1"-27,0 3 29,0 0 41,0 0-13,0 0-32,0 0-2,0 0-3,0 0-4,0 0-12,-6 0-8,-12 0-4,-5 10-1,-3 7-1,2 4 1,0-2 0,5-1 0,-2 3 2,2-8-1,4-6 1,1 2-2,4-5 3,-2 3-3,1-3 1,-1 0 0,5 0 0,1 1 1,4-4-1,0-1 0,2 0 0,-2 0 2,0 2-4,2 0 1,0-2 2,-1 0-2,1 3 4,0-3-3,0 0 0,0 0 4,0 0 2,0 0-2,0 0 1,0 0-1,0 0-4,0 0-2,0 0-2,12 9 2,8 4 2,3 6 0,1-3 1,5-1-1,-3 2 1,-1-1-10,-1-1-18,-7-1-53,-7-4-73,-6-10-90</inkml:trace>
  <inkml:trace contextRef="#ctx0" brushRef="#br0" timeOffset="55754.498">2819 13813 139,'0'0'150,"0"2"-145,2-2-12,3 2 17,4 4 24,5 3-12,5 3 3,0 5-3,6-3 1,-3 1 0,0 1-19,-4 1-4,-2 3 4,-5 5-4,-8-4-1,-3 4-9,0 2-2,-10 6 8,-10-2-13,-5 1 7,-5-6 3,-8-6-5,3-5-2,1-9 1,2-3 7,5-3 4,2 0 4,5 0-2,3 0 0,9-7 7,4 2 2,4 4 2,0-3-3,0 4-4,0-2-2,0 2-2,0 0-4,5 0-1,11 0 5,5 0 0,1 0 1,1 0-1,2 7-1,-1 2 2,4-2-1,2-6 0,-8-1-11,8 0-40,-6-1-58,-9-20-101</inkml:trace>
  <inkml:trace contextRef="#ctx0" brushRef="#br0" timeOffset="56300.4989">3256 13820 159,'3'0'132,"-3"0"-136,8 0 2,-1 0 43,4 0 1,6 0-17,3 1-13,-3 10 0,4-4-2,-3 5-1,-2 0-6,-2-4-1,-3 1 0,-8-4-1,-2 4-5,-1 3-7,0 8-15,0 8 19,-10 2-4,-8 0 6,0-1-4,-5-5 6,1-5 0,-2-2 3,-3-7 0,8 0 0,-1-5 3,7-3-3,3 0 8,6-2-1,1 0-3,3 0-2,0 0 0,0 0-2,0 0-2,0 0 1,0 0-1,0 5-5,10 2 7,7 1 0,0-4 2,4 3 4,4-4-1,1-3-1,3 0-3,0 0-11,1-7-30,1-8-39,-3 3-24</inkml:trace>
  <inkml:trace contextRef="#ctx0" brushRef="#br0" timeOffset="56815.2997">3715 13846 155,'0'0'52,"0"0"-43,0 0 23,0 0 42,0 0-37,0 0-27,0 0-8,-7 5-2,-5 17-1,-6 5 2,0 4-1,1 0 0,1-4 0,2-2 0,6-2 0,-1-7 1,5 3-2,4-11 1,-1-2-1,1-1 2,0-3-2,0 1 3,0 2-2,3 2 4,12-2 1,4 0 3,3 0 4,6-3 0,6-2-3,1 0 9,5 0-3,2 0-12,-3 0-1,-5-2 1,-4-3-2,-6-2 0,-10 4 0,-1 0-1,-5-1 0,-3 2-3,-3-1-12,-2-7-6,0 3-17,0-8-45,0-2-44,-12 4-52</inkml:trace>
  <inkml:trace contextRef="#ctx0" brushRef="#br0" timeOffset="57127.3004">4032 13585 231,'0'0'20,"0"0"-23,0 7 4,-14 22 8,-5 10 8,-7 17-7,6 7 6,-6 4 5,-2 6-3,3-1-5,-5 3-6,4-16-4,-1-4-3,6-10 1,2-10 2,-1-8-3,11-7-4,2-13-12,4-5-9,3-2-13,0-4-29,0-24-124</inkml:trace>
  <inkml:trace contextRef="#ctx0" brushRef="#br0" timeOffset="57501.7009">4196 13626 189,'4'0'2,"1"0"1,3 0 30,1 0 2,5 0-19,0 7 0,4 7 12,-2 9-15,-6 6 1,-1 0 0,-4 10-5,-5 5-2,0 13-2,0 0 2,-19 7-6,-7 6-2,-6-4 2,-5-1-7,0-1-3,-5-6-5,-3-4-25,1-4-27,4-12-46</inkml:trace>
  <inkml:trace contextRef="#ctx0" brushRef="#br0" timeOffset="69747.7224">13531 9832 85,'0'0'11,"-1"-17"-8,1-11 9,0 10 14,0 2 2,3-3-12,2 4-2,1 3-4,-2-1-1,0 5-1,1 2 10,-3 4 6,0 2-4,-2 0 4,2-2 0,-1-1 4,3-2-1,4-3-4,2-5-6,3-2-5,2-1-4,6-1-2,1 5 1,6 1 0,3 5-1,7 0-5,7 3 0,7 0 0,4 1-1,-4 2 1,-1 0-1,-11 0 1,-7 14 0,-3 6-1,-5 6 1,0 3 2,1-5-5,-1 4 4,2-6-2,0-1 0,5-6 1,2-5 1,10-10-1,3 0 0,9-2 2,2-17-1,-5 3 0,-3-1 0,-5 11-1,-9 3-3,-3 3 2,-2 0-1,-1 0 1,5 7 0,-3 1 1,11-6-1,4 0-1,-1-2 2,3 0 0,-8 0 0,-1-4-1,-6 2 2,-8 1 0,5 1-2,1-5 1,8-2 3,9-3 2,9 0 1,9-3-4,11 0-2,6-3 4,-2 2-3,-2 4 5,-5 4-2,-4 6-2,-5 0-1,-4 4-2,-3 17 0,-7 1 0,0-1 0,-10-2 0,2-2 1,-5-7-1,-2-3 1,-1-4-1,-1-3 3,8 0 1,3 0 5,4-3-3,-2-11 5,-1 2-9,-9 6 0,-5-1-3,-6 3 2,4 1-2,0-2 2,7-2-1,1-1-1,-3 3-1,2-4-3,-10-2 4,-7 6-4,-7-4-9,-10 5-12,-4-4-22,-9-3-89</inkml:trace>
  <inkml:trace contextRef="#ctx0" brushRef="#br0" timeOffset="71260.9252">14487 8115 74,'0'-11'8,"0"-7"2,6-10 31,2 8 24,6-3-18,3 5-17,-3 3 5,-2 5 3,-5 3-2,0 3-13,0 3-9,-2 1-3,0 0-4,-2 0-5,3 5 0,1 22-1,-4 10 5,-1 9 6,-2 10-5,0-2 0,0 1-4,0-2-1,-5-11-2,-4-10 3,0-3-3,2-10 1,3-5 1,0-5-1,-1-6 0,3-3 1,-1 0 2,1 0-2,0 0 1,1-1-2,1-15-1,0-10-2,1-8 3,18-8-3,6-10 2,2-2-3,9 0-5,-5 0 1,2 11 3,0 6 2,-8 9 1,-2 8-3,-4 8 4,-6 1-1,-3 8 1,-5 3-2,-2 0-1,-1 0-3,-1 7-1,-1 15 2,0 10 7,0 0 1,0 3 0,0-5 1,0 1-2,-3 1 1,-2-3 0,-3-2-1,2-5-2,-1-3 1,0 2-1,4-7 5,0-3-5,1-6-4,0-5-5,2 0-7,0 0-16,0 0-21,0 0-11,0-1-7,10-20-33</inkml:trace>
  <inkml:trace contextRef="#ctx0" brushRef="#br0" timeOffset="71557.3257">15172 8083 61,'6'-1'38,"-2"1"-29,1 0 53,-1 0-4,2 0-10,2 0-11,3 0 2,0 0-8,3 0-5,2 0-1,1 0-12,5 4-7,-2 0-5,-3-2 0,4 1-1,-9 2 1,1-1-2,-4-1-8,-5-2-26,-4 3-38,0 1-25,-3 2-49</inkml:trace>
  <inkml:trace contextRef="#ctx0" brushRef="#br0" timeOffset="71775.7261">15171 8247 186,'0'0'49,"0"0"-42,4 0 8,8 0 54,3 0-32,7 0-21,1 0-1,-1 0-10,5 0-3,-3 0-3,3 0-20,-2 5-38,-5-5-33,-2 0-68</inkml:trace>
  <inkml:trace contextRef="#ctx0" brushRef="#br0" timeOffset="72056.5266">15854 7997 189,'0'-3'34,"0"3"-33,0 0 6,0 0 36,0 0-15,0 0-26,0 9 0,0 17 14,0 14 6,0 8-7,-7 5-9,-7 5-1,-3 3 0,-6-1-4,-6 2-32,-7-3-33,0-1-39</inkml:trace>
  <inkml:trace contextRef="#ctx0" brushRef="#br0" timeOffset="74178.1303">9919 11821 153,'0'0'17,"1"0"-15,-1 0 24,0 0 25,1 0-20,0 0-24,5 0-4,3 0 5,5 0 14,0 0-2,6 0-8,1-2-9,0-3 5,5 2-1,1 1-4,-1 2 2,5 0 3,-2 0 5,6 0-7,4 0 8,3 0-4,8 0-3,1 0 2,11 0-4,0 0-1,-2 0-3,2 0 1,-5 0 0,-2 0-2,-2 0 0,-4 0 1,-1 0-1,-1 0 0,-2 0 0,3 0 2,-2 0-1,1 0-1,0 0 1,-4 0-2,-1-9 3,2 6-2,3-4 1,-2 5-1,3-1 1,-2 3 0,3-3-1,-1 3-1,0-2 2,4 2-1,-3-5 1,-3-1-2,-1 2 2,4 0-1,-3-2 0,-2 4 1,5-3-1,1 4 0,0-2 0,0 3 0,6 0-1,-7 0 1,9 0 1,-6 0-1,1 0 0,-2 0 0,-2 0 0,6 0 0,-7 0 0,4 0 0,-4 0 3,4 0-6,-2 0 6,4 0-3,3 0-3,3 0 6,4 0-3,4-4 1,7-4-2,-1 4 2,-4-5-1,0 8 0,-1 1-1,-3 0 1,-3 0 1,6 0 0,3-3-1,1 3-1,3-1 1,-3-3 2,-6-3 0,-3 3 5,-7-2-2,-4 2-3,1-1-2,-5 5 3,-1-2-3,-2 2 0,-5 0 0,-3 0 0,-1 0 0,-5 0 1,0 0-1,-6 0 1,-1 0-1,-1 0 0,-3 0 0,3 0 1,-1 0 0,0 0-1,0 0 0,-2 0-2,-2 0 2,-3 2 1,-3 0-1,-1 1 1,-5-2-2,0-1 3,1 0-2,-7 0 0,-1 0-1,0 0-1,0 0 0,0 0-5,0 0-2,-1 0-6,-15 0-5,-5 0-22,-8 0-23,-11 0-2,-8 0-21,-11 0-38</inkml:trace>
  <inkml:trace contextRef="#ctx0" brushRef="#br0" timeOffset="74505.7309">14042 11672 37,'-48'0'42,"6"0"-46,8 0 0,6 0 15,4 0 47,6 0-20,3 0-18,-2 4-13,3 2-5,-3 8 0,0 4 3,-6 8 2,2 12 5,-6 1 11,-4 13 1,-6 8-1,-2 8-9,-4 7-3,3 1-1,2-8 0,7-8-4,0-14 4,16-13-5,2-12-3,8-11-2,5-8 5,0-2-3,0 0-1,0 0-11,0-20-20,11-11-20,9-13-31,6-7-26</inkml:trace>
  <inkml:trace contextRef="#ctx0" brushRef="#br0" timeOffset="74833.3315">13855 11667 123,'0'0'43,"0"0"-43,0 0 6,0 12 31,-8 14 12,-9 12-17,-7 9-6,-4 9-2,-5 11 9,-3 7-10,-5 8-10,-4 6 1,3-3 0,2-7-7,6-10-6,-1-10-1,6-8 2,-2-9 0,6-5-2,4-9 0,-1-1 0,1-7-1,3-5-2,2-2-2,5-11-5,1-1-11,-1 0-21,6-10-24,1-19-39,1-15-52</inkml:trace>
  <inkml:trace contextRef="#ctx0" brushRef="#br0" timeOffset="75285.7322">13226 12196 151,'0'0'33,"0"0"-32,0 8 0,0 17 21,0 14 19,-5 15-16,-4 9-5,0 3-5,-4 4 7,2-2-3,-1 1-4,0-7-4,4-7 6,1-7-3,4-7-8,2-5 2,1-5-7,0-4 2,0-1 1,0 2-4,0-8 0,0-1 1,0-7-1,0-10-1,0-2 4,14 0 20,15-4 0,11-18-3,12-9-10,0-5-6,6-2-2,-1 2 0,-12 0 0,-2 7 0,-14 9-4,-9 6-3,-9 5-17,-11 6-12,0 0-23,-7 3-49,-22 0-93</inkml:trace>
  <inkml:trace contextRef="#ctx0" brushRef="#br0" timeOffset="76034.5336">12252 13641 220,'0'0'28,"0"0"-32,0 23 11,0 20 48,-3 14-20,-12 13-17,-5 8-9,-5-1-4,8 0 0,-4-20-2,4-2 4,-3-12-2,4-12 1,5-8-3,4-11 0,6-8 0,1-4 2,0 0 2,0 0-1,0-16-2,4-23-4,21-17-3,2-6 3,10-5-2,-5 7 2,11 4 0,-4 6-2,3 4 2,0 14-2,-11 4 1,-6 8 1,-9 14-1,-5 6-2,-2 0-3,-5 19 1,-1 16 4,-3 10 9,0 12 3,-9 2-5,-5-5-3,0-2 2,2-6-3,0-7-1,-3-4 0,1-8-1,1-2-1,2-2-7,2-8-15,1 1-14,1-6-26,1-8-15,1-2-35</inkml:trace>
  <inkml:trace contextRef="#ctx0" brushRef="#br0" timeOffset="76299.734">12718 13892 156,'8'0'75,"4"0"-66,3 0 12,6 0 46,-1 0-8,7 2-25,0 4-16,6-2-8,-4-2-6,2-2-3,-8 0 0,-3 0-6,-7 0-40,-10 6-57,-3 3-60</inkml:trace>
  <inkml:trace contextRef="#ctx0" brushRef="#br0" timeOffset="76471.3343">12716 14099 205,'0'0'62,"0"0"-52,12 0-10,12 0 25,-2 0 12,6 0-32,-1-3-7,1 3 1,10 0-24,-2 0-44,9-3-37,5-6-32</inkml:trace>
  <inkml:trace contextRef="#ctx0" brushRef="#br0" timeOffset="76939.3352">13723 13836 289,'0'0'19,"0"0"-22,0 0 14,0 0 54,-7 0-36,-12 0-39,-9 16 10,-10 10 0,-3 2-1,-4 1-1,0 7 2,0-7 3,-3 0-4,8-5 1,7-1 2,9-13-2,9 0 4,6-7-2,2-1-1,7 0 0,0-2 2,0 0 1,0 0-7,0 0 3,0 5 4,10 0-4,6 5 4,7 1 2,-1 4-4,4-3 0,5 2 1,5-1 0,0-3-2,-1 1 1,-8-1-1,3-4-1,-8-2 2,-2-4-14,-7 0-7,-2 0-7,-8 0-7,-3-3 0,0-14-9,0-7-64</inkml:trace>
  <inkml:trace contextRef="#ctx0" brushRef="#br0" timeOffset="77220.1357">13666 13902 61,'0'-12'33,"2"4"-23,-2 1 0,0 7 14,0 0 4,0 0-11,0 0-10,0 0-3,-16 12 3,-10 15-3,2 9 2,-3 10 10,-3 1 5,8 6 2,-5-2-4,3-3-10,2 0-5,3-7-3,4-3 0,4-9-2,5-8-13,3-10-26,3-7-27,0-4-47</inkml:trace>
  <inkml:trace contextRef="#ctx0" brushRef="#br0" timeOffset="77656.9363">13921 13977 117,'0'0'16,"0"0"-19,0 0 5,-10 14 43,-1 7-8,0 5-17,3 6 4,0-6-4,6 0-6,2 1-8,0-7 2,0 1-3,7-7 0,8 1 5,5-5-5,1-3 1,2-5-1,2-2 0,0 0 0,6-9 3,-1-16-5,-2-6 1,-4-5 12,-10 2-11,-6 1 0,-5 1 2,-3 3 2,0 4-2,0 5-3,-13-1 3,-6 7 4,-5 4-10,-4 5-3,-6 5-6,-4 0-35,-4 9-39,6 11-71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6:43:35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4081 15871 294,'0'-9'30,"-7"-5"-24,0 6 27,2-2 40,2-1-29,-1 1-27,2 0-7,-2 1 5,3-1 9,-3 5-8,1-2-6,-6 1 7,-1 2-8,-2 2 1,-9-1-7,0 3-2,-8 0-2,-5 9-2,3 17 0,-4 7 2,8 5-2,-1 1 0,9 3 2,3-5 0,6-2 0,7-3 0,3-8-1,0 0 1,5 2-3,10-1 1,4-1-1,11-3 3,-3-4 0,3-5 1,0-6 1,0-4 0,-2-2-2,1 0 2,5 0-1,-3 0 4,2-5-4,-2-2-19,-3-3-28,1 1-24,-5 6-92,-8 3-90</inkml:trace>
  <inkml:trace contextRef="#ctx0" brushRef="#br0" timeOffset="202.8004">4410 16361 375,'0'7'73,"0"-5"-56,0 3-17,1-4 32,2 8-12,1 6-20,3 7-4,3 9-22,-4 5-49,-1-2-95</inkml:trace>
  <inkml:trace contextRef="#ctx0" brushRef="#br0" timeOffset="1279.2023">6041 16211 133,'-14'0'30,"9"-5"-9,0-3 29,-1 1 21,6 0-28,-3 2-11,0-2-5,3 4 10,0 3-7,0 0-28,-1 0 30,1 0-20,0 0-12,0 13-5,0 25-1,0 23 7,7 14 4,0-3 0,2-11-2,-1-16-3,-2-13 2,1-10-2,-6-6 0,1-12 1,-2-1 2,0-3 1,2 0 1,-2 0 0,0-23-2,0-19-11,0-11-8,0-14-7,13 3 9,8 6 6,3 6-2,-1 15 9,-1 8 1,-3 8 0,0 13 0,-1 1 2,1 7 4,-2 0-1,0 12-1,2 17-1,-2 10 3,-3 10 1,-2 5-2,-6 3 2,-1-2-4,-2-11-2,2-10 1,-3-8-2,-1-9 3,1-10-7,-2-2-8,5-5-23,-5 0-37,2 0-31,-2-12-61</inkml:trace>
  <inkml:trace contextRef="#ctx0" brushRef="#br0" timeOffset="1560.0028">6697 16061 320,'0'0'22,"0"0"-16,0 0 29,7 0 32,6 0-44,15 0-7,4 0 9,5 0-5,2 0-17,-1 0-2,-1-5 1,-6-4-4,-6 0-22,-5 6-31,-12 0-66,-8 3-6,0 0-68</inkml:trace>
  <inkml:trace contextRef="#ctx0" brushRef="#br0" timeOffset="1747.2031">6709 16298 224,'-4'2'38,"3"0"-22,1-2 36,0 0 14,0 0-9,1 0-42,13 0 2,9 0 20,1 0-11,5 4-13,4 0-8,-1 1-4,3 5-7,-4 0-37,-12 7-53,-8 4-142</inkml:trace>
  <inkml:trace contextRef="#ctx0" brushRef="#br0" timeOffset="5226.0092">7982 15644 235,'-10'-7'6,"3"3"-4,-4 2 24,-2 2 16,-1 0-15,-1 0-20,-1 6-6,-1 23 1,-3 17 0,-3 17 5,1 21 4,2 11 0,3 13-1,1 4 2,3-11 6,3-10 4,5-19-13,4-16 1,1-13-3,0-11-5,3-9 3,13-8-6,4-7 1,3-8-3,8 0 11,0-8-1,3-21 0,-4-9-1,4-3 0,-6-1 0,-7 4-3,-3 0 2,-11 6-3,-5 8 1,-2 1 0,0 7 5,0-1-2,-2 0-5,-13 1 1,-6 0-1,1 2-1,-7 4-2,-4 8 2,0 2-4,0 0 2,0 0 0,4 12-1,4 2 2,4 3-3,5 2-1,4-4-8,3 0 0,1-3-8,5-4-13,1 1-20,0-4-6,0 2-2,7-5-6,5-2-10</inkml:trace>
  <inkml:trace contextRef="#ctx0" brushRef="#br0" timeOffset="5881.2104">8673 15894 242,'0'-8'27,"0"-1"-15,0 3 46,-1 0 7,-4 3-23,-1 3-25,-7 0-5,-4 0-2,-2 0-8,-8 14-3,-9 18 1,-6 14-3,4 8 1,-6 2 2,5 1 0,1-2 3,5-8-4,6-4 1,9-9-3,3-9 6,8-6-2,4-11-1,0-6-1,3-2 1,0 0-3,0 0 0,0 0-1,6 0-5,9 0 12,9 0 11,4 0 6,3 0-10,6-2-1,4-2-5,7-3 0,2 5-1,2-4-3,-1 0 3,1-1-3,-2-1 0,-3 4 0,-10 0 1,-10 0 0,-10 2 1,-9 2-3,-5-3 1,-3 3-1,0 0-1,0-1-4,0-2-4,0-2-5,0-4-12,-3-3-44,-8-3-26,-9 1-12,2-5-68</inkml:trace>
  <inkml:trace contextRef="#ctx0" brushRef="#br0" timeOffset="6255.611">8681 15809 119,'0'0'28,"0"0"-16,0 0 18,0 0 23,0 9-31,-5 11-15,-1 9 4,-1 8 22,0 13-9,1 12 1,-8 14 3,6 18-10,-2 6-2,4 4-6,-1 0-5,0-17 0,2-14-2,2-17 2,-1-15 3,3-12-4,-1-8-1,-1-9-2,3-7 2,0-5-2,0 0-1,0 0-10,0 0-10,0 0-31,0 0-47,0 0-85</inkml:trace>
  <inkml:trace contextRef="#ctx0" brushRef="#br0" timeOffset="6458.4114">8881 16733 186,'0'8'251,"0"-8"-236,0 2-8,0 0 11,0-2 1,0 0-15,0 0-20,0 0-58,0 0-85</inkml:trace>
  <inkml:trace contextRef="#ctx0" brushRef="#br0" timeOffset="7300.8128">6349 17349 153,'0'-1'12,"0"-6"-33,0-1 9,7 0 23,9-2 17,6-3-3,9 3-1,6 0 7,13 1-11,8 5 20,11 0-19,7 2 8,17-5-14,7-5 5,20-3-9,11-5 0,4-6-2,-3-6-5,-2 1-1,-6 0-1,-8 2 0,-2 10 0,-11 2 1,-3 3-3,-5 3 0,-12-1 1,-8 0-5,-12 2-4,-9 1-14,-7-1-17,-5 2-13,-11-6-23,-12-8-125</inkml:trace>
  <inkml:trace contextRef="#ctx0" brushRef="#br0" timeOffset="8080.8142">10786 16038 292,'0'-6'39,"0"3"-13,0 3 36,0 0-16,-2 0-27,0 0-19,1 18-7,-1 40 0,-1 28 7,0 27 3,0 11 0,2-3-3,1-14 0,0-18 1,0-21 0,0-20-1,0-14 1,0-17-2,0-5-7,0-9-13,0-3-20,-3 0 3,-4-12 8,-4-25-50,-2-18-72</inkml:trace>
  <inkml:trace contextRef="#ctx0" brushRef="#br0" timeOffset="8346.0147">10829 15908 169,'26'-32'12,"7"13"10,0 5 23,-4 14-9,-3 0-14,-4 14-19,-4 19 3,-6 9 2,-5 0-4,-7 4 13,0 0-2,-13-7-3,-9 6-5,-9-9-1,-2-7-3,-5-4-2,-2-9-6,6-3-9,0-5-3,3-2-10,10-2-3,7-1-5,9-2-21,5-1-25</inkml:trace>
  <inkml:trace contextRef="#ctx0" brushRef="#br0" timeOffset="8798.4154">11640 15730 121,'0'-3'13,"0"-4"6,-2 3 40,-1 3-2,-1-5-17,3 6-8,0 0-4,-7 0-13,0 6-10,-10 16-7,-1 16 0,-2 13 1,6 11 3,3 6 1,3 3 8,7-1 7,2-4-2,0-6-4,4-8-9,10-15 1,7-5-4,2-10 0,5-7 0,-1-3-14,1-1-29,2-1-29,-5-2-40,-4 1-39</inkml:trace>
  <inkml:trace contextRef="#ctx0" brushRef="#br0" timeOffset="9984.0175">12087 15862 119,'-1'-5'30,"1"0"0,0 5 28,0 0 0,0 0-22,0 0-28,0 0-7,10 10 5,12 16 31,5 11 9,8 8-25,-4 5-3,10-2-9,-4 0 2,-1-1-7,1-5-4,-10-7 1,-3-6 2,-5-4-4,-6-4-2,-3-5-9,-5-6-18,-2-3-31,-3-7-30,0 0-4,0-7-2</inkml:trace>
  <inkml:trace contextRef="#ctx0" brushRef="#br0" timeOffset="10264.818">12524 15826 289,'0'-3'37,"0"3"-22,0 0 31,0 0 12,-5 0-28,-10 13-24,-10 18-7,-8 15 0,-6 6 2,-5 1-1,-2 4 0,-5-6 0,10-5-1,0-7 2,-1-6-5,8-6-5,-2 0-10,6-6-24,8-3-5,5-6-4,4-3 5,3-6-45,-1-3-3</inkml:trace>
  <inkml:trace contextRef="#ctx0" brushRef="#br0" timeOffset="10545.6185">12034 15679 270,'0'-7'14,"3"4"-22,4-3 35,10-1 27,9 3-20,14-3-16,6 6 0,6 1-14,-2 0 0,6 0-2,-5 0-7,-4 0-39,-5 0-45,-10 0-70</inkml:trace>
  <inkml:trace contextRef="#ctx0" brushRef="#br0" timeOffset="11107.2195">13381 15768 274,'0'0'36,"0"0"-31,0 0 12,0 0 37,-2 7-33,-15 2-21,-6 8-4,-7 10 1,-5 0 0,-4 4 2,2-2 2,4 0-1,-1 0 0,3-4 2,10-5 4,2-3 7,7-5-4,8-1-6,1-1-2,2-3-1,1 1 3,0 0-3,0-2 1,5 4 2,16 1-1,2-3 5,8 2-1,4 1-5,5-1 1,0 5-1,3-1-4,-4 1-22,-2 1-33,-5-1-11,-2-3-58</inkml:trace>
  <inkml:trace contextRef="#ctx0" brushRef="#br0" timeOffset="11668.8205">14031 15776 281,'13'-1'32,"3"1"-39,4 0 35,1 0 17,1 0-8,3 5-16,0 5 0,-2 1-15,-5 1-4,-4-2 0,-7 3-2,-5-1-1,-2 5-9,-3 4 1,-21 6-5,-10 6-24,-12 4-1,-5-2 14,-1-4 13,-1-4 4,10-6 9,12-2-1,12-7 9,6-4 2,8-4 6,3-1 2,2-3-3,0 0-9,8 2-5,16-2 9,4 0 10,9 0-6,-1 0-9,5 0-3,3-7-3,-3 0-10,0-3-29,1-2-27,-4 0-25,-6 0-71</inkml:trace>
  <inkml:trace contextRef="#ctx0" brushRef="#br0" timeOffset="12105.6213">14638 15751 166,'3'0'116,"5"0"-103,-2 0 9,2 0 45,1 0-13,6 0-18,1 0-20,6 0-7,-3 7 0,2 1-8,-4 2 0,-3 1-1,-3 1 1,-10 0-19,-1 5-20,-7 5-15,-18 7-3,-8 5 12,2-1 10,6 0 20,5-9 14,8-2 8,-1-9 10,9 0 8,2-6 6,2-3-2,0-2-6,0 0-5,0 2-7,2 1 1,11-2 7,1 2-10,8-3-1,1-2-6,5 0 0,3 0-1,-4 0-11,1-5 1,6-7-46,-5-5-36,4-2-4,-3-3-92</inkml:trace>
  <inkml:trace contextRef="#ctx0" brushRef="#br0" timeOffset="12526.822">15231 15772 24,'0'-2'268,"0"2"-249,0-2-12,0 2 32,0 0 5,0 0-36,-11 10-12,-7 16 0,2 3 4,-5 7-1,4-1 1,0 1 0,3-3-1,6-4 1,-1-6 1,8-7-2,-2-3-1,3-3 1,0 1 1,0-1 0,17-3 5,8 0 1,6-4 8,5-3 8,13 0 3,4-10-1,4-4-15,2-2 0,-3 1-5,-1 3-1,-4-3 1,-12 1-3,-8 2-2,-8-1 1,-9 2-6,-6 6-16,-6 1 6,-2-3-27,0-1-39,-2-1-27,-10-3-91</inkml:trace>
  <inkml:trace contextRef="#ctx0" brushRef="#br0" timeOffset="12807.6225">15688 15545 274,'0'0'37,"0"0"-37,-5 0 0,-6 16 28,-7 17-17,-10 18-7,-2 12 5,-11 7 13,-2 11-3,-1 1-5,0 8-3,2-3-10,8-9 1,4-9 1,8-14-3,4-14 1,7-15-3,9-13-10,2-13-9,0 0-17,2-27-30,13-19-72</inkml:trace>
  <inkml:trace contextRef="#ctx0" brushRef="#br0" timeOffset="13135.2231">16024 15552 198,'13'0'13,"1"0"21,1 15 26,-1 4-24,-4 7 2,10 7-8,-2 5-4,-2-1-22,-2 5 6,-9 0-5,-3 2-4,-2 4 2,-2 2 1,-20 2-2,-9-1 2,-4 9-5,-3-4 2,5-6-1,2-9-2,9-14-6,-1-8-7,4-9-16,2-3-12,1-7-14,5 0-26,1-3-53</inkml:trace>
  <inkml:trace contextRef="#ctx0" brushRef="#br0" timeOffset="14430.0254">16678 15683 137,'2'-6'32,"-2"1"-15,4 5 14,0-6 30,4 2-5,4 0-20,8 0-12,1 4 3,6 0-7,6 0-3,-3 0-9,-1 2-7,4 0 2,-8-2-3,-7 0 0,-5 0-2,-7 0-13,-1 0-33,-5 2-48,0 4-35,-11 0-31</inkml:trace>
  <inkml:trace contextRef="#ctx0" brushRef="#br0" timeOffset="14648.4258">16717 15890 133,'0'0'68,"0"1"-48,0-1-6,0 0 41,11 0 5,10 0-21,9 0-16,3-10-15,-2-2-6,0 5-1,5 0-19,-5 2-28,3 3-38,-6 2-66</inkml:trace>
  <inkml:trace contextRef="#ctx0" brushRef="#br0" timeOffset="390936.6866">17389 15424 43,'0'-2'260,"0"0"-221,0-1-20,0-1 11,0 4 24,0 0-23,0 0-14,0 0-14,0 0 0,0 0 0,0 0 2,0 0-3,0 0 0,0 17 0,0 25-2,0 14 7,0 18-6,0 3 3,0 0-3,-3 0-1,2-10 0,-5-1 0,1-3 2,0-4-2,0-7 0,-1-6 1,2-9-1,1-10 0,-1-6 1,0-5-2,2-3-4,1-5-3,-1-4-4,2-1-1,0-3-3,0 0-2,-4-9-2,-1-18-16,0-15-33,-3-9 7,-2-4 19,0-10-14,0 2-42</inkml:trace>
  <inkml:trace contextRef="#ctx0" brushRef="#br0" timeOffset="391248.6872">17318 15536 16,'20'-17'31,"7"7"5,4 0 2,6 1 9,4 6-6,-5 3-7,2 0-6,-8 0-5,-8 14-13,-4 4 4,-8 3 2,-5 0-6,-4 0-6,-1 1 2,0 3 3,-13 6-5,-12 0-2,-3 3 1,1-8-2,0-5 2,1-3-1,2-4-5,-1-2-7,13-9-10,1 1-3,4-4-12,5 0-5,2-5-47,0-16-54</inkml:trace>
  <inkml:trace contextRef="#ctx0" brushRef="#br0" timeOffset="391607.4878">17980 15424 136,'0'0'43,"0"0"-40,0 0-2,0 0 8,0 0 43,0 5-39,-5 17-9,-5 14 0,-3 10 35,1 7-17,2 5 1,0-2-4,6-5-7,1 2 8,3-5-13,0-9-1,4-5-6,9-9 0,1-5 0,0-3 3,4-2-19,3-7-21,2-8-15,1 0-19,4 0-46</inkml:trace>
  <inkml:trace contextRef="#ctx0" brushRef="#br0" timeOffset="392340.6891">18446 15436 182,'0'2'32,"0"-2"-31,3 5 7,9-5 43,7 2-2,5 2-12,2-2-19,5 0-3,-3-2-5,3 2 6,-5-2-8,0 0-3,-2 0 2,-5 0-5,-7 4 0,-3 0-4,-6 3 2,-1-2 2,-2 2-6,0 3 1,-2 14 2,-19 8-2,-10 6-3,-4 10-3,0 1 2,-7 1 1,4 1 1,4-5 2,-4-5 3,5-6 0,2-4 0,0-3 1,3-7-1,13-5 0,2-6 0,9-4 2,1-4 0,3-2 2,0 0 2,0 0 0,0 0 0,0 0 1,0 0-2,7 0-2,7 5 0,12 1 2,0-2-2,2 2 1,3 0-2,-4-2 0,8 3 1,-8-1-1,5-2-1,-8 3-1,-2-4 0,-5 4 0,-4-4 1,-5 0-2,-1 1-5,-6-2-10,1 0-5,-2-2-11,0 0-16,0 0-7,-7 0-21,-6 0-96</inkml:trace>
  <inkml:trace contextRef="#ctx0" brushRef="#br0" timeOffset="392590.2896">18334 15784 212,'0'0'46,"0"0"-42,0 0-11,6 0 17,13 0 51,7 0-8,5 0-23,0 6-7,4 1-11,-2 0-6,-6-2-4,1-1-1,-6 4-11,-3-1-39,-7-2-65,-5 0-60</inkml:trace>
  <inkml:trace contextRef="#ctx0" brushRef="#br0" timeOffset="393385.891">19572 15608 68,'2'0'134,"-2"-1"-86,0 1-31,0 0 21,0 0 14,0 0-17,0 0-30,-16 0-6,-6 9-4,-5 9-1,-11 6 6,7 4-5,-6-2 4,2-1 1,3 1 1,-1-1-2,4-4 2,2 3 0,2-9-4,12-1 4,2-5 0,4-3 3,5-4 1,1-2 3,1 0 4,0 0 4,0 0-3,0 0-1,0 0-3,0 0 1,0 0 0,0 0-6,0 5-1,3 1-1,11 2 6,1 2 0,8 2 2,-1 0-2,2-3 0,0 0 0,1-1-5,-5 0-1,3-1-2,-3-1 1,-5 1-2,0-4 4,-3 2-3,-4-4-2,-4 2-2,-2-3-6,-2 0-8,0 0-5,0 2-12,0 0-28,0-1-50,-10 2-37</inkml:trace>
  <inkml:trace contextRef="#ctx0" brushRef="#br0" timeOffset="396147.0958">20161 15575 9,'2'-14'33,"0"1"-7,-2-2 1,0 5-1,0 3-2,0-2 4,0 3 4,0 4 1,0 0-7,0-1-2,0 3-1,0-4-2,0 4 0,0-3-1,0 3-2,0 0-4,0 0 1,0 0 0,0 0-7,0 0-6,0 0-3,0 10-2,-2 14 2,-10 16 1,-1 7 3,2 5-6,-3 4 4,3 3-1,-2-6 0,1-4 5,1-6-3,1-5-1,3-5 0,0-8-2,3-4 1,1-11 0,3-1 0,0-3 1,0-6-1,0 2 0,0-2-1,0 0-5,0 0-14,0 0-26,0 0-25,0 0-15,0 0-26</inkml:trace>
  <inkml:trace contextRef="#ctx0" brushRef="#br0" timeOffset="396412.2963">20187 16008 93,'1'0'24,"1"0"-9,4 0 24,-1 0-2,0 2-10,3 8-4,1 5-4,-2 1 10,-2 1-7,-2-2-10,-1-3-5,-2-2-5,0 1 2,0-6-4,0 2-8,1-4-14,-1-1-26,0-1-24,0-1-31</inkml:trace>
  <inkml:trace contextRef="#ctx0" brushRef="#br0" timeOffset="398253.0995">21613 15403 183,'3'-2'41,"1"2"-32,2 0 9,1 0 32,3 0-13,5 2-2,3 11-14,1 3 2,0 7-5,5 0-3,-1 6-5,-7 0-4,2 4-4,-4 2 3,-4 2-1,-7 5-4,-3 0 2,0 3-1,-6-2 4,-17 6-7,1 2 4,-4-6-1,-3-1-2,5-8-3,-4-4-12,-3-10-26,0-5-53,0-13-67</inkml:trace>
  <inkml:trace contextRef="#ctx0" brushRef="#br0" timeOffset="421497.1402">20577 15492 68,'-3'0'8,"3"0"-22,0 2 18,0-2 42,0 0-20,0 0-21,0 0-5,0 0 3,0 0 8,0 0-5,0 0-3,0 0-4,0 0 1,0 0 0,0 0 0,0 0 0,-3 0 0,3 0 0,0 0 0,-1 0 0,1 0 0,0 0 0,0 0-2,0 0-2,0 0-12,0 0-3,0 0 0,0 0 0,1 3-16,8-3 3</inkml:trace>
  <inkml:trace contextRef="#ctx0" brushRef="#br0" timeOffset="422323.9417">20642 15526 18,'0'0'24,"0"0"26,0 0 1,0 0-17,0 0-10,0-3-2,0 1 2,0-3-3,0 5-1,0-3 3,0 3-7,0 0-5,0 0-1,0 0 1,0 0-3,0-2-6,0 2 0,0 0-2,0 0 4,0 0-2,0 0 2,0 0 2,0 0 3,0 0 2,0 0 0,0 0 2,0 0-6,0 0-4,0 0-1,0 0-2,0 0 0,0 0-4,-2 15 1,-6 4 2,-1 11 2,1-7-3,1-1 3,3-1-1,2-4-1,1 2 2,1-3-2,-4 0-1,4 0 4,-1-4-2,1-5 0,0-4-2,0-1 0,0-2-7,0 0-7,0 0-9,0 0-11,0 0-13,0 0 9,0-12-11,5-7-51</inkml:trace>
  <inkml:trace contextRef="#ctx0" brushRef="#br0" timeOffset="422994.743">20639 15480 127,'1'0'44,"1"0"-37,-2 0-16,0 0 9,4 0 19,0 0-4,2 0-13,5 0 1,2 0 7,6 0 15,5 0-4,4 0-4,3 0-8,-1 0 5,4 0-7,-5 2 1,-6 3-5,1-5 1,-7 7-2,-3-4 4,-5-1-2,-1 1-3,-6-3 2,-2 0-1,0 0 2,0 0 2,0 0 7,0 2 3,0-2-3,0 0-6,0 0-5,0 0 3,0 3-4,0-3 0,0 6-1,-5 4 1,-5 3-3,-1 5 3,-1 3-1,1 2-1,2 2 0,-6 4 2,1 5-2,3 7 0,-2 4 1,-1 4-1,3 6 0,-3-2 2,1-1 0,3-6-2,0-7 1,-1-3 1,4-5-1,0-2-2,4-7 3,2-5 0,-1-7-2,2-4 2,0-3-2,0-3 1,0 0 0,-2 0 0,2 0 1,0 0-11,0 0-10,0 0-10,0 0-14,0 0-11,0-14-43</inkml:trace>
  <inkml:trace contextRef="#ctx0" brushRef="#br0" timeOffset="424227.145">21351 15712 81,'9'-12'18,"2"-5"-12,-1 3 21,2-3 9,-2-1 1,3 4-17,-3-2 3,0-1 1,-3 1-1,1-1-3,-2-4 0,-1 7 0,-2-6 0,-1 1-2,0 0-6,-2-1-5,0 3 0,0 1 3,0 1-3,0 1-2,-5 1-1,-8-2-1,-2 5-3,-4 0 0,-2 6-2,3 2 2,-4 0-1,2 2 1,3 0-1,-4 0 0,3 14-2,-5 3 2,6 5 1,-6 10-2,8 1 2,-3 6-1,1 2 1,3-3 1,-2-1-1,6-4 1,5-2-1,2 0 1,1-6-1,2-3 0,0-7 0,0-5-1,10 5 1,2-5 0,7 1 1,-3-6 1,2-5 0,0 0 0,9 0 0,-7-5-2,5-7-1,-2-5 1,-3-2 0,-4-2 0,-1 0-2,-4 5 3,0-3-3,-3 3 0,-3-2 4,-1-2-5,-1 0 2,-3-3 0,0 8 0,0 1 0,0-1 2,0 5-1,0-2-2,0 2 3,0 1-1,0 1-4,0 2 1,0 3 0,0 0 2,0-1-1,0 4 1,-2 0 0,2 0 1,0 0-1,0 0 0,0 0 1,0 0-2,-1 0 2,1 0-5,0 0 3,0 0-3,-2 0 2,0 7 0,-1 5 3,-3 2 0,2 1 2,1 11 1,0-3 3,0 6-4,-1-3 5,1 6-3,1 3 2,0 0-1,0 5 0,-1-3-3,3 0 2,-3 1 0,3-1 0,-2-2-2,1 2-2,1-2 1,0-2 1,-3-1-1,3-3-2,0-3 3,0-7 0,0 0-4,0-7 4,0-4-2,0-1 0,0-5 0,0-2 1,0 0-1,0 0-1,0 0 2,0 1-1,0-1-3,0 0 1,0 0-4,0 0-9,0 0-17,-4 0-42,-5-15-88</inkml:trace>
  <inkml:trace contextRef="#ctx0" brushRef="#br0" timeOffset="425709.1476">16527 17381 13,'0'0'25,"0"0"-22,0 0 18,0 0 38,0 0-15,0 0-24,0 0-9,0 1 13,0 2 5,0-3 2,0 2 1,0 0-3,0-2 1,0 0-1,0 0-6,0 0-8,0 0-4,0 0-5,0 0-5,2 0-1,10 0 2,3 0 6,6 0 10,3-7-10,-1 2-4,-1-2-2,0-1-1,3 2 0,-7-1-1,1-1 0,-3 0 1,-4 2-2,0 0-4,-1 0-23,-5 3-29,-2-1-89,-4 4-87</inkml:trace>
  <inkml:trace contextRef="#ctx0" brushRef="#br0" timeOffset="426021.1482">16591 17615 157,'-2'1'76,"2"-1"-68,0 0-12,0 0 14,4 0 48,4 0-21,4 0-11,2 0-5,0 0 2,3-3-4,0-1-4,-1-1-7,1 0-5,-3 5-2,-2-3 0,2 1-2,-4 0 1,2 2-4,-3 0-25,-2 0-66,-4 2-70</inkml:trace>
  <inkml:trace contextRef="#ctx0" brushRef="#br0" timeOffset="440419.9736">17131 17354 170,'-10'4'8,"2"-4"-8,8 0 4,-1 0 39,1 2-24,0-2-13,0 0 0,0 0 7,0 0 3,0 0-2,0 2-5,-6 6-7,4 4 8,-3 3 2,0 4 5,0 0-3,-2 1 3,1 3-1,4-1-7,1-3-3,1 1 0,0-4-1,0 2-1,3 1 8,14-5-6,-1-1 2,11-7-2,9-2 1,5-4 3,8-4-2,2-22-2,0-10-5,-3-3 4,-10 1-5,-3-3 1,-8 0 0,-6-3 0,-6-1 3,-8-1-7,-4 4 1,-3 5 1,0 2 0,0 3-2,-10 8 4,-7 5-3,-7 9-1,-4 2 0,-4 8 3,-3 0-1,1 0-2,-3 3 1,2 19 1,-3 7 0,1 7-1,3 0 0,9 0-2,-1-2 2,7-5 2,1-1-1,7-6-3,6-5-12,3-1-19,2-1-43,0-5-32,13-1-30</inkml:trace>
  <inkml:trace contextRef="#ctx0" brushRef="#br0" timeOffset="440747.5742">17707 17536 265,'0'3'30,"0"-3"-30,0 0 11,0 0 31,0 0-23,0 3-15,0 6-5,3 3 3,-1 5 6,2 2-5,-1-3-1,2 2 0,1-1-2,1-1-11,1 1-26,-2-5-48,0-1-31</inkml:trace>
  <inkml:trace contextRef="#ctx0" brushRef="#br0" timeOffset="441496.3755">18485 17166 184,'4'-28'27,"3"-1"-18,1-1 26,1-1 18,-3-1-28,-5 3-8,-1 4-6,0 4-4,0 7 16,-9 4-18,-8 4-2,-5 6-6,-11 0 3,-9 10-5,-6 23 2,0 11 3,-1 3 0,6 7-2,7-1 2,6 0 0,10-12 8,10-8 7,7-8 1,3-8-11,3-5 8,12-4-8,15-5 3,1-3 3,10 0-3,2-13-6,2-10 1,-1-2-4,-9 3 0,-2-1-1,-9 0-8,-1 3 10,-6-4-2,-7 8-3,-1 1 6,-3 3-4,-5 4 4,-1 4 1,0-1 0,0 5 1,0 0 9,0 0-9,0 0 1,0 0-3,-5 12-2,-6 5-2,-5 17 3,-6 9 0,2 9 0,-5 8 4,1 8-1,2 2-1,1-1 1,1-6 0,8-14-2,0-3 2,-1-9-3,3-4 1,2-9 0,2-7-2,3-10-2,3-6-6,0-1-14,0 0-13,0 0-30,12-18 3,9-15-43,-2-9-56</inkml:trace>
  <inkml:trace contextRef="#ctx0" brushRef="#br0" timeOffset="442057.9765">19044 16911 147,'-5'0'36,"-2"0"-29,-6 0 14,-3 6 18,-6 23-18,-8 8-3,-1 13 9,-3 6 10,-1 4-13,7 3 2,3-2-3,0 2-11,13-8 0,-2-3-3,11-7-2,3-6 1,0-3-7,11-9 8,6-8-5,7-7-1,10-8 2,10-4-3,5 0-1,5-6 0,-3-17 0,4-8-1,-9-2-2,-10-2-4,-10 5 5,-12 6-1,-10-1 2,-4 2 0,0 1 0,0-2-1,-18 6 1,-8 2 0,-10 3-1,-5 9 1,-8 4-1,2 0 0,1 17-1,1 1 1,5 5-1,8-2 1,9-1 2,2 1-2,8-9 1,6 1-2,3-4-14,4-4-20,0 2-55,0-7-26,14 0-1</inkml:trace>
  <inkml:trace contextRef="#ctx0" brushRef="#br0" timeOffset="442666.3775">19516 17024 328,'11'0'29,"3"-1"-26,9 1 12,-4 0 29,1 0-10,-4 0-14,9 4-7,-5 5-4,-5 0-8,-4 4 2,-4-6-3,-7 7 2,0 1-6,-4 9-2,-21 5 0,-5-2-3,-1-1 0,-2-4 6,6-10 3,11-2 1,4-4-2,9-3 1,1-1 1,2 1-1,0 2 0,3 2-1,13 10 2,5 0 2,3 6-1,1 4 1,2-4-1,-3 4 0,-7-3-2,-9 0-2,-8 5 5,0 3-4,-18 6 4,-9-3 2,5-5-3,2-9 0,-2-10 1,-1-7 5,3-4-4,2 0 0,1-8-3,2-7 1,2 1-3,-2-2-7,0-3-10,5 4-7,3 3-5,6-5-36,1 3-21,0-8-10,17-4-75</inkml:trace>
  <inkml:trace contextRef="#ctx0" brushRef="#br0" timeOffset="443196.7785">20149 16895 235,'5'0'82,"6"0"-67,2 0 5,3 0 49,1 0-33,2 5-14,-4 7-11,1 0-5,-6 4-2,-5 2-3,-5 3 1,0 10-2,-10 7-3,-21 3-7,-2 0-1,-1-10-5,6-9 9,2-10 7,12-9 1,3 2-2,7-5 2,4 0 0,0 0 1,0 0 4,0 0 2,4 2-7,7 5 0,9 8 1,3 2 3,3 4-1,4-3-2,-6 3-1,-3-2 2,-4-2-1,-7 1-2,-6 1 1,-4-1-1,0 5 4,-12 2 10,-13-1-8,0 0-3,-5-5-1,1-5 1,-5-6-2,3-6-1,3-2-4,4 0 3,7 0-2,1 0-3,2 0-4,4-8-7,-2-1-14,6-1-30,3 1-54,0 2-34</inkml:trace>
  <inkml:trace contextRef="#ctx0" brushRef="#br0" timeOffset="445224.782">20937 17111 204,'-3'-10'33,"3"6"-19,0 1 0,0 0 24,6-1-16,15-1-12,6 3 1,2 1 10,4 1-1,0 0 1,10-2-2,-4-1-5,2-1 3,-1 2-5,-4-1-4,-1 0-6,-5-3 3,-5-1-4,-9 3-1,-4 0 0,-7 2-9,-5 2-25,0 0-54,-12 0-40,-19 4-61</inkml:trace>
  <inkml:trace contextRef="#ctx0" brushRef="#br0" timeOffset="445458.7824">20950 17253 198,'-3'0'49,"3"0"-29,0 0-2,3 0 21,15 0 5,9 0-8,3 0-17,5 0-8,3 0 0,0 0-2,8-5-6,-1 1-2,-4 1 1,-7-2-3,-9 0 0,-9 3-20,-8 0-28,-8 2-34,0 0-40</inkml:trace>
  <inkml:trace contextRef="#ctx0" brushRef="#br0" timeOffset="445708.3829">21210 16825 217,'0'0'30,"0"0"-32,0 0 2,0 0 10,0 7-4,4 15-3,2 2 4,3 0-4,-1 8-1,-5 0-23,-3 1-115</inkml:trace>
  <inkml:trace contextRef="#ctx0" brushRef="#br0" timeOffset="445911.1832">21210 17498 344,'0'0'19,"0"7"-29,0 0 5,0 7 6,0 13 2,5 7-5,-3 10-32,-2-5-78</inkml:trace>
  <inkml:trace contextRef="#ctx0" brushRef="#br0" timeOffset="446675.5846">22333 17183 208,'18'-41'48,"-3"5"-30,-1-2 36,-7 3-10,-4 4-13,-3 2-17,0 4-4,0 1-3,-15 9-1,-6 1 2,-7 2-6,-8 9 0,-5 3-5,-8 0 3,1 12-1,1 17 0,1 6 2,8 3-1,9-5 2,10-7 2,8 1-1,6-3-2,5-5 0,0 3-1,0-3 0,9 0 3,8-4 2,7 2-3,-1-6 2,8-6-4,0-5 0,2 0-3,1 0 3,-1-16-4,-6-6 4,-6-2 0,-4 2-3,-6-2 4,-6 9-2,-2-2 1,-3 5 1,0 3-1,0 4 0,0 5 3,0 0-4,0 0 2,-2 0-2,-9 0-1,-4 3-3,-7 23 3,-6 12 1,2 8 1,-4 12 2,-1 5-1,3 8 4,4 4-3,2-3 2,6-9 1,2-12-4,3-16 2,7-10-2,0-4 3,4-6-5,0-5 1,0-4 0,0-6-13,0 0-9,0 0-23,0 0-14,8-15 7,7-7-36,0-7-102</inkml:trace>
  <inkml:trace contextRef="#ctx0" brushRef="#br0" timeOffset="450559.9914">23075 17594 118,'-1'-4'40,"-1"4"-9,2 0 11,0 0 10,0 0-11,0 0-16,0 0-9,0 0 4,0 2-9,-4 15 4,4 3 4,0 1-5,0-5-9,0-1-4,0-5 1,0 1-6,4-7-18,9-2-41,3-2-38,-2 0-57</inkml:trace>
  <inkml:trace contextRef="#ctx0" brushRef="#br0" timeOffset="451105.9923">23643 16919 408,'10'0'44,"6"0"-30,1 0-15,0 0 21,-1 5-3,-6 7-2,-3 6-16,-4 5 3,-3 12-11,-13 11-4,-21 2-3,-8 3-8,4-8-13,2-14 10,11-8 20,6-6 5,7-5 2,8-2 0,0 3-2,4-1 4,0 5 4,0 3 15,8 5-2,10 6-5,2 5-8,-1 5 2,4-1-3,-5 4-2,-9 0-1,-6-1-2,-3 0 2,-10 1-1,-15-3 3,-5-5-2,3-10-3,-4-7 3,5-12 0,0-5 2,4 0 0,2-22 0,3-2-3,6-8-3,4 1-8,7-2-13,0 5-16,3-8-38,16 1-27,3 0-48</inkml:trace>
  <inkml:trace contextRef="#ctx0" brushRef="#br0" timeOffset="451573.9932">24050 17012 181,'26'-4'47,"0"4"-26,3 0 6,1 0 24,-8 12-32,0 7 0,-11 7-16,-4 0-1,-7 3-9,-7 3-8,-17 2 4,-6-5 5,1-3-2,8-11-4,2-4 11,6-5 1,0 0-1,8 1 3,2-1-3,1 1 3,2 6 3,0 2 6,0 7 8,0 3-2,12 5-3,4 6-4,-1-4-4,-1 1-1,-5 4-3,-8-4 1,-1 3-2,-5-3 3,-17-3-4,-8 0 4,-2-3 1,2-6-4,-2-9 2,-1-10 0,9-2 1,1-9-4,8-13-8,4-1-16,10-2-25,1 0-28,0-6-70</inkml:trace>
  <inkml:trace contextRef="#ctx0" brushRef="#br0" timeOffset="451948.3938">24488 17052 70,'2'0'179,"0"0"-160,3 0-25,6 6 14,4 10 35,4 1-6,7-2-26,1-5-1,1-8 10,-2-2-10,-4 0 0,-6-9 0,-8-6-4,-5-9 12,-3 6-3,0-5 3,-17-2-15,-10 4-4,-5 7-1,-6 3 0,0 9 1,8 2-4,4 0 2,7 5-8,11 7-9,6 2-39,2 1-29,0-5-39</inkml:trace>
  <inkml:trace contextRef="#ctx0" brushRef="#br0" timeOffset="452213.5943">24969 17123 36,'2'14'193,"-2"0"-166,0 9 8,-17 10 59,-19 8-29,-11 9-31,-9 4-15,-4 8-5,-4-2-5,3 10-4,2 2-3,4-3-1,10-7-2,19-18-15,10-20-11,13-15-18,3-9-52,6 0-18,17-19-26</inkml:trace>
  <inkml:trace contextRef="#ctx0" brushRef="#br0" timeOffset="452447.5947">24694 17670 92,'0'3'66,"0"14"-20,5 7 18,4 3-16,6-2-17,6-3-7,6-5-2,0-7-4,-2-3-9,-6-7-7,-1 0 2,-8 0 0,-4-17 2,-6-4 1,0-3 4,-8-5-2,-18 6-8,-1 5-1,-6 1-2,2 5 0,5 3 2,3 7-8,0 2-25,1 0-55,2 0-71</inkml:trace>
  <inkml:trace contextRef="#ctx0" brushRef="#br0" timeOffset="463664.0144">22885 16919 179,'0'-4'37,"0"0"-5,-3 2 30,-2 0-20,2 0-26,0 2-13,0-3 14,-1 3 8,3-2-7,-4 2-3,-5 0-3,-2 0-2,-6 0-1,-2 0-5,-3 0 1,-5 11-4,-2 5 1,-2 5 2,4 4 1,0 1-2,-5 6 6,8-1 2,-4 6-6,-1 2 6,3 6-2,1 1-3,-3 0-4,7 0 3,1-5 0,6-4-3,7-3 1,5-1 0,3-2 1,0 1 0,0 4 3,16-2-5,2 0 3,3-2-3,7-7 0,-2-3-1,7-3 1,-1-1 2,-3-3-4,-1-7 3,-1 1-3,1-9 2,-3 0-3,8 0-1,-6-17 5,-2-2-6,0-2 3,-2 3 1,-1 2-1,-3-8 0,-2 0 0,-6-3 0,2-2 1,2 4 0,-4 3-1,-2 0 1,-1 5 2,-2-2-1,-5 5 1,-1-1 1,0 3 0,0-2-4,0 2 4,-10-1-3,-3 1-2,4 0 0,-9 1-2,-2 3-1,-7-1 2,-4 1 0,-1 4-1,-3 4 1,1 0 1,-4 0 0,7 0 2,-6 11-3,6 1 2,0 2-1,0-1 0,3 4 1,6-1 0,2 1-1,-2 1-11,4 3-19,2-2-30,5-2-95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6:38:11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1494 9968 247,'0'10'-5,"0"-3"-41,0 1 46,0 13 29,0 12-20,5 9-6,-2 9-3,0 1 3,-1-3-2,-2-5 5,0-7-2,0-4 5,0-8 13,0-6-1,0-7-8,0-5-5,0-4-4,0-3 2,0 0-1,0 0 1,0 0 1,0-16 0,0-12-12,1-9 1,13-4 3,1-5-1,3 0 1,11 1 0,-5 1 1,1 6 0,3 1-3,-3 3 5,-3 11-4,2 5 2,-6 10 2,-3 8-1,-3 0 0,-4 0 7,-4 18 3,-1 13 1,-3 8-2,0 7-1,0 4 2,0-2-7,-1-5 3,-5-1-6,3-3 0,0-2-1,-2-4 0,5-1 0,-4-8 0,2-7-10,-1-7-6,3-3-6,-2-7-12,2 0-14,0 0-9,-2 0-19,1 0-76</inkml:trace>
  <inkml:trace contextRef="#ctx0" brushRef="#br0" timeOffset="343.2006">2057 10113 165,'0'0'192,"0"0"-192,0 0-8,1 0 30,5 0 24,4 0-43,11 0-1,1 2 11,8-2-3,-1 0 2,-4 0-6,3 0-4,-7 0 0,-1-7-1,-4 0-4,-6 0-12,-2-1-26,-8 8-37,0 0-58</inkml:trace>
  <inkml:trace contextRef="#ctx0" brushRef="#br0" timeOffset="577.201">2005 10322 210,'-1'0'81,"1"0"-71,0 0-5,0 0 43,15 0-10,10 0-28,10-8 10,-4 0-8,6-1-10,-1 5-1,-7 2 1,-1 0-6,-1 2-20,-5 0-47,-4 0-46,-9 0-67</inkml:trace>
  <inkml:trace contextRef="#ctx0" brushRef="#br0" timeOffset="826.8013">2539 9935 394,'0'0'-6,"0"0"1,0 0 25,0 14 8,0 18-16,0 18-11,0 13 5,0 5-2,0 1-4,0-3-1,0 0-40,0-8-90,0-8-145</inkml:trace>
  <inkml:trace contextRef="#ctx0" brushRef="#br0" timeOffset="2511.6043">13657 10135 74,'-9'-8'44,"2"2"-22,6 3 4,0 0 25,1 1-7,0 0-18,0-1-9,0 1-1,0 2-1,0-2 2,0 2 1,0 0 0,0 0-4,0 0-4,0 0 0,0 0-6,0 2-4,0 22-3,0 12 3,0 8 3,0 2-2,0-5 1,0-10-2,0-4 0,2-5 0,2-7 0,-4-4 0,0-5 0,0-2 0,0-2-4,0-2-1,0 0-2,0 0 4,0 0 2,0 0-4,0-4 1,2-17-3,5-6-1,3-6 2,4-6 2,5-2 1,4-3-5,-3 4 4,9 1 1,-5 6 1,-3 6 0,2 7 2,-8 5 0,-4 9 0,4 2 1,-3 4-2,-2 0 3,-1 18 6,-5 14-4,-4 9 5,0 5 1,0-1-5,0-1-2,0-7-1,0-6-1,-2-7 1,-3-3-4,2-2-3,3-10-8,-4-2-22,4-7-29,0 0-32,-2 0-30</inkml:trace>
  <inkml:trace contextRef="#ctx0" brushRef="#br0" timeOffset="2776.8049">14148 10103 241,'7'0'15,"8"0"-11,4 0 48,3 0-4,4 0-19,2-4-19,3-9-6,-2 4-5,-4-1-14,-3 3-33,-7 0-69</inkml:trace>
  <inkml:trace contextRef="#ctx0" brushRef="#br0" timeOffset="2995.2052">14168 10289 272,'0'0'34,"0"0"-36,0 0-4,7 0 13,19-2 16,7-11-12,5 4-8,0-5-3,1 4-10,1 2-25,-4-3-42,-1 1-51</inkml:trace>
  <inkml:trace contextRef="#ctx0" brushRef="#br0" timeOffset="3463.2061">14724 10019 107,'1'0'116,"-1"0"-95,0 0-15,0 0 38,0 0 4,0 0-29,0 0-19,-11 0 0,-7 17-1,-4 12-5,-4 9 0,-5 5 3,0-1 0,0-4 2,5 1-1,1-11 2,12-5 1,1-4 0,4-10 5,7-4 0,1-3 1,0-2-3,0 0 4,0 0 4,11 0-4,7 0 5,1 0 1,8 0-4,1 0-1,2 0-7,0 0 2,2-4-3,-3-3-1,-5 3 1,2 0 0,-7 0-5,-3 2-12,-8 2-20,-2-2-16,-6 0-27,0-2-6,-2-3-36</inkml:trace>
  <inkml:trace contextRef="#ctx0" brushRef="#br0" timeOffset="3728.4065">14707 9990 202,'-2'0'12,"-3"0"-10,1 3 2,-2 26 29,2 9 6,-2 10-18,4 6-10,-2 3-1,2 1 3,0-5-6,2-6-1,0-5-5,0-14 1,0-4-6,0-7-30,0-10-54,0-7-86</inkml:trace>
  <inkml:trace contextRef="#ctx0" brushRef="#br0" timeOffset="4102.8072">14900 10239 171,'5'21'6,"-2"4"-5,6 6 33,3-4 3,7-2-9,7-3-11,5-7 2,3-7-6,-1-8-9,5 0-2,-2-10 3,-3-17 7,-12-5-6,-8 2 16,-4-6 10,-9 3 12,-2-5-14,-20 2-21,-5-2-3,-8 11-3,1 7-2,-3 9-1,5 8 1,-1 3-2,7 0-1,3 8 1,6 16-10,3 9-15,4 8-35,3 3-51,-3-6-115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226.0188" units="1/cm"/>
          <inkml:channelProperty channel="Y" name="resolution" value="3561.63037" units="1/cm"/>
          <inkml:channelProperty channel="F" name="resolution" value="2.84167" units="1/cm"/>
        </inkml:channelProperties>
      </inkml:inkSource>
      <inkml:timestamp xml:id="ts0" timeString="2016-12-01T06:41:26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3729 3113 320,'1'-15'-2,"-1"6"-14,0 4 19,0-2 32,0 0 4,0-3-15,0 2-9,0-1-2,0 1 6,0 4-3,0 2-4,0 0 5,0 0-4,0 2-3,0 0 6,0 0-8,0 0-2,0 0-2,0 0-4,0 0 1,0 0-3,0 4-6,0 27 2,0 22 4,11 18 1,-6 8 4,0-8-1,-3-16-1,1-11 0,-3-11 0,0-4-1,0-2-1,0-4 1,0-9 1,0-6-1,0-1 1,0-7 0,0 0 1,0 0 2,0 0 1,0-21 1,0-15-6,0-10-2,4-9 1,7-3 1,5 2-2,4 4 0,0 9 1,-3 4 1,-1 12-1,-2 4 0,-1 4 0,-4 9 2,-3 0-2,-3 6 0,0 4-3,1 0-1,6 0-2,-2 16 2,5 6 0,0 6 4,-2 4 2,-3 7 0,1-1 0,-2 1 0,0 3 1,-1-6-2,-2-5 1,1-6-1,-3-6 1,-2 1-3,2-6-4,-2-2-6,0-3-6,0-6-1,0 2-17,0-5-24,0 0-11,0 2-10,0-2-16</inkml:trace>
  <inkml:trace contextRef="#ctx0" brushRef="#br0" timeOffset="296.4006">4276 3205 306,'0'0'7,"0"0"-14,4 0 18,3 0 26,4-3-18,9 1-3,3-1 0,-1-1 0,8-5-8,-5 3-6,0-1-1,-6 4-1,-5-3-5,-3 3-26,-4 3-41,-7 0-57</inkml:trace>
  <inkml:trace contextRef="#ctx0" brushRef="#br0" timeOffset="530.401">4283 3410 264,'0'0'8,"0"0"-15,0 0 30,6 0 30,15 0-29,5-9-12,1-3-8,6-2-5,-4 2 4,-1-1-5,-5 1-1,3 4-25,-5 1-57,1-1-44</inkml:trace>
  <inkml:trace contextRef="#ctx0" brushRef="#br0" timeOffset="1092.002">5004 2934 188,'0'-3'2,"0"3"0,0 0 39,0 0 15,0 0-28,0 0-25,0 0-3,-3 3-1,-10 13 0,-3 11 0,-6 13 1,-2 5 3,0 13 8,2 0-8,4 1 2,5-7 5,5-6-2,6-4-1,2-11-1,0-2-5,7-9-1,9-3 8,-4-3 2,10-9-8,-3-5 3,9 0-1,1-6 3,0-19-3,-4 0 2,-6-2-4,-7-2 1,-5 6 1,-7-1 1,0 2 0,0 2 2,-8 1-4,-6 3-1,-3 5-3,-4 2 0,-2 6-1,-1 3-1,0 0-2,5 3-1,1 15-2,-4 7-12,10 1-19,3 2-15,6 1-28,3-13-50</inkml:trace>
  <inkml:trace contextRef="#ctx0" brushRef="#br0" timeOffset="1700.403">5718 3035 183,'0'0'81,"0"0"-81,-5 0 23,-4 0 40,1 0-22,-3 0-36,1 0-4,-9 0-2,-5 3-1,-9 14 1,-6 12-4,-5 0 5,5 0-1,0 2 1,6 1 1,3-7-2,5-2 2,5-3 0,2-5-2,8-2 1,5-5 3,3-4-6,2-2 4,0-2-1,0 0-1,0 0 1,0 0 6,0 0-4,9 0-2,10 0 5,4 0 3,-1 0 0,9 0 6,2 0-11,3 0 0,4 0-2,-1 0 2,1 0 1,-4 0-2,1 0-2,-10 0 2,-1 0-2,-9 0 1,-5-3-1,-3 0 2,-2 0-2,-6 2 0,3 1-5,-4 0-4,0 0-3,0 0-14,0 0-10,0 0-18,0 0-25,0 0-24</inkml:trace>
  <inkml:trace contextRef="#ctx0" brushRef="#br0" timeOffset="2028.0036">5677 3048 132,'0'0'15,"0"0"-13,0 0 34,0 0-5,0 12-29,-2 12 1,-3 14 25,-2 2-1,0 0-8,2 4 4,0-2-11,-1-3-7,1-3 0,3-3-3,-2-4-2,-5 2 3,1 4-9,-3-2-24,1 5-26,1-5-34</inkml:trace>
  <inkml:trace contextRef="#ctx0" brushRef="#br0" timeOffset="2277.604">6015 3785 283,'0'3'-8,"0"-3"-11,0 10 19,-11 6 4,-13 13-16,-3 3-104</inkml:trace>
  <inkml:trace contextRef="#ctx0" brushRef="#br0" timeOffset="2886.0051">7549 2940 7,'-2'-10'16,"-1"8"13,3 2 33,-2 0-7,0 0-13,1 0-13,-3 0-18,1 2-8,-3 23-3,-2 22 7,1 21 13,-3 19 9,-3 15-12,2 3-7,0-12-6,2-13 0,4-21-4,2-17 0,0-13 3,1-3-4,0-6 2,0-10 0,0-2-1,2-4-7,0-4-5,-1 0-10,-1 0-8,-3-8-5,0-20-89</inkml:trace>
  <inkml:trace contextRef="#ctx0" brushRef="#br0" timeOffset="3182.4056">7668 2914 121,'25'0'20,"0"3"-18,0 14-1,-9 1 12,-7 1 13,-6-2 5,-3 1-5,0 3-8,0 2-4,-12 2-3,-10-1-6,-9-1-1,-2-3 1,2-3-4,1-6-7,5-5-1,2-4-7,6-2-20,6 0-20,10 0-37</inkml:trace>
  <inkml:trace contextRef="#ctx0" brushRef="#br0" timeOffset="3525.6062">8240 2799 257,'-5'7'-8,"-12"5"-7,-1 4 21,-2 5 11,-2 8 4,3 1-16,0 8 4,5 6 14,1 2-7,3-1-13,9 0 3,1-1-4,0-4 0,8-3 0,6-4-2,3-6-4,-2-5-5,7-1-20,0-5-27,-2-7-45</inkml:trace>
  <inkml:trace contextRef="#ctx0" brushRef="#br0" timeOffset="3837.6067">8522 2955 241,'2'0'6,"-2"0"-11,5 0-3,4 0 22,5 18 16,6 11-4,2 4-13,-1 4 9,3 4-14,3-5-1,-2 2-4,3-6-3,-5-3 4,-6-4-4,-7-6-16,-3-6-17,-6-3-26,-1-8-29,0-2-47</inkml:trace>
  <inkml:trace contextRef="#ctx0" brushRef="#br0" timeOffset="4102.8072">8818 2917 235,'0'-3'13,"0"3"8,0 0 29,-4 0 3,-6 0-39,-11 3-14,-16 24-1,-9 13 1,-4 5 0,-3 5-1,1-2 3,3-5-3,7-1-11,5-6-2,3 0-10,0-7-6,7 0-15,-1-4-19,4-8-20</inkml:trace>
  <inkml:trace contextRef="#ctx0" brushRef="#br0" timeOffset="4383.6076">8479 2652 267,'8'0'24,"-2"0"-39,8 0 16,13 0 42,2 0 0,9 0-22,12-4-6,0-4-12,9-2-1,-5-1 1,-2 3-19,-13-5-76,-11 0-150</inkml:trace>
  <inkml:trace contextRef="#ctx0" brushRef="#br0" timeOffset="5709.6101">9602 2998 191,'2'0'20,"-2"0"-15,0 0 36,0 0 33,0 0-33,0 0-26,0 0 6,0 0 6,0 0-12,-5 0-10,-9 0-4,-5 8-1,-9 5-2,-1 3 3,0-1-1,3-3 1,2 1-1,-3-4 1,7 1-2,3-3 1,0 0 1,8-2-2,2-2 3,5-3-3,1 0 1,1 0 1,0 0-1,0 0 0,0 0 0,0 0-1,0 0 1,0 0 1,0 0 0,0 0 2,0 2-5,0 2 2,10 4-1,7 4 2,6 3 8,-1 1-1,4 2-4,4-2-1,0-2-1,-2-1 1,1-1-1,-10-3 0,-1-1-2,-6-4-2,1-2-8,-2 1-12,-8-2-25,-3 1-55,0-2-23</inkml:trace>
  <inkml:trace contextRef="#ctx0" brushRef="#br0" timeOffset="6614.4117">10110 2924 168,'0'0'69,"0"0"-68,0 0-5,0 0 11,11 2 23,10 10 4,5 5-9,5-3 8,2 1-9,-3-3 0,1-2-12,-6 3-6,-8-3-6,-6-1 1,-6 1-2,-5-3-2,0 13-21,-13 4-5,-18 9 21,-6 5-2,-2-3 2,5-3 2,3-9 6,10-3-1,6-6 2,6-3-2,5-7 6,4-1-1,0-3 1,0 0 10,4 0-5,10 1 5,6-1-4,7 0-5,4 0 0,5 0-6,4-1-8,9-10-28,-7-1-52,-3-2-76</inkml:trace>
  <inkml:trace contextRef="#ctx0" brushRef="#br0" timeOffset="7051.2124">10683 2981 334,'7'0'6,"0"0"-18,4 0 30,6 0 24,4 0-23,6 0-6,0 0-4,-1 3-6,-4 2 0,-6 2-2,-4-1-2,-8 1-2,-4 3-20,0 4-22,-18 5 13,-12 1 22,-9 4-23,-1-2 11,3-1 12,7-5 7,5-1 3,9-5 6,7-3 8,5-3-1,4-2-3,0 0-5,0 2 5,4 2 16,12-2-15,3 0 9,3-1-4,4-3-5,0 0 1,5 0-9,5 0-1,0 0-18,0-7-31,-1-3-43,-2-2-74</inkml:trace>
  <inkml:trace contextRef="#ctx0" brushRef="#br0" timeOffset="7441.2131">11191 2994 183,'0'-5'20,"0"5"2,0 0 35,0-1-6,0 1-36,0 0-17,0 0-2,-1 6-4,-11 17 7,3 3 1,-3 1 1,2-1-2,0-6 1,2-4 1,7-3 0,-1-4 1,2-4 0,0 4 1,0-6 2,0 4 13,12-1-6,2-2-3,5 5-1,3-1 0,8-4 2,-1-1 0,9-3-2,-2 0 2,2 0-7,-3 0-2,-6 0 0,-10 0-2,0-5 2,-5 0-12,-1 0-21,-6-4-23,-1-1-51,-6-6-56</inkml:trace>
  <inkml:trace contextRef="#ctx0" brushRef="#br0" timeOffset="7753.2137">11535 2767 253,'0'0'3,"0"0"3,0 0 24,-4 0 4,-11 22-30,-8 14-4,-4 15 2,-4 7-2,-2 4 5,-1 0-1,1 2 1,5-10-3,10-9-1,2-11 0,4-12 1,3-3 1,4-9-5,3-3-1,2-5-15,0-2-11,0 0-2,0-14-37,0-15-41</inkml:trace>
  <inkml:trace contextRef="#ctx0" brushRef="#br0" timeOffset="8065.2142">11714 2764 185,'14'0'13,"-5"0"-13,2 0 24,5 6 22,-4 8 4,4 10-20,0 5-1,-4 4-5,-1 4-13,-4 2 2,-1 0-9,-6 3 1,0 3-2,-10-1-2,-10 2-2,-5-6 1,-9 0-7,1 0-16,-4-9-17,-3-5-5,2-2-23,4-10-11,3-7-44</inkml:trace>
  <inkml:trace contextRef="#ctx0" brushRef="#br0" timeOffset="8704.8152">12648 2892 47,'-14'0'41,"1"-4"-25,2 1 33,6 2 13,0-3-3,5 4-7,0-2-13,0 2-11,0-2-8,0 2 2,0 0-16,0 0-4,11 0-4,12 0 5,6 0 8,6 4 2,-4 0-4,6 0-6,-3 0 0,-9-4-2,-3 3 0,-4-3-11,-7 4-35,-8 2-54,-3 3-44,-3 7-45</inkml:trace>
  <inkml:trace contextRef="#ctx0" brushRef="#br0" timeOffset="8907.6157">12598 3113 191,'0'0'46,"0"0"-42,0 0 39,0 0 45,15 0-40,6 0-9,7 0-12,1 0-16,-2-10-6,8-2-3,-2 2-2,-2-1-4,-1 5-34,0 4-56,-2 2-67</inkml:trace>
  <inkml:trace contextRef="#ctx0" brushRef="#br0" timeOffset="9297.6164">13407 2851 177,'5'-14'87,"0"-1"-77,2 3 55,3-5 23,-1 3-40,0-5-28,1 2-14,0 0 1,6 1-6,-1 3 0,1 3 0,-2 4-2,3 5-1,2 1 3,-2 0-3,-3 0-1,-7 5 1,2 10-2,-4 1-1,-2 3 0,-3-2 2,0-2-2,0 2 3,0 5 0,-10-3 0,-7 9-3,-4 4-14,-8 9-37,1 0-62,-3 2-51</inkml:trace>
  <inkml:trace contextRef="#ctx0" brushRef="#br0" timeOffset="9547.2168">13326 3454 251,'0'2'19,"0"-1"-25,3 4 9,4 1 47,-2 4-8,4 3-17,3-4-5,-7 7-2,0-3-10,2-1-4,-1 4-3,-1 1-1,-3 1-1,-2 5-24,0-3-44,0 0-64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8347BBD-B083-47A4-A923-F9C4AF32405E}" type="datetimeFigureOut">
              <a:rPr lang="en-US" altLang="zh-TW"/>
              <a:pPr>
                <a:defRPr/>
              </a:pPr>
              <a:t>12/1/2016</a:t>
            </a:fld>
            <a:endParaRPr lang="en-US" altLang="zh-TW"/>
          </a:p>
        </p:txBody>
      </p:sp>
      <p:sp>
        <p:nvSpPr>
          <p:cNvPr id="147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7C265C8-008B-4831-A61D-DFD6196C04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5387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EC946-A3C8-4038-8166-32F00B797A0C}" type="slidenum">
              <a:rPr lang="zh-TW" altLang="en-CA" smtClean="0"/>
              <a:pPr/>
              <a:t>2</a:t>
            </a:fld>
            <a:endParaRPr lang="en-CA" altLang="zh-TW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3529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F9575-CBEE-4978-A585-8151E3D4A9A8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140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CADA4-2F89-42FD-933C-55325E3708A7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46056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A61CE-FDFD-4C90-9DE6-2E665E5BCF5F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578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A61CE-FDFD-4C90-9DE6-2E665E5BCF5F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665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33E75B-37FD-44EA-B77F-840252B52BD6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21741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47B29A-111D-4547-8572-362DFE12A449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80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A0C201B-55A4-4577-B2D0-25B3466D135F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0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88828-0DE0-480E-A44B-BEBFDB4E3543}" type="slidenum">
              <a:rPr lang="zh-TW" altLang="en-CA" smtClean="0"/>
              <a:pPr/>
              <a:t>12</a:t>
            </a:fld>
            <a:endParaRPr lang="en-CA" altLang="zh-TW" smtClean="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Insert Formula 7.1, page 333</a:t>
            </a:r>
          </a:p>
        </p:txBody>
      </p:sp>
    </p:spTree>
    <p:extLst>
      <p:ext uri="{BB962C8B-B14F-4D97-AF65-F5344CB8AC3E}">
        <p14:creationId xmlns:p14="http://schemas.microsoft.com/office/powerpoint/2010/main" val="363879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D381A-51A0-47E6-A1BF-E18F7AFE645B}" type="slidenum">
              <a:rPr lang="zh-TW" altLang="en-CA" smtClean="0"/>
              <a:pPr/>
              <a:t>13</a:t>
            </a:fld>
            <a:endParaRPr lang="en-CA" altLang="zh-TW" smtClean="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Change to page 342</a:t>
            </a:r>
          </a:p>
        </p:txBody>
      </p:sp>
    </p:spTree>
    <p:extLst>
      <p:ext uri="{BB962C8B-B14F-4D97-AF65-F5344CB8AC3E}">
        <p14:creationId xmlns:p14="http://schemas.microsoft.com/office/powerpoint/2010/main" val="379995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4787F-9691-4F68-9CB2-8C8BB0E8CEDB}" type="slidenum">
              <a:rPr lang="zh-TW" altLang="en-CA" smtClean="0"/>
              <a:pPr/>
              <a:t>14</a:t>
            </a:fld>
            <a:endParaRPr lang="en-CA" altLang="zh-TW" smtClean="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Change to page 343</a:t>
            </a:r>
          </a:p>
        </p:txBody>
      </p:sp>
    </p:spTree>
    <p:extLst>
      <p:ext uri="{BB962C8B-B14F-4D97-AF65-F5344CB8AC3E}">
        <p14:creationId xmlns:p14="http://schemas.microsoft.com/office/powerpoint/2010/main" val="115644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34144-4269-4FB5-A64C-75664FCE58ED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6902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5B5E9-5853-45E6-B8F1-0FEC2D70A0FF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83459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5FD3C-DC9A-42FB-AE25-8F50FD491D06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2402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0BF6B-EDFF-4EA8-81BB-F2537901F707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9255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A8ECB-BCBF-4960-834F-E852C832A25D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7138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rgbClr val="FF99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858064"/>
            <a:ext cx="7854696" cy="1399736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日期版面配置區 2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6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FABF2-5309-4DDC-950C-B472EB9AA0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EBF-7FFA-4245-AF47-C4E108EE82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84F4C-CAFF-48CA-9371-B86FE3C9BF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>
                  <a:lumMod val="25000"/>
                </a:schemeClr>
              </a:buClr>
              <a:buFont typeface="Wingdings" pitchFamily="2" charset="2"/>
              <a:buChar char="n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A51D3-6F58-4692-9D3E-7AF9CD39B0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1B3FD-CC03-4A93-BCC2-E5F108859E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2FF8A-E448-4DD7-914F-8480AF6360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6CB2A-143C-4A34-9344-BD4F5BC175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619A4-6C98-4504-989D-58C5C5ADC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A7618-AE05-4C75-9C84-65C80BBA38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7FABA-EEEA-4B32-9969-874A2EA4C0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剪去並圓角化單一角落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手繪多邊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TW">
              <a:latin typeface="Constantia" pitchFamily="18" charset="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TW">
              <a:latin typeface="Constantia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9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11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AB63A-4B84-4DDC-91C9-1248F17500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TW">
              <a:latin typeface="Constantia" pitchFamily="18" charset="0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TW">
              <a:latin typeface="Constantia" pitchFamily="18" charset="0"/>
            </a:endParaRPr>
          </a:p>
        </p:txBody>
      </p:sp>
      <p:sp>
        <p:nvSpPr>
          <p:cNvPr id="45060" name="標題版面配置區 8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5061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5334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Bluman, Chapter 6</a:t>
            </a: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6C11119-4401-429B-9705-457870D501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45064" name="群組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TW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TW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5395"/>
        </a:buClr>
        <a:buSzPct val="90000"/>
        <a:buFont typeface="Wingdings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0076A3"/>
        </a:buClr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customXml" Target="../ink/ink1.xml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1.emf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oleObject" Target="../embeddings/oleObject8.bin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wmf"/><Relationship Id="rId9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notesSlide" Target="../notesSlides/notesSlide5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9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4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customXml" Target="../ink/ink7.xml"/><Relationship Id="rId4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6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45.emf"/><Relationship Id="rId4" Type="http://schemas.openxmlformats.org/officeDocument/2006/relationships/customXml" Target="../ink/ink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10.xml"/><Relationship Id="rId10" Type="http://schemas.microsoft.com/office/2007/relationships/hdphoto" Target="../media/hdphoto2.wdp"/><Relationship Id="rId4" Type="http://schemas.openxmlformats.org/officeDocument/2006/relationships/image" Target="../media/image40.gif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Excel_97-2003____1.xls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21.bin"/><Relationship Id="rId7" Type="http://schemas.openxmlformats.org/officeDocument/2006/relationships/customXml" Target="../ink/ink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microsoft.com/office/2007/relationships/hdphoto" Target="../media/hdphoto2.wdp"/><Relationship Id="rId5" Type="http://schemas.openxmlformats.org/officeDocument/2006/relationships/image" Target="../media/image41.png"/><Relationship Id="rId10" Type="http://schemas.openxmlformats.org/officeDocument/2006/relationships/image" Target="../media/image54.emf"/><Relationship Id="rId4" Type="http://schemas.openxmlformats.org/officeDocument/2006/relationships/image" Target="../media/image42.wmf"/><Relationship Id="rId9" Type="http://schemas.openxmlformats.org/officeDocument/2006/relationships/customXml" Target="../ink/ink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customXml" Target="../ink/ink14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customXml" Target="../ink/ink15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68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2.wmf"/><Relationship Id="rId14" Type="http://schemas.openxmlformats.org/officeDocument/2006/relationships/customXml" Target="../ink/ink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7851648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>
                <a:ea typeface="新細明體" charset="-120"/>
              </a:rPr>
              <a:t>Chapter 6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886200"/>
            <a:ext cx="6019800" cy="1295400"/>
          </a:xfrm>
        </p:spPr>
        <p:txBody>
          <a:bodyPr/>
          <a:lstStyle/>
          <a:p>
            <a:pPr marR="0" algn="ctr" eaLnBrk="1" hangingPunct="1">
              <a:lnSpc>
                <a:spcPct val="70000"/>
              </a:lnSpc>
              <a:buClr>
                <a:schemeClr val="accent1">
                  <a:lumMod val="75000"/>
                </a:schemeClr>
              </a:buClr>
              <a:defRPr/>
            </a:pPr>
            <a:endParaRPr lang="en-US" altLang="zh-TW" sz="340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R="0" algn="ctr" eaLnBrk="1" hangingPunct="1">
              <a:lnSpc>
                <a:spcPct val="70000"/>
              </a:lnSpc>
              <a:buClr>
                <a:schemeClr val="accent1">
                  <a:lumMod val="75000"/>
                </a:schemeClr>
              </a:buClr>
              <a:defRPr/>
            </a:pPr>
            <a:r>
              <a:rPr lang="en-US" altLang="zh-TW" sz="3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Normal Distribution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McGraw-Hill, Bluman, 7</a:t>
            </a:r>
            <a:r>
              <a:rPr lang="en-US" altLang="zh-TW" baseline="30000"/>
              <a:t>th</a:t>
            </a:r>
            <a:r>
              <a:rPr lang="en-US" altLang="zh-TW"/>
              <a:t> ed., Chapter 6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3104E-9633-42B9-A0EC-FE697A545D67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3810000" y="4876800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(Part 2)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150"/>
          </a:xfrm>
        </p:spPr>
        <p:txBody>
          <a:bodyPr/>
          <a:lstStyle/>
          <a:p>
            <a:pPr algn="l"/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TW" sz="2400" dirty="0" smtClean="0"/>
              <a:t>Population data: 2, 6, 4, and 8.</a:t>
            </a:r>
          </a:p>
          <a:p>
            <a:pPr lvl="1"/>
            <a:r>
              <a:rPr lang="en-US" altLang="zh-TW" dirty="0" smtClean="0"/>
              <a:t>Sample size n = 2,</a:t>
            </a:r>
          </a:p>
          <a:p>
            <a:pPr lvl="1"/>
            <a:r>
              <a:rPr lang="en-US" altLang="zh-TW" sz="2200" dirty="0" smtClean="0"/>
              <a:t>The mean of the sample means is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pPr lvl="1"/>
            <a:r>
              <a:rPr lang="en-US" altLang="zh-TW" sz="2200" dirty="0" smtClean="0"/>
              <a:t>The standard deviation of the sample means is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6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A51D3-6F58-4692-9D3E-7AF9CD39B046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2753" t="52083" r="23865" b="16667"/>
          <a:stretch>
            <a:fillRect/>
          </a:stretch>
        </p:blipFill>
        <p:spPr bwMode="auto">
          <a:xfrm>
            <a:off x="5334000" y="304800"/>
            <a:ext cx="3619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10000"/>
          </a:blip>
          <a:srcRect l="31625" t="61458" r="35578" b="25000"/>
          <a:stretch>
            <a:fillRect/>
          </a:stretch>
        </p:blipFill>
        <p:spPr bwMode="auto">
          <a:xfrm>
            <a:off x="1600200" y="2819400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lum bright="-20000" contrast="10000"/>
          </a:blip>
          <a:srcRect l="28697" t="64961" r="17423" b="20834"/>
          <a:stretch>
            <a:fillRect/>
          </a:stretch>
        </p:blipFill>
        <p:spPr bwMode="auto">
          <a:xfrm>
            <a:off x="1600200" y="4876800"/>
            <a:ext cx="7010400" cy="10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群組 10"/>
          <p:cNvGrpSpPr/>
          <p:nvPr/>
        </p:nvGrpSpPr>
        <p:grpSpPr>
          <a:xfrm>
            <a:off x="7448550" y="2362200"/>
            <a:ext cx="1371600" cy="2286000"/>
            <a:chOff x="1981200" y="1676400"/>
            <a:chExt cx="2743200" cy="3733800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55637" t="28125" r="19766" b="13542"/>
            <a:stretch>
              <a:fillRect/>
            </a:stretch>
          </p:blipFill>
          <p:spPr bwMode="auto">
            <a:xfrm>
              <a:off x="1981200" y="1676400"/>
              <a:ext cx="2743200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直線接點 11"/>
            <p:cNvCxnSpPr>
              <a:stCxn id="11" idx="0"/>
            </p:cNvCxnSpPr>
            <p:nvPr/>
          </p:nvCxnSpPr>
          <p:spPr>
            <a:xfrm>
              <a:off x="3352800" y="1676400"/>
              <a:ext cx="0" cy="37338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54725"/>
          </a:xfrm>
        </p:spPr>
        <p:txBody>
          <a:bodyPr/>
          <a:lstStyle/>
          <a:p>
            <a:r>
              <a:rPr lang="en-US" altLang="zh-TW" dirty="0" smtClean="0"/>
              <a:t>Population </a:t>
            </a:r>
          </a:p>
          <a:p>
            <a:pPr lvl="1"/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Population mean: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spcBef>
                <a:spcPts val="2400"/>
              </a:spcBef>
            </a:pPr>
            <a:r>
              <a:rPr lang="en-US" altLang="zh-TW" b="1" dirty="0" smtClean="0">
                <a:solidFill>
                  <a:schemeClr val="accent4">
                    <a:lumMod val="50000"/>
                  </a:schemeClr>
                </a:solidFill>
              </a:rPr>
              <a:t>Standard deviation</a:t>
            </a:r>
            <a:endParaRPr lang="zh-TW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114800" y="1600200"/>
            <a:ext cx="4800600" cy="4754725"/>
          </a:xfrm>
        </p:spPr>
        <p:txBody>
          <a:bodyPr/>
          <a:lstStyle/>
          <a:p>
            <a:r>
              <a:rPr lang="en-US" altLang="zh-TW" dirty="0" smtClean="0"/>
              <a:t>Sample (n=2)</a:t>
            </a:r>
          </a:p>
          <a:p>
            <a:pPr lvl="1"/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</a:rPr>
              <a:t>Mean of the sample means: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spcBef>
                <a:spcPts val="2400"/>
              </a:spcBef>
            </a:pPr>
            <a:r>
              <a:rPr lang="en-US" altLang="zh-TW" b="1" dirty="0" smtClean="0">
                <a:solidFill>
                  <a:schemeClr val="accent4">
                    <a:lumMod val="50000"/>
                  </a:schemeClr>
                </a:solidFill>
              </a:rPr>
              <a:t>Standard deviation of the sample means:</a:t>
            </a:r>
          </a:p>
          <a:p>
            <a:pPr lvl="1"/>
            <a:endParaRPr lang="zh-TW" altLang="en-US" dirty="0" smtClean="0"/>
          </a:p>
          <a:p>
            <a:pPr lvl="1"/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6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2FF8A-E448-4DD7-914F-8480AF6360E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2133600" y="2667000"/>
          <a:ext cx="1104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8" name="Equation" r:id="rId3" imgW="368280" imgH="203040" progId="Equation.3">
                  <p:embed/>
                </p:oleObj>
              </mc:Choice>
              <mc:Fallback>
                <p:oleObj name="Equation" r:id="rId3" imgW="368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1104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5029200" y="2590800"/>
          <a:ext cx="1409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49" name="Equation" r:id="rId5" imgW="469800" imgH="228600" progId="Equation.3">
                  <p:embed/>
                </p:oleObj>
              </mc:Choice>
              <mc:Fallback>
                <p:oleObj name="Equation" r:id="rId5" imgW="469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90800"/>
                        <a:ext cx="1409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1828800" y="4191000"/>
          <a:ext cx="20240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0" name="Equation" r:id="rId7" imgW="647640" imgH="177480" progId="Equation.3">
                  <p:embed/>
                </p:oleObj>
              </mc:Choice>
              <mc:Fallback>
                <p:oleObj name="Equation" r:id="rId7" imgW="64764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202406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5272088" y="4416425"/>
          <a:ext cx="22225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1" name="Equation" r:id="rId9" imgW="711000" imgH="228600" progId="Equation.3">
                  <p:embed/>
                </p:oleObj>
              </mc:Choice>
              <mc:Fallback>
                <p:oleObj name="Equation" r:id="rId9" imgW="711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4416425"/>
                        <a:ext cx="22225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5943600" y="5105400"/>
          <a:ext cx="2817813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2" name="Equation" r:id="rId11" imgW="901440" imgH="419040" progId="Equation.3">
                  <p:embed/>
                </p:oleObj>
              </mc:Choice>
              <mc:Fallback>
                <p:oleObj name="Equation" r:id="rId11" imgW="90144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05400"/>
                        <a:ext cx="2817813" cy="130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筆跡 6"/>
              <p14:cNvContentPartPr/>
              <p14:nvPr/>
            </p14:nvContentPartPr>
            <p14:xfrm>
              <a:off x="2090880" y="4538880"/>
              <a:ext cx="3849840" cy="631800"/>
            </p14:xfrm>
          </p:contentPart>
        </mc:Choice>
        <mc:Fallback xmlns="">
          <p:pic>
            <p:nvPicPr>
              <p:cNvPr id="7" name="筆跡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82600" y="4531320"/>
                <a:ext cx="3868920" cy="64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562600" y="6356350"/>
            <a:ext cx="3352800" cy="365125"/>
          </a:xfrm>
        </p:spPr>
        <p:txBody>
          <a:bodyPr/>
          <a:lstStyle/>
          <a:p>
            <a:pPr>
              <a:defRPr/>
            </a:pPr>
            <a:fld id="{3313E3F4-3CA0-4CC8-8B57-657A25F0FB69}" type="slidenum">
              <a:rPr lang="zh-TW" altLang="en-US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819150"/>
          </a:xfrm>
          <a:noFill/>
        </p:spPr>
        <p:txBody>
          <a:bodyPr/>
          <a:lstStyle/>
          <a:p>
            <a:r>
              <a:rPr lang="en-US" altLang="zh-TW" sz="3200" smtClean="0">
                <a:ea typeface="新細明體" pitchFamily="18" charset="-120"/>
              </a:rPr>
              <a:t>The Mean and Standard Deviation of the Sample Mean</a:t>
            </a:r>
          </a:p>
        </p:txBody>
      </p:sp>
      <p:pic>
        <p:nvPicPr>
          <p:cNvPr id="126980" name="Picture 11" descr="F07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763" y="1973263"/>
            <a:ext cx="8308975" cy="168433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285708" name="Picture 12" descr="F07_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225" y="4108450"/>
            <a:ext cx="8291513" cy="22923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28006" name="Text Box 18"/>
          <p:cNvSpPr txBox="1">
            <a:spLocks noChangeArrowheads="1"/>
          </p:cNvSpPr>
          <p:nvPr/>
        </p:nvSpPr>
        <p:spPr bwMode="auto">
          <a:xfrm>
            <a:off x="136525" y="6505575"/>
            <a:ext cx="2771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/>
              <a:t>Source:  Weiss, Introductory Statistics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8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486400" y="6356350"/>
            <a:ext cx="3352800" cy="365125"/>
          </a:xfrm>
        </p:spPr>
        <p:txBody>
          <a:bodyPr/>
          <a:lstStyle/>
          <a:p>
            <a:pPr>
              <a:defRPr/>
            </a:pPr>
            <a:fld id="{893C6CF1-3538-4563-A71C-2A5498288319}" type="slidenum">
              <a:rPr lang="zh-TW" altLang="en-US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85850"/>
            <a:ext cx="8229600" cy="819150"/>
          </a:xfrm>
        </p:spPr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Properties of the Distribution of Sample Means</a:t>
            </a:r>
            <a:endParaRPr lang="en-CA" altLang="zh-TW" sz="3600" smtClean="0">
              <a:ea typeface="新細明體" pitchFamily="18" charset="-120"/>
            </a:endParaRPr>
          </a:p>
        </p:txBody>
      </p:sp>
      <p:pic>
        <p:nvPicPr>
          <p:cNvPr id="28677" name="Picture 3" descr="K07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209801"/>
            <a:ext cx="82994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6055" name="AutoShape 7"/>
          <p:cNvSpPr>
            <a:spLocks noChangeArrowheads="1"/>
          </p:cNvSpPr>
          <p:nvPr/>
        </p:nvSpPr>
        <p:spPr bwMode="auto">
          <a:xfrm>
            <a:off x="5715000" y="1905000"/>
            <a:ext cx="2590800" cy="838200"/>
          </a:xfrm>
          <a:prstGeom prst="wedgeRectCallout">
            <a:avLst>
              <a:gd name="adj1" fmla="val -123787"/>
              <a:gd name="adj2" fmla="val 298764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>
                <a:solidFill>
                  <a:srgbClr val="000066"/>
                </a:solidFill>
              </a:rPr>
              <a:t>Sample size n≧30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38200" y="4800600"/>
            <a:ext cx="8001000" cy="685800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828800" y="6019800"/>
            <a:ext cx="5821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3600" b="1" i="1" dirty="0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kumimoji="1" lang="en-US" altLang="zh-TW" sz="3600" b="1" i="1" dirty="0">
                <a:solidFill>
                  <a:srgbClr val="000066"/>
                </a:solidFill>
                <a:latin typeface="Rockwell" pitchFamily="18" charset="0"/>
              </a:rPr>
              <a:t>Central Limit Theorem</a:t>
            </a:r>
            <a:endParaRPr kumimoji="1" lang="zh-TW" altLang="en-US" sz="3600" b="1" i="1" dirty="0">
              <a:solidFill>
                <a:srgbClr val="000066"/>
              </a:solidFill>
              <a:latin typeface="Rockwell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6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76600" y="4953000"/>
              <a:ext cx="506413" cy="1588"/>
            </p14:xfrm>
          </p:contentPart>
        </mc:Choice>
        <mc:Fallback xmlns="">
          <p:pic>
            <p:nvPicPr>
              <p:cNvPr id="286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2240"/>
                <a:ext cx="5065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筆跡 1"/>
              <p14:cNvContentPartPr/>
              <p14:nvPr/>
            </p14:nvContentPartPr>
            <p14:xfrm>
              <a:off x="455040" y="1888200"/>
              <a:ext cx="7929000" cy="473220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4600" y="1879200"/>
                <a:ext cx="7948800" cy="474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5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486400" y="6356350"/>
            <a:ext cx="3352800" cy="365125"/>
          </a:xfrm>
        </p:spPr>
        <p:txBody>
          <a:bodyPr/>
          <a:lstStyle/>
          <a:p>
            <a:pPr>
              <a:defRPr/>
            </a:pPr>
            <a:fld id="{DB666F4B-1B65-4D90-A0C6-E39BECCE2C2A}" type="slidenum">
              <a:rPr lang="zh-TW" altLang="en-US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132099" name="Picture 1027" descr="07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990600"/>
            <a:ext cx="6477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6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A51D3-6F58-4692-9D3E-7AF9CD39B04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6" name="Picture 1027" descr="07_06"/>
          <p:cNvPicPr>
            <a:picLocks noChangeAspect="1" noChangeArrowheads="1"/>
          </p:cNvPicPr>
          <p:nvPr/>
        </p:nvPicPr>
        <p:blipFill rotWithShape="1">
          <a:blip r:embed="rId2" cstate="print"/>
          <a:srcRect r="68235"/>
          <a:stretch/>
        </p:blipFill>
        <p:spPr bwMode="auto">
          <a:xfrm>
            <a:off x="1295400" y="990600"/>
            <a:ext cx="2590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81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Section 6-3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679450" y="3857625"/>
            <a:ext cx="7854950" cy="1400175"/>
          </a:xfrm>
        </p:spPr>
        <p:txBody>
          <a:bodyPr>
            <a:normAutofit lnSpcReduction="10000"/>
          </a:bodyPr>
          <a:lstStyle/>
          <a:p>
            <a:pPr marR="0" algn="ctr" eaLnBrk="1" hangingPunct="1">
              <a:defRPr/>
            </a:pPr>
            <a:r>
              <a:rPr lang="en-US" altLang="zh-TW" sz="4000" dirty="0" smtClean="0">
                <a:ea typeface="新細明體" pitchFamily="18" charset="-120"/>
              </a:rPr>
              <a:t>The </a:t>
            </a:r>
            <a:r>
              <a:rPr lang="en-US" altLang="zh-TW" sz="4000" dirty="0" smtClean="0">
                <a:solidFill>
                  <a:srgbClr val="C00000"/>
                </a:solidFill>
                <a:ea typeface="新細明體" pitchFamily="18" charset="-120"/>
              </a:rPr>
              <a:t>C</a:t>
            </a:r>
            <a:r>
              <a:rPr lang="en-US" altLang="zh-TW" sz="4000" dirty="0" smtClean="0">
                <a:ea typeface="新細明體" pitchFamily="18" charset="-120"/>
              </a:rPr>
              <a:t>entral </a:t>
            </a:r>
            <a:r>
              <a:rPr lang="en-US" altLang="zh-TW" sz="4000" dirty="0" smtClean="0">
                <a:solidFill>
                  <a:srgbClr val="C00000"/>
                </a:solidFill>
                <a:ea typeface="新細明體" pitchFamily="18" charset="-120"/>
              </a:rPr>
              <a:t>L</a:t>
            </a:r>
            <a:r>
              <a:rPr lang="en-US" altLang="zh-TW" sz="4000" dirty="0" smtClean="0">
                <a:ea typeface="新細明體" pitchFamily="18" charset="-120"/>
              </a:rPr>
              <a:t>imit </a:t>
            </a:r>
            <a:r>
              <a:rPr lang="en-US" altLang="zh-TW" sz="4000" dirty="0" smtClean="0">
                <a:solidFill>
                  <a:srgbClr val="C00000"/>
                </a:solidFill>
                <a:ea typeface="新細明體" pitchFamily="18" charset="-120"/>
              </a:rPr>
              <a:t>T</a:t>
            </a:r>
            <a:r>
              <a:rPr lang="en-US" altLang="zh-TW" sz="4000" dirty="0" smtClean="0">
                <a:ea typeface="新細明體" pitchFamily="18" charset="-120"/>
              </a:rPr>
              <a:t>heorem</a:t>
            </a:r>
          </a:p>
          <a:p>
            <a:pPr marR="0" algn="ctr" eaLnBrk="1" hangingPunct="1">
              <a:defRPr/>
            </a:pPr>
            <a:r>
              <a:rPr lang="en-US" altLang="zh-TW" sz="4000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(</a:t>
            </a:r>
            <a:r>
              <a:rPr lang="en-US" altLang="zh-TW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CLT</a:t>
            </a:r>
            <a:r>
              <a:rPr lang="en-US" altLang="zh-TW" sz="4000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新細明體" pitchFamily="18" charset="-120"/>
              </a:rPr>
              <a:t>)</a:t>
            </a:r>
            <a:endParaRPr lang="zh-TW" altLang="en-US" sz="40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6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856C-0A2A-49A6-ABD1-810A228A2C8C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ea typeface="新細明體" pitchFamily="18" charset="-120"/>
              </a:rPr>
              <a:t>6-3 The Central Limit Theorem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77200" cy="1143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sz="2800" dirty="0" smtClean="0"/>
              <a:t>A new formula must be used for the </a:t>
            </a:r>
            <a:r>
              <a:rPr lang="en-US" altLang="zh-TW" sz="2800" i="1" dirty="0" smtClean="0"/>
              <a:t>z</a:t>
            </a:r>
            <a:r>
              <a:rPr lang="en-US" altLang="zh-TW" sz="2800" dirty="0" smtClean="0"/>
              <a:t> values:</a:t>
            </a:r>
          </a:p>
        </p:txBody>
      </p:sp>
      <p:sp>
        <p:nvSpPr>
          <p:cNvPr id="92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A8AF6-C31A-4DBF-ABD3-24B951EB5846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/>
        </p:nvGraphicFramePr>
        <p:xfrm>
          <a:off x="2138363" y="2399646"/>
          <a:ext cx="2302874" cy="125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3" imgW="749160" imgH="469800" progId="">
                  <p:embed/>
                </p:oleObj>
              </mc:Choice>
              <mc:Fallback>
                <p:oleObj name="Equation" r:id="rId3" imgW="749160" imgH="469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399646"/>
                        <a:ext cx="2302874" cy="1257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419600" y="2438400"/>
          <a:ext cx="1711959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5" imgW="558720" imgH="457200" progId="">
                  <p:embed/>
                </p:oleObj>
              </mc:Choice>
              <mc:Fallback>
                <p:oleObj name="Equation" r:id="rId5" imgW="558720" imgH="457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438400"/>
                        <a:ext cx="1711959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 descr="06_42"/>
          <p:cNvPicPr>
            <a:picLocks noChangeAspect="1" noChangeArrowheads="1"/>
          </p:cNvPicPr>
          <p:nvPr/>
        </p:nvPicPr>
        <p:blipFill>
          <a:blip r:embed="rId7" cstate="print"/>
          <a:srcRect t="5190"/>
          <a:stretch>
            <a:fillRect/>
          </a:stretch>
        </p:blipFill>
        <p:spPr bwMode="auto">
          <a:xfrm>
            <a:off x="1981200" y="3733800"/>
            <a:ext cx="5930900" cy="262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筆跡 2"/>
              <p14:cNvContentPartPr/>
              <p14:nvPr/>
            </p14:nvContentPartPr>
            <p14:xfrm>
              <a:off x="624240" y="128160"/>
              <a:ext cx="6375600" cy="313128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6320" y="122040"/>
                <a:ext cx="6390000" cy="314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itchFamily="18" charset="-120"/>
              </a:rPr>
              <a:t>Example 6-13: Hours of Television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27432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dirty="0" smtClean="0"/>
              <a:t>A. C. Neilsen reported that children between the ages of 2 and 5 watch an average of 25 hours of television per week. Assume the variable is normally distributed and the standard deviation is 3 hours. If 20 children between the ages of 2 and 5 are randomly selected, find the probability that the mean of the number of hours they watch television will be greater than 26.3 hours.</a:t>
            </a:r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7270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52B90-444B-4567-A9D7-197520278E0E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191000"/>
            <a:ext cx="441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16826"/>
              </p:ext>
            </p:extLst>
          </p:nvPr>
        </p:nvGraphicFramePr>
        <p:xfrm>
          <a:off x="838200" y="4429817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8" name="方程式" r:id="rId5" imgW="774360" imgH="228600" progId="Equation.3">
                  <p:embed/>
                </p:oleObj>
              </mc:Choice>
              <mc:Fallback>
                <p:oleObj name="方程式" r:id="rId5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29817"/>
                        <a:ext cx="180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筆跡 1"/>
              <p14:cNvContentPartPr/>
              <p14:nvPr/>
            </p14:nvContentPartPr>
            <p14:xfrm>
              <a:off x="608040" y="246600"/>
              <a:ext cx="8188920" cy="595692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7960" y="237960"/>
                <a:ext cx="8203320" cy="597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itchFamily="18" charset="-120"/>
              </a:rPr>
              <a:t>Example 6-13: Hours of Television</a:t>
            </a:r>
          </a:p>
        </p:txBody>
      </p:sp>
      <p:sp>
        <p:nvSpPr>
          <p:cNvPr id="102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10248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8CD8A-CFEF-4129-9407-B8B290C4ED0B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3175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371600"/>
            <a:ext cx="441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472774"/>
              </p:ext>
            </p:extLst>
          </p:nvPr>
        </p:nvGraphicFramePr>
        <p:xfrm>
          <a:off x="2243138" y="3790950"/>
          <a:ext cx="35480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方程式" r:id="rId5" imgW="1523880" imgH="482400" progId="Equation.3">
                  <p:embed/>
                </p:oleObj>
              </mc:Choice>
              <mc:Fallback>
                <p:oleObj name="方程式" r:id="rId5" imgW="152388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790950"/>
                        <a:ext cx="3548062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724400" y="1447800"/>
            <a:ext cx="426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Since we are calculating probability for a sample mean, we need the Central Limit Theorem formula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325687" y="5194300"/>
          <a:ext cx="4227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7" imgW="1815840" imgH="190440" progId="Equation.3">
                  <p:embed/>
                </p:oleObj>
              </mc:Choice>
              <mc:Fallback>
                <p:oleObj name="Equation" r:id="rId7" imgW="1815840" imgH="190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7" y="5194300"/>
                        <a:ext cx="42275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30272"/>
              </p:ext>
            </p:extLst>
          </p:nvPr>
        </p:nvGraphicFramePr>
        <p:xfrm>
          <a:off x="6248400" y="2577603"/>
          <a:ext cx="162718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方程式" r:id="rId9" imgW="698400" imgH="444240" progId="Equation.3">
                  <p:embed/>
                </p:oleObj>
              </mc:Choice>
              <mc:Fallback>
                <p:oleObj name="方程式" r:id="rId9" imgW="698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77603"/>
                        <a:ext cx="1627187" cy="10366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299181"/>
              </p:ext>
            </p:extLst>
          </p:nvPr>
        </p:nvGraphicFramePr>
        <p:xfrm>
          <a:off x="402107" y="4086225"/>
          <a:ext cx="180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方程式" r:id="rId11" imgW="774360" imgH="228600" progId="Equation.3">
                  <p:embed/>
                </p:oleObj>
              </mc:Choice>
              <mc:Fallback>
                <p:oleObj name="方程式" r:id="rId11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07" y="4086225"/>
                        <a:ext cx="180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5791200"/>
            <a:ext cx="7162800" cy="914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722313" indent="-722313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b="1" i="1" u="sng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TW" sz="2400" b="1" i="1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 probability of obtaining a sample mean larger than 26.3 hours is 2.62%.</a:t>
            </a:r>
            <a:endParaRPr lang="en-US" altLang="zh-TW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486400" y="6356350"/>
            <a:ext cx="3352800" cy="365125"/>
          </a:xfrm>
        </p:spPr>
        <p:txBody>
          <a:bodyPr/>
          <a:lstStyle/>
          <a:p>
            <a:pPr>
              <a:defRPr/>
            </a:pPr>
            <a:fld id="{8E25667B-BD64-46FF-BE4C-5C828AB17090}" type="slidenum">
              <a:rPr lang="zh-TW" altLang="en-US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defRPr/>
            </a:pPr>
            <a:r>
              <a:rPr lang="en-US" altLang="zh-TW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Why Sample the Population?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602162"/>
          </a:xfrm>
        </p:spPr>
        <p:txBody>
          <a:bodyPr lIns="92075" tIns="46038" rIns="92075" bIns="46038"/>
          <a:lstStyle/>
          <a:p>
            <a:pPr marL="533400" indent="-533400">
              <a:spcBef>
                <a:spcPts val="1800"/>
              </a:spcBef>
              <a:buFont typeface="Wingdings" pitchFamily="2" charset="2"/>
              <a:buAutoNum type="arabicPeriod"/>
              <a:defRPr/>
            </a:pPr>
            <a:r>
              <a:rPr lang="en-US" altLang="zh-TW" dirty="0"/>
              <a:t>To contact the whole population would be </a:t>
            </a:r>
            <a:r>
              <a:rPr lang="en-US" altLang="zh-TW" dirty="0">
                <a:solidFill>
                  <a:schemeClr val="accent1"/>
                </a:solidFill>
              </a:rPr>
              <a:t>time consuming</a:t>
            </a:r>
            <a:r>
              <a:rPr lang="en-US" altLang="zh-TW" dirty="0"/>
              <a:t>.</a:t>
            </a:r>
          </a:p>
          <a:p>
            <a:pPr marL="533400" indent="-533400">
              <a:spcBef>
                <a:spcPts val="1800"/>
              </a:spcBef>
              <a:buFont typeface="Wingdings" pitchFamily="2" charset="2"/>
              <a:buAutoNum type="arabicPeriod"/>
              <a:defRPr/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chemeClr val="accent1"/>
                </a:solidFill>
              </a:rPr>
              <a:t>cost</a:t>
            </a:r>
            <a:r>
              <a:rPr lang="en-US" altLang="zh-TW" dirty="0"/>
              <a:t> of studying all the items in a population </a:t>
            </a:r>
            <a:r>
              <a:rPr lang="en-US" altLang="zh-TW" dirty="0">
                <a:solidFill>
                  <a:schemeClr val="accent1"/>
                </a:solidFill>
              </a:rPr>
              <a:t>may be prohibitive</a:t>
            </a:r>
            <a:r>
              <a:rPr lang="en-US" altLang="zh-TW" dirty="0"/>
              <a:t>.</a:t>
            </a:r>
          </a:p>
          <a:p>
            <a:pPr marL="533400" indent="-533400">
              <a:spcBef>
                <a:spcPts val="1800"/>
              </a:spcBef>
              <a:buFont typeface="Wingdings" pitchFamily="2" charset="2"/>
              <a:buAutoNum type="arabicPeriod"/>
              <a:defRPr/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chemeClr val="accent1"/>
                </a:solidFill>
              </a:rPr>
              <a:t>physical impossibility</a:t>
            </a:r>
            <a:r>
              <a:rPr lang="en-US" altLang="zh-TW" dirty="0"/>
              <a:t> of checking all </a:t>
            </a:r>
            <a:r>
              <a:rPr lang="en-US" altLang="zh-TW" dirty="0" smtClean="0"/>
              <a:t>items.</a:t>
            </a:r>
            <a:endParaRPr lang="en-US" altLang="zh-TW" dirty="0"/>
          </a:p>
          <a:p>
            <a:pPr marL="533400" indent="-533400">
              <a:spcBef>
                <a:spcPts val="1800"/>
              </a:spcBef>
              <a:buFont typeface="Wingdings" pitchFamily="2" charset="2"/>
              <a:buAutoNum type="arabicPeriod"/>
              <a:defRPr/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chemeClr val="accent1"/>
                </a:solidFill>
              </a:rPr>
              <a:t>destructive nature</a:t>
            </a:r>
            <a:r>
              <a:rPr lang="en-US" altLang="zh-TW" dirty="0"/>
              <a:t> of certain tests.</a:t>
            </a:r>
          </a:p>
          <a:p>
            <a:pPr marL="533400" indent="-533400">
              <a:spcBef>
                <a:spcPts val="1800"/>
              </a:spcBef>
              <a:buFont typeface="Wingdings" pitchFamily="2" charset="2"/>
              <a:buAutoNum type="arabicPeriod"/>
              <a:defRPr/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chemeClr val="accent1"/>
                </a:solidFill>
              </a:rPr>
              <a:t>sample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/>
                </a:solidFill>
              </a:rPr>
              <a:t>results</a:t>
            </a:r>
            <a:r>
              <a:rPr lang="en-US" altLang="zh-TW" dirty="0"/>
              <a:t> are </a:t>
            </a:r>
            <a:r>
              <a:rPr lang="en-US" altLang="zh-TW" dirty="0">
                <a:solidFill>
                  <a:schemeClr val="accent1"/>
                </a:solidFill>
              </a:rPr>
              <a:t>adequate</a:t>
            </a:r>
            <a:r>
              <a:rPr lang="en-US" altLang="zh-TW" dirty="0"/>
              <a:t>.</a:t>
            </a:r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TW" altLang="en-US" sz="1400" b="1" i="1"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343400"/>
            <a:ext cx="43815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8" charset="-120"/>
              </a:rPr>
              <a:t>Example 6-14: Vehicle Age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229600" cy="33528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dirty="0" smtClean="0"/>
              <a:t>The average age of a vehicle registered in the United States is 8 years, or 96 months. Assume the standard deviation is 16 months. If a random sample of 36 vehicles is selected, find the probability that the mean of their age is between 90 and 100 months.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dirty="0" smtClean="0"/>
              <a:t>Since the sample is 30 or larger, the normality assumption is not necessary.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/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74758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91571-A501-48C7-BD5B-AB8683821858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29619"/>
              </p:ext>
            </p:extLst>
          </p:nvPr>
        </p:nvGraphicFramePr>
        <p:xfrm>
          <a:off x="4927600" y="4903788"/>
          <a:ext cx="2395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8" name="方程式" r:id="rId5" imgW="1028520" imgH="228600" progId="Equation.3">
                  <p:embed/>
                </p:oleObj>
              </mc:Choice>
              <mc:Fallback>
                <p:oleObj name="方程式" r:id="rId5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4903788"/>
                        <a:ext cx="23955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8" charset="-120"/>
              </a:rPr>
              <a:t>Example 6-14: Vehicle Age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5867400"/>
            <a:ext cx="7391400" cy="609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625475" indent="-625475" eaLnBrk="1" fontAlgn="auto" hangingPunct="1">
              <a:spcAft>
                <a:spcPts val="0"/>
              </a:spcAft>
              <a:buNone/>
              <a:defRPr/>
            </a:pPr>
            <a:r>
              <a:rPr lang="en-US" altLang="zh-TW" sz="2400" b="1" i="1" u="sng" dirty="0" err="1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altLang="zh-TW" sz="2400" b="1" i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The probability of obtaining a sample mean between 90 and 100 months is 92.1%.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/>
          </a:p>
        </p:txBody>
      </p:sp>
      <p:sp>
        <p:nvSpPr>
          <p:cNvPr id="112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1127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322C9-A543-4E94-9D19-3EED0A31545E}" type="slidenum">
              <a:rPr lang="en-US" altLang="zh-TW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3277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066800"/>
            <a:ext cx="43815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6196"/>
              </p:ext>
            </p:extLst>
          </p:nvPr>
        </p:nvGraphicFramePr>
        <p:xfrm>
          <a:off x="3214688" y="3536950"/>
          <a:ext cx="49387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方程式" r:id="rId5" imgW="2120760" imgH="482400" progId="Equation.3">
                  <p:embed/>
                </p:oleObj>
              </mc:Choice>
              <mc:Fallback>
                <p:oleObj name="方程式" r:id="rId5" imgW="212076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536950"/>
                        <a:ext cx="4938712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211512" y="4724400"/>
          <a:ext cx="33416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7" imgW="1434960" imgH="419040" progId="Equation.3">
                  <p:embed/>
                </p:oleObj>
              </mc:Choice>
              <mc:Fallback>
                <p:oleObj name="Equation" r:id="rId7" imgW="143496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2" y="4724400"/>
                        <a:ext cx="3341688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80281"/>
              </p:ext>
            </p:extLst>
          </p:nvPr>
        </p:nvGraphicFramePr>
        <p:xfrm>
          <a:off x="762000" y="3810000"/>
          <a:ext cx="2395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方程式" r:id="rId9" imgW="1028520" imgH="228600" progId="Equation.3">
                  <p:embed/>
                </p:oleObj>
              </mc:Choice>
              <mc:Fallback>
                <p:oleObj name="方程式" r:id="rId9" imgW="10285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23955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itchFamily="18" charset="-120"/>
              </a:rPr>
              <a:t>Example: Meat Consumption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14474"/>
            <a:ext cx="8229600" cy="3743325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The average number of pounds of meat that a person consumes per year is 218.4 pounds.  Assume that the standard deviation is 25 pounds and the distribution is approximately normal.</a:t>
            </a:r>
          </a:p>
          <a:p>
            <a:pPr marL="857250" lvl="1" indent="-45720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AutoNum type="alphaLcPeriod"/>
              <a:defRPr/>
            </a:pPr>
            <a:r>
              <a:rPr lang="en-US" dirty="0" smtClean="0"/>
              <a:t>Find the probability that </a:t>
            </a:r>
            <a:r>
              <a:rPr lang="en-US" b="1" dirty="0" smtClean="0">
                <a:solidFill>
                  <a:srgbClr val="C00000"/>
                </a:solidFill>
              </a:rPr>
              <a:t>a person </a:t>
            </a:r>
            <a:r>
              <a:rPr lang="en-US" dirty="0" smtClean="0"/>
              <a:t>selected at random consumes less than 224 pounds per year.</a:t>
            </a:r>
          </a:p>
          <a:p>
            <a:pPr marL="857250" lvl="1" indent="-45720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AutoNum type="alphaLcPeriod"/>
              <a:defRPr/>
            </a:pPr>
            <a:r>
              <a:rPr lang="en-US" altLang="zh-TW" dirty="0" smtClean="0">
                <a:cs typeface="Times New Roman" pitchFamily="18" charset="0"/>
              </a:rPr>
              <a:t>If a sample of </a:t>
            </a:r>
            <a:r>
              <a:rPr lang="en-US" altLang="zh-TW" b="1" dirty="0" smtClean="0">
                <a:solidFill>
                  <a:srgbClr val="C00000"/>
                </a:solidFill>
                <a:cs typeface="Times New Roman" pitchFamily="18" charset="0"/>
              </a:rPr>
              <a:t>40 individuals </a:t>
            </a:r>
            <a:r>
              <a:rPr lang="en-US" altLang="zh-TW" dirty="0" smtClean="0">
                <a:cs typeface="Times New Roman" pitchFamily="18" charset="0"/>
              </a:rPr>
              <a:t>is selected, find the probability the sample will be less than 224 pounds per year</a:t>
            </a:r>
            <a:r>
              <a:rPr lang="en-US" altLang="zh-TW" dirty="0" smtClean="0"/>
              <a:t>.</a:t>
            </a:r>
            <a:endParaRPr lang="en-US" dirty="0" smtClean="0"/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76805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F02D0-A4B0-407B-A676-82C8251F1C42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/>
              <p14:cNvContentPartPr/>
              <p14:nvPr/>
            </p14:nvContentPartPr>
            <p14:xfrm>
              <a:off x="88200" y="1213560"/>
              <a:ext cx="6065640" cy="404568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00" y="1205640"/>
                <a:ext cx="6078960" cy="40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/>
              <p14:cNvContentPartPr/>
              <p14:nvPr/>
            </p14:nvContentPartPr>
            <p14:xfrm>
              <a:off x="1344960" y="5516280"/>
              <a:ext cx="7644960" cy="90180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4160" y="5507640"/>
                <a:ext cx="7662240" cy="91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57400"/>
            <a:ext cx="44291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itchFamily="18" charset="-120"/>
              </a:rPr>
              <a:t>Example: Meat Consumption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1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11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dirty="0" smtClean="0"/>
              <a:t>Hence, the probability of selecting an individual who consumes less than 224 pounds of meat per year is 0.5871, or 58.71%.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/>
          </a:p>
        </p:txBody>
      </p:sp>
      <p:sp>
        <p:nvSpPr>
          <p:cNvPr id="122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1229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91EC0-094A-45CE-AE17-829D7C986241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876800" y="1600200"/>
          <a:ext cx="38592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方程式" r:id="rId5" imgW="1434960" imgH="1104840" progId="Equation.3">
                  <p:embed/>
                </p:oleObj>
              </mc:Choice>
              <mc:Fallback>
                <p:oleObj name="方程式" r:id="rId5" imgW="1434960" imgH="11048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200"/>
                        <a:ext cx="3859213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33400" y="1066801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35560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TW" sz="2000" dirty="0" smtClean="0"/>
              <a:t>a. Find the probability that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a person </a:t>
            </a:r>
            <a:r>
              <a:rPr lang="en-US" altLang="zh-TW" sz="2000" dirty="0" smtClean="0"/>
              <a:t>selected at random consumes less than 224 pounds per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itchFamily="18" charset="-120"/>
              </a:rPr>
              <a:t>Example: Meat Consumption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25146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000" dirty="0" smtClean="0"/>
              <a:t>The average number of pounds of meat that a person consumes per year is 218.4 pounds.  Assume that the standard deviation is 25 pounds and the distribution is approximately normal.</a:t>
            </a:r>
          </a:p>
          <a:p>
            <a:pPr marL="625475" lvl="1" indent="-538163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TW" dirty="0" smtClean="0">
                <a:cs typeface="Times New Roman" pitchFamily="18" charset="0"/>
              </a:rPr>
              <a:t>b. </a:t>
            </a:r>
            <a:r>
              <a:rPr lang="en-US" altLang="zh-TW" sz="2200" dirty="0" smtClean="0">
                <a:cs typeface="Times New Roman" pitchFamily="18" charset="0"/>
              </a:rPr>
              <a:t>If a sample of </a:t>
            </a:r>
            <a:r>
              <a:rPr lang="en-US" altLang="zh-TW" sz="2200" b="1" dirty="0" smtClean="0">
                <a:solidFill>
                  <a:srgbClr val="C00000"/>
                </a:solidFill>
                <a:cs typeface="Times New Roman" pitchFamily="18" charset="0"/>
              </a:rPr>
              <a:t>40 individuals </a:t>
            </a:r>
            <a:r>
              <a:rPr lang="en-US" altLang="zh-TW" sz="2200" dirty="0" smtClean="0">
                <a:cs typeface="Times New Roman" pitchFamily="18" charset="0"/>
              </a:rPr>
              <a:t>is selected, find the probability the sample will be less than 224 pounds per year</a:t>
            </a:r>
            <a:r>
              <a:rPr lang="en-US" altLang="zh-TW" sz="2200" dirty="0" smtClean="0"/>
              <a:t>.</a:t>
            </a:r>
          </a:p>
          <a:p>
            <a:pPr marL="400050" lvl="1" indent="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altLang="zh-TW" dirty="0" smtClean="0"/>
          </a:p>
        </p:txBody>
      </p:sp>
      <p:sp>
        <p:nvSpPr>
          <p:cNvPr id="778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7782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4593F-BA24-44B1-99D7-80F8D1A1EDFC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1402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048000"/>
            <a:ext cx="35814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88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024086"/>
              </p:ext>
            </p:extLst>
          </p:nvPr>
        </p:nvGraphicFramePr>
        <p:xfrm>
          <a:off x="3925888" y="3014663"/>
          <a:ext cx="4541837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7" name="方程式" r:id="rId5" imgW="1688760" imgH="965160" progId="Equation.3">
                  <p:embed/>
                </p:oleObj>
              </mc:Choice>
              <mc:Fallback>
                <p:oleObj name="方程式" r:id="rId5" imgW="1688760" imgH="9651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3014663"/>
                        <a:ext cx="4541837" cy="259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57200" y="6096000"/>
            <a:ext cx="6934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Hence, the probability that the mean of a sample of 40 individuals is less than 224 pounds per year is 0.9222, or 92.22%.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6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A51D3-6F58-4692-9D3E-7AF9CD39B046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9036" y="3200400"/>
            <a:ext cx="35814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96095"/>
            <a:ext cx="44291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筆跡 7"/>
              <p14:cNvContentPartPr/>
              <p14:nvPr/>
            </p14:nvContentPartPr>
            <p14:xfrm>
              <a:off x="537840" y="3576600"/>
              <a:ext cx="4942440" cy="201960"/>
            </p14:xfrm>
          </p:contentPart>
        </mc:Choice>
        <mc:Fallback xmlns="">
          <p:pic>
            <p:nvPicPr>
              <p:cNvPr id="8" name="筆跡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080" y="3568680"/>
                <a:ext cx="4956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筆跡 8"/>
              <p14:cNvContentPartPr/>
              <p14:nvPr/>
            </p14:nvContentPartPr>
            <p14:xfrm>
              <a:off x="1342440" y="930600"/>
              <a:ext cx="3562560" cy="464760"/>
            </p14:xfrm>
          </p:contentPart>
        </mc:Choice>
        <mc:Fallback xmlns="">
          <p:pic>
            <p:nvPicPr>
              <p:cNvPr id="9" name="筆跡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2720" y="927360"/>
                <a:ext cx="3581640" cy="4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4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851648" cy="1371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Section 6-4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3400" y="3857625"/>
            <a:ext cx="7854950" cy="1552575"/>
          </a:xfrm>
        </p:spPr>
        <p:txBody>
          <a:bodyPr/>
          <a:lstStyle/>
          <a:p>
            <a:pPr marR="0">
              <a:lnSpc>
                <a:spcPct val="120000"/>
              </a:lnSpc>
              <a:defRPr/>
            </a:pPr>
            <a:r>
              <a:rPr lang="en-US" altLang="zh-TW" sz="37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Normal Approximation to the Binomial Distribution</a:t>
            </a:r>
            <a:endParaRPr lang="zh-TW" altLang="en-US" sz="370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6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646D9-804C-4869-97EE-624D065BC63C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8" charset="-120"/>
              </a:rPr>
              <a:t>The Normal Approximation to the Binomial Distribution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077200" cy="4191000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800" dirty="0" smtClean="0"/>
              <a:t>A normal distribution is often used to solve problems that involve the </a:t>
            </a:r>
            <a:r>
              <a:rPr lang="en-US" altLang="zh-TW" sz="2800" b="1" i="1" dirty="0" smtClean="0"/>
              <a:t>binomial distribution </a:t>
            </a:r>
            <a:r>
              <a:rPr lang="en-US" altLang="zh-TW" sz="2800" dirty="0" smtClean="0"/>
              <a:t>since when </a:t>
            </a:r>
            <a:r>
              <a:rPr lang="en-US" altLang="zh-TW" sz="2800" i="1" dirty="0" smtClean="0"/>
              <a:t>n </a:t>
            </a:r>
            <a:r>
              <a:rPr lang="en-US" altLang="zh-TW" sz="2800" dirty="0" smtClean="0"/>
              <a:t>is large (say, 100), the calculations are too difficult to do by hand using the binomial distribution.</a:t>
            </a:r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798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2DEC3-00C8-4F5F-9A7D-952765C3AB15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A51D3-6F58-4692-9D3E-7AF9CD39B046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pic>
        <p:nvPicPr>
          <p:cNvPr id="223256" name="Picture 24" descr="http://support.minitab.com/en-us/minitab-express/1/distribution_plot_binary_vary_parameters.xml_Graph_cmd1o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6858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A51D3-6F58-4692-9D3E-7AF9CD39B046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7" name="Picture 24" descr="http://support.minitab.com/en-us/minitab-express/1/distribution_plot_binary_vary_parameters.xml_Graph_cmd1o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5029200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254" name="Picture 22" descr="http://www.quantdec.com/envstats/notes/class_06/fig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132" y="691076"/>
            <a:ext cx="4724400" cy="311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筆跡 1"/>
              <p14:cNvContentPartPr/>
              <p14:nvPr/>
            </p14:nvContentPartPr>
            <p14:xfrm>
              <a:off x="4252680" y="6588000"/>
              <a:ext cx="1998720" cy="14076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3680" y="6581520"/>
                <a:ext cx="2016000" cy="1537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D79EF4"/>
              </a:clrFrom>
              <a:clrTo>
                <a:srgbClr val="D79E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9767" r="62936" b="58237"/>
          <a:stretch/>
        </p:blipFill>
        <p:spPr>
          <a:xfrm>
            <a:off x="1855529" y="2346325"/>
            <a:ext cx="4794301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486400" y="6356350"/>
            <a:ext cx="3352800" cy="365125"/>
          </a:xfrm>
        </p:spPr>
        <p:txBody>
          <a:bodyPr/>
          <a:lstStyle/>
          <a:p>
            <a:pPr>
              <a:defRPr/>
            </a:pPr>
            <a:fld id="{2CD9D94B-AD33-4180-B936-8A40ECAD6D31}" type="slidenum">
              <a:rPr lang="zh-TW" altLang="en-US"/>
              <a:pPr>
                <a:defRPr/>
              </a:pPr>
              <a:t>3</a:t>
            </a:fld>
            <a:endParaRPr lang="en-US" altLang="zh-TW" dirty="0"/>
          </a:p>
        </p:txBody>
      </p:sp>
      <p:grpSp>
        <p:nvGrpSpPr>
          <p:cNvPr id="20484" name="Group 10"/>
          <p:cNvGrpSpPr>
            <a:grpSpLocks/>
          </p:cNvGrpSpPr>
          <p:nvPr/>
        </p:nvGrpSpPr>
        <p:grpSpPr bwMode="auto">
          <a:xfrm>
            <a:off x="1187450" y="304800"/>
            <a:ext cx="6697663" cy="4546600"/>
            <a:chOff x="748" y="935"/>
            <a:chExt cx="4219" cy="2813"/>
          </a:xfrm>
        </p:grpSpPr>
        <p:pic>
          <p:nvPicPr>
            <p:cNvPr id="20486" name="Picture 4" descr="01_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6" y="981"/>
              <a:ext cx="3492" cy="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482" name="Object 2"/>
            <p:cNvGraphicFramePr>
              <a:graphicFrameLocks noChangeAspect="1"/>
            </p:cNvGraphicFramePr>
            <p:nvPr/>
          </p:nvGraphicFramePr>
          <p:xfrm>
            <a:off x="1429" y="2567"/>
            <a:ext cx="3130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工作表" r:id="rId5" imgW="2981325" imgH="1790700" progId="Excel.Sheet.8">
                    <p:embed/>
                  </p:oleObj>
                </mc:Choice>
                <mc:Fallback>
                  <p:oleObj name="工作表" r:id="rId5" imgW="2981325" imgH="1790700" progId="Excel.Shee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5269" t="56734" r="11957" b="4643"/>
                        <a:stretch>
                          <a:fillRect/>
                        </a:stretch>
                      </p:blipFill>
                      <p:spPr bwMode="auto">
                        <a:xfrm>
                          <a:off x="1429" y="2567"/>
                          <a:ext cx="3130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1338" y="3415"/>
              <a:ext cx="898" cy="24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000" b="1">
                  <a:solidFill>
                    <a:srgbClr val="000099"/>
                  </a:solidFill>
                </a:rPr>
                <a:t>Parameter</a:t>
              </a: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697" y="3432"/>
              <a:ext cx="737" cy="2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000" b="1">
                  <a:solidFill>
                    <a:srgbClr val="000099"/>
                  </a:solidFill>
                </a:rPr>
                <a:t>Statistic</a:t>
              </a:r>
            </a:p>
          </p:txBody>
        </p:sp>
        <p:sp>
          <p:nvSpPr>
            <p:cNvPr id="20489" name="Rectangle 8"/>
            <p:cNvSpPr>
              <a:spLocks noChangeArrowheads="1"/>
            </p:cNvSpPr>
            <p:nvPr/>
          </p:nvSpPr>
          <p:spPr bwMode="auto">
            <a:xfrm>
              <a:off x="748" y="935"/>
              <a:ext cx="4219" cy="2813"/>
            </a:xfrm>
            <a:prstGeom prst="rect">
              <a:avLst/>
            </a:prstGeom>
            <a:noFill/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0" name="Text Box 9"/>
            <p:cNvSpPr txBox="1">
              <a:spLocks noChangeArrowheads="1"/>
            </p:cNvSpPr>
            <p:nvPr/>
          </p:nvSpPr>
          <p:spPr bwMode="auto">
            <a:xfrm>
              <a:off x="2771" y="2115"/>
              <a:ext cx="1046" cy="5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TW" altLang="en-US">
                  <a:solidFill>
                    <a:srgbClr val="000000"/>
                  </a:solidFill>
                  <a:ea typeface="標楷體" pitchFamily="65" charset="-120"/>
                </a:rPr>
                <a:t>抽樣</a:t>
              </a:r>
            </a:p>
            <a:p>
              <a:pPr algn="ctr"/>
              <a:r>
                <a:rPr kumimoji="1" lang="en-US" altLang="zh-TW">
                  <a:solidFill>
                    <a:srgbClr val="000000"/>
                  </a:solidFill>
                  <a:ea typeface="標楷體" pitchFamily="65" charset="-120"/>
                </a:rPr>
                <a:t>(Sampling)</a:t>
              </a:r>
              <a:endParaRPr kumimoji="1" lang="zh-TW" altLang="en-US">
                <a:solidFill>
                  <a:srgbClr val="000000"/>
                </a:solidFill>
                <a:ea typeface="標楷體" pitchFamily="65" charset="-120"/>
              </a:endParaRPr>
            </a:p>
          </p:txBody>
        </p:sp>
      </p:grpSp>
      <p:pic>
        <p:nvPicPr>
          <p:cNvPr id="339979" name="Picture 11" descr="D07_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5029200"/>
            <a:ext cx="8299450" cy="1249363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676400" y="2971800"/>
            <a:ext cx="57912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pitchFamily="18" charset="-120"/>
              </a:rPr>
              <a:t>The Normal Approximation to the Binomial Distribution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077200" cy="4343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sz="2800" dirty="0" smtClean="0"/>
              <a:t>The normal approximation to the binomial is appropriate when </a:t>
            </a:r>
            <a:r>
              <a:rPr lang="en-US" altLang="zh-TW" sz="2800" b="1" i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zh-TW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u="sng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altLang="zh-TW" sz="2800" dirty="0" smtClean="0"/>
              <a:t>and </a:t>
            </a:r>
            <a:r>
              <a:rPr lang="en-US" altLang="zh-TW" sz="2800" b="1" i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nq</a:t>
            </a:r>
            <a:r>
              <a:rPr lang="en-US" altLang="zh-TW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u="sng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altLang="zh-TW" sz="2800" dirty="0" smtClean="0"/>
              <a:t>. 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sz="2800" dirty="0" smtClean="0"/>
              <a:t>In addition, a </a:t>
            </a:r>
            <a:r>
              <a:rPr lang="en-US" altLang="zh-TW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correction for continuity </a:t>
            </a:r>
            <a:r>
              <a:rPr lang="en-US" altLang="zh-TW" sz="2800" dirty="0" smtClean="0"/>
              <a:t>may be used in the normal approximation to the binomial.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TW" sz="2800" dirty="0" smtClean="0"/>
              <a:t>The continuity correction means that for any specific value of </a:t>
            </a:r>
            <a:r>
              <a:rPr lang="en-US" altLang="zh-TW" sz="2800" i="1" dirty="0" smtClean="0"/>
              <a:t>X</a:t>
            </a:r>
            <a:r>
              <a:rPr lang="en-US" altLang="zh-TW" sz="2800" dirty="0" smtClean="0"/>
              <a:t>, say 8, the boundaries of </a:t>
            </a:r>
            <a:r>
              <a:rPr lang="en-US" altLang="zh-TW" sz="2800" i="1" dirty="0" smtClean="0"/>
              <a:t>X </a:t>
            </a:r>
            <a:r>
              <a:rPr lang="en-US" altLang="zh-TW" sz="2800" dirty="0" smtClean="0"/>
              <a:t>in the binomial distribution (in this case, 7.5 to 8.5) must be used.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altLang="zh-TW" sz="2800" dirty="0" smtClean="0"/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809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D2ACE-17CD-4ABD-869F-4E926B70A359}" type="slidenum">
              <a:rPr lang="en-US" altLang="zh-TW"/>
              <a:pPr>
                <a:defRPr/>
              </a:pPr>
              <a:t>30</a:t>
            </a:fld>
            <a:endParaRPr lang="en-US" altLang="zh-TW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筆跡 1"/>
              <p14:cNvContentPartPr/>
              <p14:nvPr/>
            </p14:nvContentPartPr>
            <p14:xfrm>
              <a:off x="2986560" y="2455200"/>
              <a:ext cx="5441400" cy="92196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80" y="2448720"/>
                <a:ext cx="5457240" cy="93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ea typeface="新細明體" pitchFamily="18" charset="-120"/>
              </a:rPr>
              <a:t>The Normal Approximation to the Binomial Distribution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96925" y="1905000"/>
            <a:ext cx="2286000" cy="3733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Binomial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When finding: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 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47E682-43FA-4BC7-A583-843FCB2CB58B}" type="slidenum">
              <a:rPr lang="en-US" altLang="zh-TW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81400" y="1905000"/>
            <a:ext cx="411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Use:</a:t>
            </a:r>
          </a:p>
          <a:p>
            <a:pPr marL="342900" indent="-342900" eaLnBrk="0" hangingPunct="0">
              <a:spcBef>
                <a:spcPts val="675"/>
              </a:spcBef>
              <a:buClr>
                <a:schemeClr val="bg2"/>
              </a:buClr>
              <a:buSzPct val="75000"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– 0.5 &lt; 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X &lt;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+ 0.5)</a:t>
            </a:r>
          </a:p>
          <a:p>
            <a:pPr marL="342900" indent="-342900">
              <a:spcBef>
                <a:spcPts val="675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– 0.5)</a:t>
            </a:r>
          </a:p>
          <a:p>
            <a:pPr marL="342900" indent="-342900">
              <a:spcBef>
                <a:spcPts val="675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+ 0.5)</a:t>
            </a:r>
          </a:p>
          <a:p>
            <a:pPr marL="342900" indent="-342900">
              <a:spcBef>
                <a:spcPts val="675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+ 0.5)</a:t>
            </a:r>
          </a:p>
          <a:p>
            <a:pPr marL="342900" indent="-342900">
              <a:spcBef>
                <a:spcPts val="675"/>
              </a:spcBef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zh-TW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altLang="zh-TW" sz="28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– 0.5)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/>
        </p:nvGraphicFramePr>
        <p:xfrm>
          <a:off x="838200" y="5638800"/>
          <a:ext cx="75707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3" imgW="2895480" imgH="253800" progId="">
                  <p:embed/>
                </p:oleObj>
              </mc:Choice>
              <mc:Fallback>
                <p:oleObj name="Equation" r:id="rId3" imgW="2895480" imgH="253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38800"/>
                        <a:ext cx="757078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896" name="Straight Connector 8"/>
          <p:cNvCxnSpPr>
            <a:cxnSpLocks noChangeShapeType="1"/>
          </p:cNvCxnSpPr>
          <p:nvPr/>
        </p:nvCxnSpPr>
        <p:spPr bwMode="auto">
          <a:xfrm>
            <a:off x="838200" y="2514600"/>
            <a:ext cx="76200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D79EF4"/>
              </a:clrFrom>
              <a:clrTo>
                <a:srgbClr val="D79EF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9767" r="62936" b="58237"/>
          <a:stretch/>
        </p:blipFill>
        <p:spPr>
          <a:xfrm>
            <a:off x="4248893" y="136525"/>
            <a:ext cx="4794301" cy="2927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筆跡 1"/>
              <p14:cNvContentPartPr/>
              <p14:nvPr/>
            </p14:nvContentPartPr>
            <p14:xfrm>
              <a:off x="920880" y="2770200"/>
              <a:ext cx="5336640" cy="175644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6200" y="2766600"/>
                <a:ext cx="5348880" cy="17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筆跡 2"/>
              <p14:cNvContentPartPr/>
              <p14:nvPr/>
            </p14:nvContentPartPr>
            <p14:xfrm>
              <a:off x="3745080" y="2373120"/>
              <a:ext cx="5023800" cy="341784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42560" y="2368080"/>
                <a:ext cx="5033880" cy="342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18B219-F76D-4421-B407-1B0F28EC4295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常態分配逼近二項分配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設</a:t>
            </a:r>
            <a:r>
              <a:rPr lang="en-US" altLang="zh-TW" i="1" dirty="0"/>
              <a:t>X</a:t>
            </a:r>
            <a:r>
              <a:rPr lang="zh-TW" altLang="en-US" dirty="0"/>
              <a:t>為二項隨機變數，且</a:t>
            </a:r>
            <a:r>
              <a:rPr lang="en-US" altLang="zh-TW" i="1" dirty="0"/>
              <a:t>X</a:t>
            </a:r>
            <a:r>
              <a:rPr lang="zh-TW" altLang="en-US" dirty="0"/>
              <a:t>～</a:t>
            </a:r>
            <a:r>
              <a:rPr lang="en-US" altLang="zh-TW" i="1" dirty="0"/>
              <a:t>B</a:t>
            </a:r>
            <a:r>
              <a:rPr lang="en-US" altLang="zh-TW" dirty="0"/>
              <a:t>(</a:t>
            </a:r>
            <a:r>
              <a:rPr lang="en-US" altLang="zh-TW" i="1" dirty="0"/>
              <a:t>n</a:t>
            </a:r>
            <a:r>
              <a:rPr lang="en-US" altLang="zh-TW" dirty="0"/>
              <a:t>,</a:t>
            </a:r>
            <a:r>
              <a:rPr lang="en-US" altLang="zh-TW" i="1" dirty="0"/>
              <a:t>p</a:t>
            </a:r>
            <a:r>
              <a:rPr lang="en-US" altLang="zh-TW" dirty="0"/>
              <a:t>)</a:t>
            </a:r>
            <a:r>
              <a:rPr lang="zh-TW" altLang="en-US" dirty="0"/>
              <a:t>，當</a:t>
            </a:r>
            <a:r>
              <a:rPr lang="en-US" altLang="zh-TW" i="1" dirty="0"/>
              <a:t>np</a:t>
            </a:r>
            <a:r>
              <a:rPr lang="en-US" altLang="zh-TW" dirty="0">
                <a:cs typeface="Times New Roman" pitchFamily="18" charset="0"/>
              </a:rPr>
              <a:t>≥</a:t>
            </a:r>
            <a:r>
              <a:rPr lang="en-US" altLang="zh-TW" dirty="0"/>
              <a:t>5</a:t>
            </a:r>
            <a:r>
              <a:rPr lang="zh-TW" altLang="en-US" dirty="0"/>
              <a:t>，則</a:t>
            </a:r>
          </a:p>
          <a:p>
            <a:pPr>
              <a:defRPr/>
            </a:pPr>
            <a:endParaRPr lang="zh-TW" altLang="en-US" dirty="0"/>
          </a:p>
          <a:p>
            <a:pPr>
              <a:buFontTx/>
              <a:buNone/>
              <a:defRPr/>
            </a:pPr>
            <a:r>
              <a:rPr lang="zh-TW" altLang="en-US" dirty="0"/>
              <a:t>								</a:t>
            </a:r>
            <a:endParaRPr lang="en-US" altLang="zh-TW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698750" y="2525713"/>
          <a:ext cx="308451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3" imgW="1015920" imgH="457200" progId="">
                  <p:embed/>
                </p:oleObj>
              </mc:Choice>
              <mc:Fallback>
                <p:oleObj name="Equation" r:id="rId3" imgW="1015920" imgH="45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2525713"/>
                        <a:ext cx="3084513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日期版面配置區 3"/>
          <p:cNvSpPr txBox="1">
            <a:spLocks/>
          </p:cNvSpPr>
          <p:nvPr/>
        </p:nvSpPr>
        <p:spPr>
          <a:xfrm>
            <a:off x="457200" y="6356350"/>
            <a:ext cx="4038600" cy="365125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defRPr/>
            </a:pPr>
            <a:r>
              <a:rPr lang="zh-TW" altLang="en-US" sz="1200">
                <a:solidFill>
                  <a:schemeClr val="tx2">
                    <a:shade val="90000"/>
                  </a:schemeClr>
                </a:solidFill>
              </a:rPr>
              <a:t>方世榮，統計學導論，華泰書局</a:t>
            </a:r>
            <a:endParaRPr lang="zh-TW" altLang="en-US"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C38ED-FDD1-4735-B2B7-BAE94C56BD69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連續性修正因子 </a:t>
            </a:r>
            <a:r>
              <a:rPr lang="en-US" altLang="zh-TW" sz="2000" smtClean="0"/>
              <a:t>1/2</a:t>
            </a:r>
            <a:r>
              <a:rPr lang="en-US" altLang="zh-TW" smtClean="0"/>
              <a:t> </a:t>
            </a:r>
          </a:p>
        </p:txBody>
      </p:sp>
      <p:pic>
        <p:nvPicPr>
          <p:cNvPr id="145412" name="Picture 6" descr="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4375" y="1878013"/>
            <a:ext cx="5434013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413" name="Rectangle 7"/>
          <p:cNvSpPr>
            <a:spLocks noChangeArrowheads="1"/>
          </p:cNvSpPr>
          <p:nvPr/>
        </p:nvSpPr>
        <p:spPr bwMode="auto">
          <a:xfrm>
            <a:off x="3289300" y="5788025"/>
            <a:ext cx="2212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1">
                <a:latin typeface="Times New Roman" pitchFamily="18" charset="0"/>
              </a:rPr>
              <a:t>連續性修正因子</a:t>
            </a:r>
            <a:r>
              <a:rPr lang="en-US" altLang="zh-TW" b="1">
                <a:latin typeface="Times New Roman" pitchFamily="18" charset="0"/>
              </a:rPr>
              <a:t>±1/2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4038600" cy="365125"/>
          </a:xfrm>
        </p:spPr>
        <p:txBody>
          <a:bodyPr vert="horz" lIns="0" tIns="0" rIns="0" bIns="0" anchor="b"/>
          <a:lstStyle/>
          <a:p>
            <a:pPr>
              <a:defRPr/>
            </a:pPr>
            <a:r>
              <a:rPr lang="zh-TW" altLang="en-US" sz="1200" dirty="0" smtClean="0">
                <a:solidFill>
                  <a:schemeClr val="tx2">
                    <a:shade val="90000"/>
                  </a:schemeClr>
                </a:solidFill>
              </a:rPr>
              <a:t>方世榮，統計學導論，華泰書局</a:t>
            </a:r>
            <a:endParaRPr lang="zh-TW" altLang="en-US"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C372E-16D7-4E17-94B2-A363376A18F7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5081587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～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，當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np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≥5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且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(1–</a:t>
            </a:r>
            <a:r>
              <a:rPr lang="en-US" altLang="zh-TW" i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)≥5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，則存在下列近似式</a:t>
            </a:r>
          </a:p>
          <a:p>
            <a:pPr lvl="1">
              <a:lnSpc>
                <a:spcPct val="110000"/>
              </a:lnSpc>
              <a:spcBef>
                <a:spcPts val="1500"/>
              </a:spcBef>
              <a:defRPr/>
            </a:pPr>
            <a:endParaRPr lang="en-US" altLang="zh-TW" sz="800" i="1" dirty="0" smtClean="0"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TW" i="1" dirty="0" smtClean="0">
                <a:cs typeface="Times New Roman" pitchFamily="18" charset="0"/>
              </a:rPr>
              <a:t>P</a:t>
            </a:r>
            <a:r>
              <a:rPr lang="en-US" altLang="zh-TW" dirty="0" smtClean="0">
                <a:cs typeface="Times New Roman" pitchFamily="18" charset="0"/>
              </a:rPr>
              <a:t>(</a:t>
            </a:r>
            <a:r>
              <a:rPr lang="en-US" altLang="zh-TW" i="1" dirty="0" smtClean="0">
                <a:cs typeface="Times New Roman" pitchFamily="18" charset="0"/>
              </a:rPr>
              <a:t>X</a:t>
            </a:r>
            <a:r>
              <a:rPr lang="en-US" altLang="zh-TW" dirty="0">
                <a:cs typeface="Times New Roman" pitchFamily="18" charset="0"/>
              </a:rPr>
              <a:t>≤</a:t>
            </a:r>
            <a:r>
              <a:rPr lang="en-US" altLang="zh-TW" i="1" dirty="0">
                <a:cs typeface="Times New Roman" pitchFamily="18" charset="0"/>
              </a:rPr>
              <a:t>d</a:t>
            </a:r>
            <a:r>
              <a:rPr lang="en-US" altLang="zh-TW" dirty="0">
                <a:cs typeface="Times New Roman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1500"/>
              </a:spcBef>
              <a:defRPr/>
            </a:pPr>
            <a:endParaRPr lang="en-US" altLang="zh-TW" i="1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500"/>
              </a:spcBef>
              <a:defRPr/>
            </a:pPr>
            <a:r>
              <a:rPr lang="en-US" altLang="zh-TW" i="1" dirty="0">
                <a:cs typeface="Times New Roman" pitchFamily="18" charset="0"/>
              </a:rPr>
              <a:t>P</a:t>
            </a:r>
            <a:r>
              <a:rPr lang="en-US" altLang="zh-TW" dirty="0">
                <a:cs typeface="Times New Roman" pitchFamily="18" charset="0"/>
              </a:rPr>
              <a:t>(</a:t>
            </a:r>
            <a:r>
              <a:rPr lang="en-US" altLang="zh-TW" i="1" dirty="0">
                <a:cs typeface="Times New Roman" pitchFamily="18" charset="0"/>
              </a:rPr>
              <a:t>X</a:t>
            </a:r>
            <a:r>
              <a:rPr lang="en-US" altLang="zh-TW" dirty="0">
                <a:cs typeface="Times New Roman" pitchFamily="18" charset="0"/>
              </a:rPr>
              <a:t>≥</a:t>
            </a:r>
            <a:r>
              <a:rPr lang="en-US" altLang="zh-TW" i="1" dirty="0">
                <a:cs typeface="Times New Roman" pitchFamily="18" charset="0"/>
              </a:rPr>
              <a:t>c</a:t>
            </a:r>
            <a:r>
              <a:rPr lang="en-US" altLang="zh-TW" dirty="0">
                <a:cs typeface="Times New Roman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1500"/>
              </a:spcBef>
              <a:defRPr/>
            </a:pPr>
            <a:endParaRPr lang="en-US" altLang="zh-TW" i="1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500"/>
              </a:spcBef>
              <a:defRPr/>
            </a:pPr>
            <a:r>
              <a:rPr lang="en-US" altLang="zh-TW" i="1" dirty="0">
                <a:cs typeface="Times New Roman" pitchFamily="18" charset="0"/>
              </a:rPr>
              <a:t>P</a:t>
            </a:r>
            <a:r>
              <a:rPr lang="en-US" altLang="zh-TW" dirty="0">
                <a:cs typeface="Times New Roman" pitchFamily="18" charset="0"/>
              </a:rPr>
              <a:t>(</a:t>
            </a:r>
            <a:r>
              <a:rPr lang="en-US" altLang="zh-TW" i="1" dirty="0">
                <a:cs typeface="Times New Roman" pitchFamily="18" charset="0"/>
              </a:rPr>
              <a:t>c</a:t>
            </a:r>
            <a:r>
              <a:rPr lang="en-US" altLang="zh-TW" dirty="0">
                <a:cs typeface="Times New Roman" pitchFamily="18" charset="0"/>
              </a:rPr>
              <a:t>≤</a:t>
            </a:r>
            <a:r>
              <a:rPr lang="en-US" altLang="zh-TW" i="1" dirty="0">
                <a:cs typeface="Times New Roman" pitchFamily="18" charset="0"/>
              </a:rPr>
              <a:t>X</a:t>
            </a:r>
            <a:r>
              <a:rPr lang="en-US" altLang="zh-TW" dirty="0">
                <a:cs typeface="Times New Roman" pitchFamily="18" charset="0"/>
              </a:rPr>
              <a:t>≤</a:t>
            </a:r>
            <a:r>
              <a:rPr lang="en-US" altLang="zh-TW" i="1" dirty="0">
                <a:cs typeface="Times New Roman" pitchFamily="18" charset="0"/>
              </a:rPr>
              <a:t>d</a:t>
            </a:r>
            <a:r>
              <a:rPr lang="en-US" altLang="zh-TW" dirty="0">
                <a:cs typeface="Times New Roman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1500"/>
              </a:spcBef>
              <a:buFontTx/>
              <a:buNone/>
              <a:defRPr/>
            </a:pPr>
            <a:r>
              <a:rPr lang="en-US" altLang="zh-TW" sz="800" dirty="0">
                <a:cs typeface="Times New Roman" pitchFamily="18" charset="0"/>
              </a:rPr>
              <a:t>	</a:t>
            </a:r>
          </a:p>
          <a:p>
            <a:pPr lvl="1">
              <a:lnSpc>
                <a:spcPct val="110000"/>
              </a:lnSpc>
              <a:spcBef>
                <a:spcPts val="1500"/>
              </a:spcBef>
              <a:buFontTx/>
              <a:buNone/>
              <a:defRPr/>
            </a:pPr>
            <a:r>
              <a:rPr lang="en-US" altLang="zh-TW" dirty="0">
                <a:cs typeface="Times New Roman" pitchFamily="18" charset="0"/>
              </a:rPr>
              <a:t>	</a:t>
            </a:r>
            <a:r>
              <a:rPr lang="zh-TW" altLang="en-US" dirty="0">
                <a:cs typeface="Times New Roman" pitchFamily="18" charset="0"/>
              </a:rPr>
              <a:t>式中</a:t>
            </a:r>
            <a:r>
              <a:rPr lang="el-GR" altLang="zh-TW" dirty="0">
                <a:cs typeface="Times New Roman" pitchFamily="18" charset="0"/>
              </a:rPr>
              <a:t>μ</a:t>
            </a:r>
            <a:r>
              <a:rPr lang="en-US" altLang="zh-TW" dirty="0">
                <a:cs typeface="Times New Roman" pitchFamily="18" charset="0"/>
              </a:rPr>
              <a:t>=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zh-TW" altLang="en-US" dirty="0">
                <a:cs typeface="Times New Roman" pitchFamily="18" charset="0"/>
              </a:rPr>
              <a:t>．</a:t>
            </a:r>
            <a:r>
              <a:rPr lang="en-US" altLang="zh-TW" i="1" dirty="0">
                <a:cs typeface="Times New Roman" pitchFamily="18" charset="0"/>
              </a:rPr>
              <a:t>p</a:t>
            </a:r>
            <a:r>
              <a:rPr lang="zh-TW" altLang="en-US" dirty="0">
                <a:cs typeface="Times New Roman" pitchFamily="18" charset="0"/>
              </a:rPr>
              <a:t>，</a:t>
            </a:r>
            <a:r>
              <a:rPr lang="el-GR" altLang="zh-TW" dirty="0">
                <a:latin typeface="新細明體" charset="-120"/>
                <a:cs typeface="Times New Roman" pitchFamily="18" charset="0"/>
              </a:rPr>
              <a:t>σ</a:t>
            </a:r>
            <a:r>
              <a:rPr lang="en-US" altLang="zh-TW" dirty="0">
                <a:latin typeface="新細明體" charset="-120"/>
                <a:cs typeface="Times New Roman" pitchFamily="18" charset="0"/>
              </a:rPr>
              <a:t>=</a:t>
            </a:r>
            <a:endParaRPr lang="el-GR" altLang="zh-TW" dirty="0">
              <a:latin typeface="新細明體" charset="-120"/>
              <a:cs typeface="Times New Roman" pitchFamily="18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209800" y="2327275"/>
          <a:ext cx="26781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3" imgW="1384200" imgH="431640" progId="">
                  <p:embed/>
                </p:oleObj>
              </mc:Choice>
              <mc:Fallback>
                <p:oleObj name="Equation" r:id="rId3" imgW="1384200" imgH="431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27275"/>
                        <a:ext cx="2678113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262188" y="3533775"/>
          <a:ext cx="27670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5" imgW="1371600" imgH="431640" progId="">
                  <p:embed/>
                </p:oleObj>
              </mc:Choice>
              <mc:Fallback>
                <p:oleObj name="Equation" r:id="rId5" imgW="1371600" imgH="431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3533775"/>
                        <a:ext cx="2767012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438400" y="4713288"/>
          <a:ext cx="43434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Equation" r:id="rId7" imgW="2197080" imgH="431640" progId="">
                  <p:embed/>
                </p:oleObj>
              </mc:Choice>
              <mc:Fallback>
                <p:oleObj name="Equation" r:id="rId7" imgW="219708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13288"/>
                        <a:ext cx="4343400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590925" y="5842000"/>
          <a:ext cx="15906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9" imgW="723600" imgH="253800" progId="">
                  <p:embed/>
                </p:oleObj>
              </mc:Choice>
              <mc:Fallback>
                <p:oleObj name="Equation" r:id="rId9" imgW="723600" imgH="253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5842000"/>
                        <a:ext cx="159067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連續性修正因子 </a:t>
            </a:r>
            <a:r>
              <a:rPr lang="en-US" altLang="zh-TW" sz="2000" smtClean="0"/>
              <a:t>2/2</a:t>
            </a:r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4038600" cy="365125"/>
          </a:xfrm>
        </p:spPr>
        <p:txBody>
          <a:bodyPr vert="horz" lIns="0" tIns="0" rIns="0" bIns="0" anchor="b"/>
          <a:lstStyle/>
          <a:p>
            <a:pPr>
              <a:defRPr/>
            </a:pPr>
            <a:r>
              <a:rPr lang="zh-TW" altLang="en-US" sz="1200" dirty="0" smtClean="0">
                <a:solidFill>
                  <a:schemeClr val="tx2">
                    <a:shade val="90000"/>
                  </a:schemeClr>
                </a:solidFill>
              </a:rPr>
              <a:t>方世榮，統計學導論，華泰書局</a:t>
            </a:r>
            <a:endParaRPr lang="zh-TW" altLang="en-US" sz="1200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ea typeface="新細明體" pitchFamily="18" charset="-120"/>
              </a:rPr>
              <a:t>The Normal Approximation to the Binomial Distribution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724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b="1" smtClean="0"/>
              <a:t>Procedure Table</a:t>
            </a:r>
          </a:p>
          <a:p>
            <a:pPr marL="1309688" lvl="1" indent="-1023938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TW" smtClean="0"/>
              <a:t>Step 1: Check to see whether the normal approximation can be used.</a:t>
            </a:r>
          </a:p>
          <a:p>
            <a:pPr marL="1309688" lvl="1" indent="-1023938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TW" smtClean="0"/>
              <a:t>Step 2: Find the mean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altLang="zh-TW" smtClean="0"/>
              <a:t> and the standard deviation </a:t>
            </a:r>
            <a:r>
              <a:rPr lang="en-US" altLang="zh-TW" smtClean="0">
                <a:sym typeface="Symbol" pitchFamily="18" charset="2"/>
              </a:rPr>
              <a:t></a:t>
            </a:r>
            <a:r>
              <a:rPr lang="en-US" altLang="zh-TW" smtClean="0"/>
              <a:t>.</a:t>
            </a:r>
          </a:p>
          <a:p>
            <a:pPr marL="1309688" lvl="1" indent="-1023938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TW" smtClean="0"/>
              <a:t>Step 3: Write the problem in probability notation, using </a:t>
            </a:r>
            <a:r>
              <a:rPr lang="en-US" altLang="zh-TW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i="1" smtClean="0"/>
              <a:t>.</a:t>
            </a:r>
          </a:p>
          <a:p>
            <a:pPr marL="1309688" lvl="1" indent="-1023938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TW" smtClean="0"/>
              <a:t>Step 4: Rewrite the problem by using the continuity correction factor, and show the corresponding area under the normal distribution.</a:t>
            </a:r>
          </a:p>
          <a:p>
            <a:pPr marL="1309688" lvl="1" indent="-1023938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TW" smtClean="0"/>
              <a:t>Step 5: Find the corresponding </a:t>
            </a:r>
            <a:r>
              <a:rPr lang="en-US" altLang="zh-TW" i="1" smtClean="0"/>
              <a:t>z </a:t>
            </a:r>
            <a:r>
              <a:rPr lang="en-US" altLang="zh-TW" smtClean="0"/>
              <a:t>values.</a:t>
            </a:r>
          </a:p>
          <a:p>
            <a:pPr marL="1309688" lvl="1" indent="-1023938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TW" smtClean="0"/>
              <a:t>Step 6: Find the solution.</a:t>
            </a:r>
          </a:p>
        </p:txBody>
      </p:sp>
      <p:sp>
        <p:nvSpPr>
          <p:cNvPr id="819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E8B588-A5F0-439D-A0F5-285D66D685A5}" type="slidenum">
              <a:rPr lang="en-US" altLang="zh-TW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sz="3000" smtClean="0">
                <a:ea typeface="新細明體" pitchFamily="18" charset="-120"/>
              </a:rPr>
              <a:t>Example 6-16: Reading While Driving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229600" cy="464820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dirty="0" smtClean="0"/>
              <a:t>A magazine reported that 6% of American drivers read the newspaper while driving. If 300 drivers are selected at random, find the probability that exactly 25 say they read the newspaper while driving.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8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dirty="0" smtClean="0"/>
              <a:t>Here,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0.06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</a:rPr>
              <a:t>, q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0.94, and </a:t>
            </a:r>
            <a:r>
              <a:rPr lang="en-US" altLang="zh-TW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300</a:t>
            </a:r>
            <a:r>
              <a:rPr lang="en-US" altLang="zh-TW" sz="2400" i="1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b="1" dirty="0" smtClean="0"/>
              <a:t>Step 1: </a:t>
            </a:r>
            <a:r>
              <a:rPr lang="en-US" altLang="zh-TW" sz="2400" dirty="0" smtClean="0"/>
              <a:t>Check to see whether a normal approximation can be used.</a:t>
            </a:r>
          </a:p>
          <a:p>
            <a:pPr marL="400050" lvl="1" indent="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pl-PL" i="1" dirty="0" smtClean="0">
                <a:latin typeface="Times New Roman" pitchFamily="18" charset="0"/>
                <a:cs typeface="Times New Roman" pitchFamily="18" charset="0"/>
              </a:rPr>
              <a:t>np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pl-PL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(300)(0.06)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pl-PL" i="1" dirty="0" smtClean="0">
                <a:latin typeface="Times New Roman" pitchFamily="18" charset="0"/>
                <a:cs typeface="Times New Roman" pitchFamily="18" charset="0"/>
              </a:rPr>
              <a:t>nq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pl-PL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(300)(0.94)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282</a:t>
            </a:r>
          </a:p>
          <a:p>
            <a:pPr marL="400050" lvl="1" indent="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np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5 and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nq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5, we can use the normal distribution.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b="1" dirty="0" smtClean="0"/>
              <a:t>Step 2: </a:t>
            </a:r>
            <a:r>
              <a:rPr lang="en-US" altLang="zh-TW" sz="2400" dirty="0" smtClean="0"/>
              <a:t>Find the mean and standard deviation.</a:t>
            </a:r>
          </a:p>
          <a:p>
            <a:pPr marL="400050" lvl="1" indent="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pl-PL" i="1" dirty="0" smtClean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l-PL" i="1" dirty="0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(300)(0.06)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= 18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17414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965D9-9D5E-451C-A76B-E38B15DA5145}" type="slidenum">
              <a:rPr lang="en-US" altLang="zh-TW"/>
              <a:pPr>
                <a:defRPr/>
              </a:pPr>
              <a:t>36</a:t>
            </a:fld>
            <a:endParaRPr lang="en-US" altLang="zh-TW"/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/>
        </p:nvGraphicFramePr>
        <p:xfrm>
          <a:off x="1128713" y="5794375"/>
          <a:ext cx="47386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4" imgW="2349360" imgH="291960" progId="">
                  <p:embed/>
                </p:oleObj>
              </mc:Choice>
              <mc:Fallback>
                <p:oleObj name="Equation" r:id="rId4" imgW="2349360" imgH="29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794375"/>
                        <a:ext cx="4738687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筆跡 1"/>
              <p14:cNvContentPartPr/>
              <p14:nvPr/>
            </p14:nvContentPartPr>
            <p14:xfrm>
              <a:off x="686160" y="62280"/>
              <a:ext cx="7294680" cy="205524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440" y="55440"/>
                <a:ext cx="7313040" cy="207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sz="3000" smtClean="0">
                <a:ea typeface="新細明體" pitchFamily="18" charset="-120"/>
              </a:rPr>
              <a:t>Example 6-16: Reading While Driving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229600" cy="46482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dirty="0" smtClean="0"/>
              <a:t>A magazine reported that 6% of American drivers read the newspaper while driving. If 300 drivers are selected at random, find the probability that exactly 25 say they read the newspaper while driving.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" pitchFamily="2" charset="2"/>
              <a:buAutoNum type="alphaLcParenBoth"/>
              <a:defRPr/>
            </a:pPr>
            <a:r>
              <a:rPr lang="en-US" altLang="zh-TW" sz="2000" dirty="0" smtClean="0"/>
              <a:t>At least 25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" pitchFamily="2" charset="2"/>
              <a:buAutoNum type="alphaLcParenBoth"/>
              <a:defRPr/>
            </a:pPr>
            <a:r>
              <a:rPr lang="en-US" altLang="zh-TW" sz="2000" dirty="0" smtClean="0"/>
              <a:t>Less than 20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" pitchFamily="2" charset="2"/>
              <a:buAutoNum type="alphaLcParenBoth"/>
              <a:defRPr/>
            </a:pPr>
            <a:r>
              <a:rPr lang="en-US" altLang="zh-TW" sz="2000" dirty="0" smtClean="0"/>
              <a:t>Between 16 and 22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Bluman</a:t>
            </a:r>
            <a:r>
              <a:rPr lang="en-US" altLang="zh-TW" dirty="0"/>
              <a:t>, Chapter 6</a:t>
            </a:r>
          </a:p>
        </p:txBody>
      </p:sp>
      <p:sp>
        <p:nvSpPr>
          <p:cNvPr id="17414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8965D9-9D5E-451C-A76B-E38B15DA5145}" type="slidenum">
              <a:rPr lang="en-US" altLang="zh-TW"/>
              <a:pPr>
                <a:defRPr/>
              </a:pPr>
              <a:t>37</a:t>
            </a:fld>
            <a:endParaRPr lang="en-US" altLang="zh-TW"/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/>
        </p:nvGraphicFramePr>
        <p:xfrm>
          <a:off x="1128713" y="5794375"/>
          <a:ext cx="47386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1" name="Equation" r:id="rId4" imgW="2349360" imgH="291960" progId="">
                  <p:embed/>
                </p:oleObj>
              </mc:Choice>
              <mc:Fallback>
                <p:oleObj name="Equation" r:id="rId4" imgW="2349360" imgH="291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794375"/>
                        <a:ext cx="4738687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筆跡 1"/>
              <p14:cNvContentPartPr/>
              <p14:nvPr/>
            </p14:nvContentPartPr>
            <p14:xfrm>
              <a:off x="686160" y="62280"/>
              <a:ext cx="7294680" cy="205524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440" y="55440"/>
                <a:ext cx="7313040" cy="2071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矩形 2"/>
          <p:cNvSpPr/>
          <p:nvPr/>
        </p:nvSpPr>
        <p:spPr>
          <a:xfrm>
            <a:off x="708427" y="5126077"/>
            <a:ext cx="3809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pl-PL" altLang="zh-TW" sz="2400" i="1" dirty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l-PL" altLang="zh-TW" sz="2400" i="1" dirty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l-PL" altLang="zh-TW" sz="2400" dirty="0">
                <a:latin typeface="Times New Roman" pitchFamily="18" charset="0"/>
                <a:cs typeface="Times New Roman" pitchFamily="18" charset="0"/>
              </a:rPr>
              <a:t>(300)(0.06)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= 18</a:t>
            </a:r>
          </a:p>
        </p:txBody>
      </p:sp>
    </p:spTree>
    <p:extLst>
      <p:ext uri="{BB962C8B-B14F-4D97-AF65-F5344CB8AC3E}">
        <p14:creationId xmlns:p14="http://schemas.microsoft.com/office/powerpoint/2010/main" val="165451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TW" sz="3000" smtClean="0">
                <a:ea typeface="新細明體" pitchFamily="18" charset="-120"/>
              </a:rPr>
              <a:t>Example 6-16: Reading While Driving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Bluman, Chapter 6</a:t>
            </a:r>
          </a:p>
        </p:txBody>
      </p:sp>
      <p:sp>
        <p:nvSpPr>
          <p:cNvPr id="18438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AC56F-3484-40E7-95DA-DE9BBDCAA141}" type="slidenum">
              <a:rPr lang="en-US" altLang="zh-TW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826625" y="5944296"/>
            <a:ext cx="7479175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dirty="0"/>
              <a:t>Hence, the probability that exactly 25 people read the newspaper while driving is 2.27%.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838200" y="1143000"/>
            <a:ext cx="7467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90000"/>
              <a:buFont typeface="Wingdings" pitchFamily="2" charset="2"/>
              <a:buChar char="n"/>
              <a:defRPr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6A3"/>
              </a:buClr>
              <a:buSzPct val="85000"/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b="1" dirty="0" smtClean="0"/>
              <a:t>Step 3: </a:t>
            </a:r>
            <a:r>
              <a:rPr lang="en-US" altLang="zh-TW" sz="2400" dirty="0" smtClean="0"/>
              <a:t>Write in probability notation.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b="1" dirty="0" smtClean="0"/>
              <a:t>Step 4: </a:t>
            </a:r>
            <a:r>
              <a:rPr lang="en-US" altLang="zh-TW" sz="2400" dirty="0" smtClean="0"/>
              <a:t>Rewrite using the continuity correction factor.</a:t>
            </a:r>
          </a:p>
          <a:p>
            <a:pPr marL="1092200" lvl="1" indent="0" eaLnBrk="1" fontAlgn="auto" hangingPunct="1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TW" sz="2400" b="1" dirty="0" smtClean="0"/>
              <a:t>Step 5: </a:t>
            </a:r>
            <a:r>
              <a:rPr lang="en-US" altLang="zh-TW" sz="2400" dirty="0" smtClean="0"/>
              <a:t>Find the solution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sz="1000" dirty="0" smtClean="0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229752"/>
              </p:ext>
            </p:extLst>
          </p:nvPr>
        </p:nvGraphicFramePr>
        <p:xfrm>
          <a:off x="2209800" y="1524000"/>
          <a:ext cx="36798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方程式" r:id="rId4" imgW="1650960" imgH="215640" progId="Equation.3">
                  <p:embed/>
                </p:oleObj>
              </mc:Choice>
              <mc:Fallback>
                <p:oleObj name="方程式" r:id="rId4" imgW="1650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3679825" cy="481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82984"/>
              </p:ext>
            </p:extLst>
          </p:nvPr>
        </p:nvGraphicFramePr>
        <p:xfrm>
          <a:off x="2260600" y="2463800"/>
          <a:ext cx="2716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方程式" r:id="rId6" imgW="1218960" imgH="203040" progId="Equation.3">
                  <p:embed/>
                </p:oleObj>
              </mc:Choice>
              <mc:Fallback>
                <p:oleObj name="方程式" r:id="rId6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463800"/>
                        <a:ext cx="2716213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793107"/>
              </p:ext>
            </p:extLst>
          </p:nvPr>
        </p:nvGraphicFramePr>
        <p:xfrm>
          <a:off x="1828800" y="3293014"/>
          <a:ext cx="4953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方程式" r:id="rId8" imgW="2222280" imgH="431640" progId="Equation.3">
                  <p:embed/>
                </p:oleObj>
              </mc:Choice>
              <mc:Fallback>
                <p:oleObj name="方程式" r:id="rId8" imgW="2222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93014"/>
                        <a:ext cx="4953000" cy="962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9186"/>
              </p:ext>
            </p:extLst>
          </p:nvPr>
        </p:nvGraphicFramePr>
        <p:xfrm>
          <a:off x="1905000" y="4281120"/>
          <a:ext cx="2922963" cy="150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方程式" r:id="rId10" imgW="1257120" imgH="647640" progId="Equation.3">
                  <p:embed/>
                </p:oleObj>
              </mc:Choice>
              <mc:Fallback>
                <p:oleObj name="方程式" r:id="rId10" imgW="12571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81120"/>
                        <a:ext cx="2922963" cy="1505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514948"/>
              </p:ext>
            </p:extLst>
          </p:nvPr>
        </p:nvGraphicFramePr>
        <p:xfrm>
          <a:off x="7454900" y="2917825"/>
          <a:ext cx="1498600" cy="137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方程式" r:id="rId12" imgW="774360" imgH="711000" progId="Equation.3">
                  <p:embed/>
                </p:oleObj>
              </mc:Choice>
              <mc:Fallback>
                <p:oleObj name="方程式" r:id="rId12" imgW="774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2917825"/>
                        <a:ext cx="1498600" cy="137463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筆跡 1"/>
              <p14:cNvContentPartPr/>
              <p14:nvPr/>
            </p14:nvContentPartPr>
            <p14:xfrm>
              <a:off x="4287960" y="866160"/>
              <a:ext cx="3186000" cy="344664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77160" y="856800"/>
                <a:ext cx="3208320" cy="346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648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/>
              <a:t>Ten percent of Americans are allergic to ragweed. If a random sample of 200 people is selected find the probability that 10 or more will be allergic to ragweed.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8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smtClean="0"/>
              <a:t>Step 1: </a:t>
            </a:r>
            <a:r>
              <a:rPr lang="en-US" sz="2200" dirty="0" smtClean="0"/>
              <a:t>Whether a normal approximation can be used?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 smtClean="0"/>
              <a:t>           </a:t>
            </a:r>
            <a:r>
              <a:rPr lang="en-US" sz="2400" dirty="0" smtClean="0"/>
              <a:t>Here p = 0.10, q = 0.90, and n = 200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pl-PL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np </a:t>
            </a:r>
            <a:r>
              <a:rPr lang="en-US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lang="pl-PL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pl-PL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00)(0.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10</a:t>
            </a:r>
            <a:r>
              <a:rPr lang="pl-PL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= 20</a:t>
            </a:r>
            <a:r>
              <a:rPr lang="pl-PL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and </a:t>
            </a:r>
            <a:r>
              <a:rPr lang="pl-PL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nq</a:t>
            </a:r>
            <a:r>
              <a:rPr lang="en-US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=</a:t>
            </a:r>
            <a:r>
              <a:rPr lang="pl-PL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pl-PL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pl-PL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00)(0.9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pl-PL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=</a:t>
            </a:r>
            <a:r>
              <a:rPr lang="pl-PL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180</a:t>
            </a:r>
            <a:endParaRPr lang="pl-PL" sz="24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Since </a:t>
            </a:r>
            <a:r>
              <a:rPr lang="en-US" sz="240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np</a:t>
            </a:r>
            <a:r>
              <a:rPr lang="en-US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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5 and</a:t>
            </a:r>
            <a:r>
              <a:rPr lang="en-US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nq</a:t>
            </a:r>
            <a:r>
              <a:rPr lang="en-US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5, we can use the normal distribution.</a:t>
            </a:r>
          </a:p>
          <a:p>
            <a:pPr marL="400050" lvl="1" indent="0">
              <a:buFont typeface="Wingdings" pitchFamily="2" charset="2"/>
              <a:buNone/>
              <a:defRPr/>
            </a:pPr>
            <a:endParaRPr lang="en-US" sz="24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b="1" dirty="0" smtClean="0"/>
              <a:t>Step 2: </a:t>
            </a:r>
            <a:r>
              <a:rPr lang="en-US" sz="2200" dirty="0" smtClean="0"/>
              <a:t>Find the mean and standard deviation.</a:t>
            </a:r>
          </a:p>
          <a:p>
            <a:pPr marL="400050" lvl="1" indent="0">
              <a:buFont typeface="Wingdings" pitchFamily="2" charset="2"/>
              <a:buNone/>
              <a:defRPr/>
            </a:pPr>
            <a:r>
              <a:rPr lang="en-US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pl-PL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µ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lang="pl-PL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np</a:t>
            </a:r>
            <a:r>
              <a:rPr lang="en-US" sz="240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lang="pl-PL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pl-PL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00)(0.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10</a:t>
            </a:r>
            <a:r>
              <a:rPr lang="pl-PL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 = 20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6-17: Ragweed Allergies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6857999" cy="4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4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Sampling Error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Population data: 2, 6, 4, and 8.</a:t>
            </a:r>
          </a:p>
          <a:p>
            <a:pPr lvl="1"/>
            <a:r>
              <a:rPr lang="en-US" altLang="zh-TW" dirty="0" smtClean="0"/>
              <a:t>Population mean: 5</a:t>
            </a:r>
          </a:p>
          <a:p>
            <a:pPr lvl="1">
              <a:buNone/>
            </a:pPr>
            <a:endParaRPr lang="en-US" altLang="zh-TW" dirty="0" smtClean="0"/>
          </a:p>
          <a:p>
            <a:r>
              <a:rPr lang="en-US" altLang="zh-TW" dirty="0" smtClean="0"/>
              <a:t>Sampling (n = 2)</a:t>
            </a:r>
          </a:p>
          <a:p>
            <a:pPr lvl="1"/>
            <a:r>
              <a:rPr lang="en-US" altLang="zh-TW" dirty="0" smtClean="0"/>
              <a:t>Selected sample: 2 and 4</a:t>
            </a:r>
          </a:p>
          <a:p>
            <a:pPr lvl="1"/>
            <a:r>
              <a:rPr lang="en-US" altLang="zh-TW" dirty="0" smtClean="0"/>
              <a:t>Sample mean: 3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Sample error: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6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A51D3-6F58-4692-9D3E-7AF9CD39B04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smtClean="0"/>
              <a:t>Step 3: </a:t>
            </a:r>
            <a:r>
              <a:rPr lang="en-US" sz="2400" dirty="0" smtClean="0"/>
              <a:t>Write in probability notation.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1" dirty="0" smtClean="0"/>
              <a:t>Step 4: </a:t>
            </a:r>
            <a:r>
              <a:rPr lang="en-US" sz="2400" dirty="0" smtClean="0"/>
              <a:t>Rewrite using the continuity correction factor.</a:t>
            </a:r>
          </a:p>
          <a:p>
            <a:pPr marL="1092200" lvl="1" indent="0">
              <a:buFont typeface="Wingdings" pitchFamily="2" charset="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9.5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092200" indent="-1092200">
              <a:buFont typeface="Wingdings" pitchFamily="2" charset="2"/>
              <a:buNone/>
              <a:defRPr/>
            </a:pPr>
            <a:r>
              <a:rPr lang="en-US" sz="2400" b="1" dirty="0" smtClean="0"/>
              <a:t>Step 5: </a:t>
            </a:r>
            <a:r>
              <a:rPr lang="en-US" sz="2400" dirty="0" smtClean="0"/>
              <a:t>Find the corresponding </a:t>
            </a:r>
            <a:r>
              <a:rPr lang="en-US" sz="2400" i="1" dirty="0" smtClean="0"/>
              <a:t>z</a:t>
            </a:r>
            <a:r>
              <a:rPr lang="en-US" sz="2400" dirty="0" smtClean="0"/>
              <a:t> value and solution.</a:t>
            </a:r>
          </a:p>
          <a:p>
            <a:pPr marL="1092200" indent="-1092200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1092200" indent="-1092200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05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05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05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05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05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05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050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sz="105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2400" dirty="0" smtClean="0"/>
              <a:t>In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random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sample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200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Americans,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</a:t>
            </a:r>
            <a:r>
              <a:rPr lang="en-US" sz="2400" dirty="0" smtClean="0"/>
              <a:t>he probability of 10 or more </a:t>
            </a:r>
            <a:r>
              <a:rPr lang="en-US" altLang="zh-TW" sz="2400" dirty="0" smtClean="0"/>
              <a:t>being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allergic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ragweed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is</a:t>
            </a:r>
            <a:r>
              <a:rPr lang="zh-TW" altLang="en-US" sz="2400" dirty="0" smtClean="0"/>
              <a:t> </a:t>
            </a:r>
            <a:r>
              <a:rPr lang="en-US" sz="2400" dirty="0" smtClean="0"/>
              <a:t>99.34%.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 6-17: </a:t>
            </a:r>
            <a:r>
              <a:rPr lang="en-US" altLang="zh-TW" sz="3200" dirty="0" smtClean="0"/>
              <a:t>Ragweed Allergies</a:t>
            </a:r>
            <a:endParaRPr lang="en-US" sz="3200" dirty="0" smtClean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38800" y="1295400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10)</a:t>
            </a:r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1905000" y="3200400"/>
          <a:ext cx="299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7" name="Equation" r:id="rId4" imgW="1498320" imgH="203040" progId="Equation.3">
                  <p:embed/>
                </p:oleObj>
              </mc:Choice>
              <mc:Fallback>
                <p:oleObj name="Equation" r:id="rId4" imgW="14983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00400"/>
                        <a:ext cx="2997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3200400" y="3657600"/>
          <a:ext cx="5005388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8" name="Equation" r:id="rId6" imgW="2387520" imgH="507960" progId="Equation.3">
                  <p:embed/>
                </p:oleObj>
              </mc:Choice>
              <mc:Fallback>
                <p:oleObj name="Equation" r:id="rId6" imgW="238752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5005388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3200400" y="4824412"/>
          <a:ext cx="26495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19" name="Equation" r:id="rId8" imgW="1320480" imgH="177480" progId="Equation.3">
                  <p:embed/>
                </p:oleObj>
              </mc:Choice>
              <mc:Fallback>
                <p:oleObj name="Equation" r:id="rId8" imgW="13204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24412"/>
                        <a:ext cx="26495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80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486400" y="6356350"/>
            <a:ext cx="3352800" cy="365125"/>
          </a:xfrm>
        </p:spPr>
        <p:txBody>
          <a:bodyPr/>
          <a:lstStyle/>
          <a:p>
            <a:pPr>
              <a:defRPr/>
            </a:pPr>
            <a:fld id="{CC7F645A-A718-412D-B1B0-CDA6DD77DE3D}" type="slidenum">
              <a:rPr lang="zh-TW" altLang="en-US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86800" cy="1143000"/>
          </a:xfrm>
        </p:spPr>
        <p:txBody>
          <a:bodyPr/>
          <a:lstStyle/>
          <a:p>
            <a:r>
              <a:rPr lang="en-US" altLang="zh-TW" sz="3600" dirty="0" smtClean="0">
                <a:ea typeface="新細明體" pitchFamily="18" charset="-120"/>
              </a:rPr>
              <a:t>Distributions of </a:t>
            </a:r>
            <a:br>
              <a:rPr lang="en-US" altLang="zh-TW" sz="3600" dirty="0" smtClean="0">
                <a:ea typeface="新細明體" pitchFamily="18" charset="-120"/>
              </a:rPr>
            </a:br>
            <a:r>
              <a:rPr lang="en-US" altLang="zh-TW" sz="3600" dirty="0" smtClean="0">
                <a:ea typeface="新細明體" pitchFamily="18" charset="-120"/>
              </a:rPr>
              <a:t>Population and Sampling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46482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TW" b="1" dirty="0"/>
              <a:t>Population </a:t>
            </a:r>
            <a:r>
              <a:rPr lang="en-US" altLang="zh-TW" b="1" dirty="0" smtClean="0"/>
              <a:t>Distribution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defRPr/>
            </a:pPr>
            <a:r>
              <a:rPr lang="en-GB" dirty="0" smtClean="0"/>
              <a:t>The </a:t>
            </a:r>
            <a:r>
              <a:rPr lang="en-GB" b="1" i="1" u="sng" dirty="0" smtClean="0">
                <a:solidFill>
                  <a:srgbClr val="CC0000"/>
                </a:solidFill>
              </a:rPr>
              <a:t>population distribution</a:t>
            </a:r>
            <a:r>
              <a:rPr lang="en-GB" dirty="0" smtClean="0"/>
              <a:t> is the probability distribution of the population data.</a:t>
            </a:r>
            <a:endParaRPr lang="en-US" altLang="zh-TW" dirty="0"/>
          </a:p>
          <a:p>
            <a:pPr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TW" b="1" dirty="0"/>
              <a:t>Sampling </a:t>
            </a:r>
            <a:r>
              <a:rPr lang="en-US" altLang="zh-TW" b="1" dirty="0" smtClean="0"/>
              <a:t>Distribution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defRPr/>
            </a:pPr>
            <a:r>
              <a:rPr lang="en-GB" altLang="zh-TW" dirty="0" smtClean="0"/>
              <a:t>In general, the probability distribution of a sample statistic is called its </a:t>
            </a:r>
            <a:r>
              <a:rPr lang="en-GB" altLang="zh-TW" b="1" i="1" u="sng" dirty="0" smtClean="0">
                <a:solidFill>
                  <a:srgbClr val="CC0000"/>
                </a:solidFill>
              </a:rPr>
              <a:t>sampling distribution</a:t>
            </a:r>
            <a:r>
              <a:rPr lang="en-GB" altLang="zh-TW" dirty="0" smtClean="0"/>
              <a:t>.</a:t>
            </a:r>
            <a:endParaRPr lang="en-US" altLang="zh-TW" dirty="0" smtClean="0"/>
          </a:p>
          <a:p>
            <a:pPr lvl="1">
              <a:lnSpc>
                <a:spcPct val="125000"/>
              </a:lnSpc>
              <a:spcBef>
                <a:spcPts val="600"/>
              </a:spcBef>
              <a:defRPr/>
            </a:pPr>
            <a:r>
              <a:rPr lang="en-GB" altLang="zh-TW" dirty="0" smtClean="0"/>
              <a:t>The probability distribution of      is called </a:t>
            </a:r>
            <a:r>
              <a:rPr lang="en-US" altLang="zh-TW" b="1" i="1" dirty="0" smtClean="0">
                <a:solidFill>
                  <a:srgbClr val="000099"/>
                </a:solidFill>
              </a:rPr>
              <a:t>sampling distribution of sample means</a:t>
            </a:r>
            <a:r>
              <a:rPr lang="en-GB" altLang="zh-TW" dirty="0" smtClean="0"/>
              <a:t>. </a:t>
            </a:r>
            <a:endParaRPr lang="zh-TW" altLang="en-US" dirty="0"/>
          </a:p>
        </p:txBody>
      </p:sp>
      <p:graphicFrame>
        <p:nvGraphicFramePr>
          <p:cNvPr id="107521" name="Object 2"/>
          <p:cNvGraphicFramePr>
            <a:graphicFrameLocks noChangeAspect="1"/>
          </p:cNvGraphicFramePr>
          <p:nvPr/>
        </p:nvGraphicFramePr>
        <p:xfrm>
          <a:off x="5257800" y="5064125"/>
          <a:ext cx="371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1" name="方程式" r:id="rId3" imgW="114120" imgH="152280" progId="Equation.3">
                  <p:embed/>
                </p:oleObj>
              </mc:Choice>
              <mc:Fallback>
                <p:oleObj name="方程式" r:id="rId3" imgW="114120" imgH="152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64125"/>
                        <a:ext cx="3714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5486400" y="6356350"/>
            <a:ext cx="3352800" cy="365125"/>
          </a:xfrm>
        </p:spPr>
        <p:txBody>
          <a:bodyPr/>
          <a:lstStyle/>
          <a:p>
            <a:pPr>
              <a:defRPr/>
            </a:pPr>
            <a:fld id="{51DD323D-7E54-4698-B967-9CDEDB48F9BC}" type="slidenum">
              <a:rPr lang="zh-TW" altLang="en-US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altLang="zh-TW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新細明體" charset="-120"/>
              </a:rPr>
              <a:t>Distribution of Sample Means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077200" cy="39624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000099"/>
                </a:solidFill>
              </a:rPr>
              <a:t>sampling distribution of sample means</a:t>
            </a:r>
            <a:r>
              <a:rPr lang="en-US" altLang="zh-TW" b="1" dirty="0">
                <a:solidFill>
                  <a:srgbClr val="000099"/>
                </a:solidFill>
              </a:rPr>
              <a:t> </a:t>
            </a:r>
            <a:r>
              <a:rPr lang="en-US" altLang="zh-TW" dirty="0"/>
              <a:t>is a distribution obtained by using the means computed from random samples of a specific size taken from a population.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TW" b="1" i="1" dirty="0">
                <a:solidFill>
                  <a:srgbClr val="000099"/>
                </a:solidFill>
              </a:rPr>
              <a:t>Sampling error</a:t>
            </a:r>
            <a:r>
              <a:rPr lang="en-US" altLang="zh-TW" b="1" dirty="0">
                <a:solidFill>
                  <a:srgbClr val="000099"/>
                </a:solidFill>
              </a:rPr>
              <a:t> </a:t>
            </a:r>
            <a:r>
              <a:rPr lang="en-US" altLang="zh-TW" dirty="0"/>
              <a:t>is the difference between the sample measure and the corresponding population measure due to the fact that the sample is not a perfect representation of the population.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150"/>
          </a:xfrm>
        </p:spPr>
        <p:txBody>
          <a:bodyPr/>
          <a:lstStyle/>
          <a:p>
            <a:r>
              <a:rPr lang="en-US" altLang="zh-TW" dirty="0" smtClean="0"/>
              <a:t>Example: </a:t>
            </a:r>
            <a:r>
              <a:rPr lang="en-US" altLang="zh-TW" sz="2000" dirty="0" smtClean="0"/>
              <a:t>(p.345)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TW" sz="2400" dirty="0" smtClean="0"/>
              <a:t>Suppose a professor gave an 8-point quiz to a small class of four students. The results of the quiz were 2, 6, 4, and 8.</a:t>
            </a:r>
          </a:p>
          <a:p>
            <a:pPr lvl="1"/>
            <a:r>
              <a:rPr lang="en-US" altLang="zh-TW" sz="2200" dirty="0" smtClean="0"/>
              <a:t>The mean of the population is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pPr lvl="1"/>
            <a:r>
              <a:rPr lang="en-US" altLang="zh-TW" sz="2200" dirty="0" smtClean="0"/>
              <a:t>The standard deviation of the population is</a:t>
            </a:r>
            <a:endParaRPr lang="zh-TW" altLang="en-US" sz="22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6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A51D3-6F58-4692-9D3E-7AF9CD39B04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" name="Picture 3" descr="06_40"/>
          <p:cNvPicPr>
            <a:picLocks noChangeAspect="1" noChangeArrowheads="1"/>
          </p:cNvPicPr>
          <p:nvPr/>
        </p:nvPicPr>
        <p:blipFill>
          <a:blip r:embed="rId2" cstate="print"/>
          <a:srcRect t="5095"/>
          <a:stretch>
            <a:fillRect/>
          </a:stretch>
        </p:blipFill>
        <p:spPr bwMode="auto">
          <a:xfrm>
            <a:off x="5265205" y="2286000"/>
            <a:ext cx="3650195" cy="187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11127" t="29167" r="50867" b="51096"/>
          <a:stretch>
            <a:fillRect/>
          </a:stretch>
        </p:blipFill>
        <p:spPr bwMode="auto">
          <a:xfrm>
            <a:off x="1295400" y="3048000"/>
            <a:ext cx="3609975" cy="105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11127" t="59430" r="2782" b="20833"/>
          <a:stretch>
            <a:fillRect/>
          </a:stretch>
        </p:blipFill>
        <p:spPr bwMode="auto">
          <a:xfrm>
            <a:off x="990600" y="5105400"/>
            <a:ext cx="7924800" cy="105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150"/>
          </a:xfrm>
        </p:spPr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zh-TW" sz="2400" dirty="0" smtClean="0"/>
              <a:t>Population data: 2, 6, 4, and 8.</a:t>
            </a:r>
          </a:p>
          <a:p>
            <a:pPr lvl="1"/>
            <a:r>
              <a:rPr lang="en-US" altLang="zh-TW" dirty="0" smtClean="0"/>
              <a:t>If all samples of size 2 are taken with replacement and the mean of each sample is found, the distribution is as shown.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6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A51D3-6F58-4692-9D3E-7AF9CD39B04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42753" t="52083" r="23865" b="16667"/>
          <a:stretch>
            <a:fillRect/>
          </a:stretch>
        </p:blipFill>
        <p:spPr bwMode="auto">
          <a:xfrm>
            <a:off x="1981200" y="3124200"/>
            <a:ext cx="53568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9150"/>
          </a:xfrm>
        </p:spPr>
        <p:txBody>
          <a:bodyPr/>
          <a:lstStyle/>
          <a:p>
            <a:pPr algn="l"/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altLang="zh-TW" sz="2400" dirty="0" smtClean="0"/>
              <a:t>Population data: 2, 6, 4, and 8.</a:t>
            </a:r>
          </a:p>
          <a:p>
            <a:pPr lvl="1"/>
            <a:r>
              <a:rPr lang="en-US" altLang="zh-TW" dirty="0" smtClean="0"/>
              <a:t>Sample size n = 2,</a:t>
            </a:r>
          </a:p>
          <a:p>
            <a:pPr lvl="1"/>
            <a:r>
              <a:rPr lang="en-US" altLang="zh-TW" dirty="0" smtClean="0"/>
              <a:t>A frequency distribution of sample means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Bluman, Chapter 6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A51D3-6F58-4692-9D3E-7AF9CD39B046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10000" contrast="20000"/>
          </a:blip>
          <a:srcRect l="42753" t="52083" r="23865" b="16667"/>
          <a:stretch>
            <a:fillRect/>
          </a:stretch>
        </p:blipFill>
        <p:spPr bwMode="auto">
          <a:xfrm>
            <a:off x="5105400" y="0"/>
            <a:ext cx="405384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06_41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 t="4129"/>
          <a:stretch>
            <a:fillRect/>
          </a:stretch>
        </p:blipFill>
        <p:spPr bwMode="auto">
          <a:xfrm>
            <a:off x="3962400" y="3200400"/>
            <a:ext cx="45013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10"/>
          <p:cNvGrpSpPr/>
          <p:nvPr/>
        </p:nvGrpSpPr>
        <p:grpSpPr>
          <a:xfrm>
            <a:off x="1143000" y="3048000"/>
            <a:ext cx="2286000" cy="3276600"/>
            <a:chOff x="1981200" y="1676400"/>
            <a:chExt cx="2743200" cy="373380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55637" t="28125" r="19766" b="13542"/>
            <a:stretch>
              <a:fillRect/>
            </a:stretch>
          </p:blipFill>
          <p:spPr bwMode="auto">
            <a:xfrm>
              <a:off x="1981200" y="1676400"/>
              <a:ext cx="2743200" cy="3657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直線接點 12"/>
            <p:cNvCxnSpPr>
              <a:stCxn id="12" idx="0"/>
            </p:cNvCxnSpPr>
            <p:nvPr/>
          </p:nvCxnSpPr>
          <p:spPr>
            <a:xfrm>
              <a:off x="3352800" y="1676400"/>
              <a:ext cx="0" cy="37338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線接點 14"/>
          <p:cNvCxnSpPr/>
          <p:nvPr/>
        </p:nvCxnSpPr>
        <p:spPr>
          <a:xfrm>
            <a:off x="1143000" y="3579600"/>
            <a:ext cx="2286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90800" y="3657600"/>
            <a:ext cx="762000" cy="2590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16701</TotalTime>
  <Words>1850</Words>
  <Application>Microsoft Office PowerPoint</Application>
  <PresentationFormat>如螢幕大小 (4:3)</PresentationFormat>
  <Paragraphs>294</Paragraphs>
  <Slides>40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40</vt:i4>
      </vt:variant>
    </vt:vector>
  </HeadingPairs>
  <TitlesOfParts>
    <vt:vector size="57" baseType="lpstr">
      <vt:lpstr>微軟正黑體</vt:lpstr>
      <vt:lpstr>新細明體</vt:lpstr>
      <vt:lpstr>標楷體</vt:lpstr>
      <vt:lpstr>Arial</vt:lpstr>
      <vt:lpstr>Book Antiqua</vt:lpstr>
      <vt:lpstr>Calibri</vt:lpstr>
      <vt:lpstr>Constantia</vt:lpstr>
      <vt:lpstr>Rockwell</vt:lpstr>
      <vt:lpstr>Symbol</vt:lpstr>
      <vt:lpstr>Times New Roman</vt:lpstr>
      <vt:lpstr>Verdana</vt:lpstr>
      <vt:lpstr>Wingdings</vt:lpstr>
      <vt:lpstr>Wingdings 2</vt:lpstr>
      <vt:lpstr>流線</vt:lpstr>
      <vt:lpstr>Equation</vt:lpstr>
      <vt:lpstr>工作表</vt:lpstr>
      <vt:lpstr>方程式</vt:lpstr>
      <vt:lpstr>Chapter 6</vt:lpstr>
      <vt:lpstr>Why Sample the Population?</vt:lpstr>
      <vt:lpstr>PowerPoint 簡報</vt:lpstr>
      <vt:lpstr>Sampling Error</vt:lpstr>
      <vt:lpstr>Distributions of  Population and Sampling</vt:lpstr>
      <vt:lpstr>Distribution of Sample Means</vt:lpstr>
      <vt:lpstr>Example: (p.345)</vt:lpstr>
      <vt:lpstr>Example:</vt:lpstr>
      <vt:lpstr>Example:</vt:lpstr>
      <vt:lpstr>Example:</vt:lpstr>
      <vt:lpstr>Example</vt:lpstr>
      <vt:lpstr>The Mean and Standard Deviation of the Sample Mean</vt:lpstr>
      <vt:lpstr>Properties of the Distribution of Sample Means</vt:lpstr>
      <vt:lpstr>PowerPoint 簡報</vt:lpstr>
      <vt:lpstr>PowerPoint 簡報</vt:lpstr>
      <vt:lpstr>Section 6-3</vt:lpstr>
      <vt:lpstr>6-3 The Central Limit Theorem</vt:lpstr>
      <vt:lpstr>Example 6-13: Hours of Television</vt:lpstr>
      <vt:lpstr>Example 6-13: Hours of Television</vt:lpstr>
      <vt:lpstr>Example 6-14: Vehicle Age</vt:lpstr>
      <vt:lpstr>Example 6-14: Vehicle Age</vt:lpstr>
      <vt:lpstr>Example: Meat Consumption</vt:lpstr>
      <vt:lpstr>Example: Meat Consumption</vt:lpstr>
      <vt:lpstr>Example: Meat Consumption</vt:lpstr>
      <vt:lpstr>PowerPoint 簡報</vt:lpstr>
      <vt:lpstr>Section 6-4</vt:lpstr>
      <vt:lpstr>The Normal Approximation to the Binomial Distribution</vt:lpstr>
      <vt:lpstr>PowerPoint 簡報</vt:lpstr>
      <vt:lpstr>PowerPoint 簡報</vt:lpstr>
      <vt:lpstr>The Normal Approximation to the Binomial Distribution</vt:lpstr>
      <vt:lpstr>The Normal Approximation to the Binomial Distribution</vt:lpstr>
      <vt:lpstr>常態分配逼近二項分配</vt:lpstr>
      <vt:lpstr>連續性修正因子 1/2 </vt:lpstr>
      <vt:lpstr>連續性修正因子 2/2</vt:lpstr>
      <vt:lpstr>The Normal Approximation to the Binomial Distribution</vt:lpstr>
      <vt:lpstr>Example 6-16: Reading While Driving</vt:lpstr>
      <vt:lpstr>Example 6-16: Reading While Driving</vt:lpstr>
      <vt:lpstr>Example 6-16: Reading While Driving</vt:lpstr>
      <vt:lpstr>Example 6-17: Ragweed Allergies</vt:lpstr>
      <vt:lpstr>Example 6-17: Ragweed Allergies</vt:lpstr>
    </vt:vector>
  </TitlesOfParts>
  <Company>MCC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WJChang</dc:creator>
  <cp:lastModifiedBy>CGU</cp:lastModifiedBy>
  <cp:revision>437</cp:revision>
  <dcterms:created xsi:type="dcterms:W3CDTF">2006-01-20T03:22:46Z</dcterms:created>
  <dcterms:modified xsi:type="dcterms:W3CDTF">2016-12-01T08:15:01Z</dcterms:modified>
</cp:coreProperties>
</file>