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1" r:id="rId3"/>
    <p:sldId id="268" r:id="rId4"/>
    <p:sldId id="269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84" autoAdjust="0"/>
    <p:restoredTop sz="91412" autoAdjust="0"/>
  </p:normalViewPr>
  <p:slideViewPr>
    <p:cSldViewPr snapToGrid="0">
      <p:cViewPr varScale="1">
        <p:scale>
          <a:sx n="104" d="100"/>
          <a:sy n="104" d="100"/>
        </p:scale>
        <p:origin x="10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8AE31-EDD3-4E53-B26B-4AB7C9BF601F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14697-FB86-4D16-92B9-BE5BC44FA2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611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14697-FB86-4D16-92B9-BE5BC44FA20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373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14697-FB86-4D16-92B9-BE5BC44FA20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266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標題投影片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7" name="Google Shape;17;p4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125"/>
            </a:lvl2pPr>
            <a:lvl3pPr lvl="2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013"/>
            </a:lvl3pPr>
            <a:lvl4pPr lvl="3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4pPr>
            <a:lvl5pPr lvl="4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5pPr>
            <a:lvl6pPr lvl="5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6pPr>
            <a:lvl7pPr lvl="6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7pPr>
            <a:lvl8pPr lvl="7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8pPr>
            <a:lvl9pPr lvl="8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8" name="Google Shape;18;p47"/>
          <p:cNvSpPr txBox="1">
            <a:spLocks noGrp="1"/>
          </p:cNvSpPr>
          <p:nvPr>
            <p:ph type="dt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77C97C7-DC03-409A-9A9C-DCE393EB9038}" type="datetime1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19" name="Google Shape;19;p47"/>
          <p:cNvSpPr txBox="1">
            <a:spLocks noGrp="1"/>
          </p:cNvSpPr>
          <p:nvPr>
            <p:ph type="ft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20" name="Google Shape;20;p47"/>
          <p:cNvSpPr txBox="1"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ABBC067D-FCDC-4323-AF87-9F8DA88336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21" name="Google Shape;21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1094" y="1259563"/>
            <a:ext cx="3189817" cy="891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494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標題及物件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8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4" name="Google Shape;24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304800" algn="l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100"/>
            </a:lvl1pPr>
            <a:lvl2pPr marL="685800" lvl="1" indent="-285750" algn="l">
              <a:lnSpc>
                <a:spcPct val="15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2pPr>
            <a:lvl3pPr marL="1028700" lvl="2" indent="-285750" algn="l">
              <a:lnSpc>
                <a:spcPct val="15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3pPr>
            <a:lvl4pPr marL="1371600" lvl="3" indent="-285750" algn="l">
              <a:lnSpc>
                <a:spcPct val="15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4pPr>
            <a:lvl5pPr marL="1714500" lvl="4" indent="-285750" algn="l">
              <a:lnSpc>
                <a:spcPct val="15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5pPr>
            <a:lvl6pPr marL="2057400" lvl="5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Google Shape;25;p48"/>
          <p:cNvSpPr txBox="1">
            <a:spLocks noGrp="1"/>
          </p:cNvSpPr>
          <p:nvPr>
            <p:ph type="dt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FBB5245-596C-4E9B-85E5-2F18595151EF}" type="datetime1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26" name="Google Shape;26;p48"/>
          <p:cNvSpPr txBox="1">
            <a:spLocks noGrp="1"/>
          </p:cNvSpPr>
          <p:nvPr>
            <p:ph type="ft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27" name="Google Shape;27;p48"/>
          <p:cNvSpPr txBox="1"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3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3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3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3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3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3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3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3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ABBC067D-FCDC-4323-AF87-9F8DA883362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28" name="Google Shape;28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03689" y="230196"/>
            <a:ext cx="1717675" cy="4798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Google Shape;29;p48"/>
          <p:cNvCxnSpPr/>
          <p:nvPr/>
        </p:nvCxnSpPr>
        <p:spPr>
          <a:xfrm>
            <a:off x="722315" y="1749381"/>
            <a:ext cx="1074737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47914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兩項物件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0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8" name="Google Shape;38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8575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1pPr>
            <a:lvl2pPr marL="685800" lvl="1" indent="-2857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2pPr>
            <a:lvl3pPr marL="1028700" lvl="2" indent="-2857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3pPr>
            <a:lvl4pPr marL="1371600" lvl="3" indent="-2857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4pPr>
            <a:lvl5pPr marL="1714500" lvl="4" indent="-2857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5pPr>
            <a:lvl6pPr marL="2057400" lvl="5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9" name="Google Shape;39;p5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8575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1pPr>
            <a:lvl2pPr marL="685800" lvl="1" indent="-2857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2pPr>
            <a:lvl3pPr marL="1028700" lvl="2" indent="-2857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3pPr>
            <a:lvl4pPr marL="1371600" lvl="3" indent="-2857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4pPr>
            <a:lvl5pPr marL="1714500" lvl="4" indent="-2857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5pPr>
            <a:lvl6pPr marL="2057400" lvl="5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0" name="Google Shape;40;p50"/>
          <p:cNvSpPr txBox="1">
            <a:spLocks noGrp="1"/>
          </p:cNvSpPr>
          <p:nvPr>
            <p:ph type="dt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8A24830-BCBB-41C3-BE2A-F6283C7A9734}" type="datetime1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41" name="Google Shape;41;p50"/>
          <p:cNvSpPr txBox="1">
            <a:spLocks noGrp="1"/>
          </p:cNvSpPr>
          <p:nvPr>
            <p:ph type="ft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42" name="Google Shape;42;p50"/>
          <p:cNvSpPr txBox="1"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BBC067D-FCDC-4323-AF87-9F8DA883362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69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比對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1"/>
          <p:cNvSpPr txBox="1"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45" name="Google Shape;45;p51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1pPr>
            <a:lvl2pPr marL="685800" lvl="1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125" b="1"/>
            </a:lvl2pPr>
            <a:lvl3pPr marL="1028700" lvl="2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013" b="1"/>
            </a:lvl3pPr>
            <a:lvl4pPr marL="1371600" lvl="3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 b="1"/>
            </a:lvl4pPr>
            <a:lvl5pPr marL="1714500" lvl="4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 b="1"/>
            </a:lvl5pPr>
            <a:lvl6pPr marL="2057400" lvl="5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 b="1"/>
            </a:lvl6pPr>
            <a:lvl7pPr marL="2400300" lvl="6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 b="1"/>
            </a:lvl7pPr>
            <a:lvl8pPr marL="2743200" lvl="7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 b="1"/>
            </a:lvl8pPr>
            <a:lvl9pPr marL="3086100" lvl="8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6" name="Google Shape;46;p51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57175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7" name="Google Shape;47;p51"/>
          <p:cNvSpPr txBox="1">
            <a:spLocks noGrp="1"/>
          </p:cNvSpPr>
          <p:nvPr>
            <p:ph type="body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1pPr>
            <a:lvl2pPr marL="685800" lvl="1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125" b="1"/>
            </a:lvl2pPr>
            <a:lvl3pPr marL="1028700" lvl="2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013" b="1"/>
            </a:lvl3pPr>
            <a:lvl4pPr marL="1371600" lvl="3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 b="1"/>
            </a:lvl4pPr>
            <a:lvl5pPr marL="1714500" lvl="4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 b="1"/>
            </a:lvl5pPr>
            <a:lvl6pPr marL="2057400" lvl="5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 b="1"/>
            </a:lvl6pPr>
            <a:lvl7pPr marL="2400300" lvl="6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 b="1"/>
            </a:lvl7pPr>
            <a:lvl8pPr marL="2743200" lvl="7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 b="1"/>
            </a:lvl8pPr>
            <a:lvl9pPr marL="3086100" lvl="8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8" name="Google Shape;48;p51"/>
          <p:cNvSpPr txBox="1">
            <a:spLocks noGrp="1"/>
          </p:cNvSpPr>
          <p:nvPr>
            <p:ph type="body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57175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9" name="Google Shape;49;p51"/>
          <p:cNvSpPr txBox="1">
            <a:spLocks noGrp="1"/>
          </p:cNvSpPr>
          <p:nvPr>
            <p:ph type="dt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185C1C9-7090-4793-9055-65EB6436286B}" type="datetime1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0" name="Google Shape;50;p51"/>
          <p:cNvSpPr txBox="1">
            <a:spLocks noGrp="1"/>
          </p:cNvSpPr>
          <p:nvPr>
            <p:ph type="ft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51" name="Google Shape;51;p51"/>
          <p:cNvSpPr txBox="1"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BBC067D-FCDC-4323-AF87-9F8DA88336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09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只有標題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2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54" name="Google Shape;54;p52"/>
          <p:cNvSpPr txBox="1">
            <a:spLocks noGrp="1"/>
          </p:cNvSpPr>
          <p:nvPr>
            <p:ph type="dt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AC6EF77-68B1-4F27-81FA-4FF4E7302C0C}" type="datetime1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5" name="Google Shape;55;p52"/>
          <p:cNvSpPr txBox="1">
            <a:spLocks noGrp="1"/>
          </p:cNvSpPr>
          <p:nvPr>
            <p:ph type="ft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56" name="Google Shape;56;p52"/>
          <p:cNvSpPr txBox="1"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BBC067D-FCDC-4323-AF87-9F8DA88336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88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含標題的內容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63" name="Google Shape;63;p54"/>
          <p:cNvSpPr txBox="1">
            <a:spLocks noGrp="1"/>
          </p:cNvSpPr>
          <p:nvPr>
            <p:ph type="body" idx="1"/>
          </p:nvPr>
        </p:nvSpPr>
        <p:spPr>
          <a:xfrm>
            <a:off x="5183188" y="987433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8575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1pPr>
            <a:lvl2pPr marL="685800" lvl="1" indent="-271463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1575"/>
            </a:lvl2pPr>
            <a:lvl3pPr marL="1028700" lvl="2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3pPr>
            <a:lvl4pPr marL="1371600" lvl="3" indent="-2428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125"/>
            </a:lvl4pPr>
            <a:lvl5pPr marL="1714500" lvl="4" indent="-2428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125"/>
            </a:lvl5pPr>
            <a:lvl6pPr marL="2057400" lvl="5" indent="-2428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125"/>
            </a:lvl6pPr>
            <a:lvl7pPr marL="2400300" lvl="6" indent="-2428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125"/>
            </a:lvl7pPr>
            <a:lvl8pPr marL="2743200" lvl="7" indent="-2428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125"/>
            </a:lvl8pPr>
            <a:lvl9pPr marL="3086100" lvl="8" indent="-2428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12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4" name="Google Shape;64;p5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1pPr>
            <a:lvl2pPr marL="685800" lvl="1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788"/>
            </a:lvl2pPr>
            <a:lvl3pPr marL="1028700" lvl="2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75"/>
            </a:lvl3pPr>
            <a:lvl4pPr marL="1371600" lvl="3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563"/>
            </a:lvl4pPr>
            <a:lvl5pPr marL="1714500" lvl="4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563"/>
            </a:lvl5pPr>
            <a:lvl6pPr marL="2057400" lvl="5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563"/>
            </a:lvl6pPr>
            <a:lvl7pPr marL="2400300" lvl="6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563"/>
            </a:lvl7pPr>
            <a:lvl8pPr marL="2743200" lvl="7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563"/>
            </a:lvl8pPr>
            <a:lvl9pPr marL="3086100" lvl="8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563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5" name="Google Shape;65;p54"/>
          <p:cNvSpPr txBox="1">
            <a:spLocks noGrp="1"/>
          </p:cNvSpPr>
          <p:nvPr>
            <p:ph type="dt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30E33F3-5D99-4E74-A9E3-EB423988514C}" type="datetime1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66" name="Google Shape;66;p54"/>
          <p:cNvSpPr txBox="1">
            <a:spLocks noGrp="1"/>
          </p:cNvSpPr>
          <p:nvPr>
            <p:ph type="ft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67" name="Google Shape;67;p54"/>
          <p:cNvSpPr txBox="1"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BBC067D-FCDC-4323-AF87-9F8DA88336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723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含標題的圖片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70" name="Google Shape;70;p55"/>
          <p:cNvSpPr>
            <a:spLocks noGrp="1"/>
          </p:cNvSpPr>
          <p:nvPr>
            <p:ph type="pic" idx="2"/>
          </p:nvPr>
        </p:nvSpPr>
        <p:spPr>
          <a:xfrm>
            <a:off x="5183188" y="987433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575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125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125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zh-TW" altLang="en-US"/>
              <a:t>按一下圖示以新增圖片</a:t>
            </a:r>
            <a:endParaRPr/>
          </a:p>
        </p:txBody>
      </p:sp>
      <p:sp>
        <p:nvSpPr>
          <p:cNvPr id="71" name="Google Shape;71;p5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1pPr>
            <a:lvl2pPr marL="685800" lvl="1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788"/>
            </a:lvl2pPr>
            <a:lvl3pPr marL="1028700" lvl="2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75"/>
            </a:lvl3pPr>
            <a:lvl4pPr marL="1371600" lvl="3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563"/>
            </a:lvl4pPr>
            <a:lvl5pPr marL="1714500" lvl="4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563"/>
            </a:lvl5pPr>
            <a:lvl6pPr marL="2057400" lvl="5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563"/>
            </a:lvl6pPr>
            <a:lvl7pPr marL="2400300" lvl="6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563"/>
            </a:lvl7pPr>
            <a:lvl8pPr marL="2743200" lvl="7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563"/>
            </a:lvl8pPr>
            <a:lvl9pPr marL="3086100" lvl="8" indent="-1714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563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2" name="Google Shape;72;p55"/>
          <p:cNvSpPr txBox="1">
            <a:spLocks noGrp="1"/>
          </p:cNvSpPr>
          <p:nvPr>
            <p:ph type="dt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24D7F48-8600-469E-9FCF-A66B7FD6B409}" type="datetime1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73" name="Google Shape;73;p55"/>
          <p:cNvSpPr txBox="1">
            <a:spLocks noGrp="1"/>
          </p:cNvSpPr>
          <p:nvPr>
            <p:ph type="ft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74" name="Google Shape;74;p55"/>
          <p:cNvSpPr txBox="1"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BBC067D-FCDC-4323-AF87-9F8DA88336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1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標題及直排文字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77" name="Google Shape;77;p5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57175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8" name="Google Shape;78;p56"/>
          <p:cNvSpPr txBox="1">
            <a:spLocks noGrp="1"/>
          </p:cNvSpPr>
          <p:nvPr>
            <p:ph type="dt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9F83B06-D0EB-4714-8BD6-7C69ACC488DD}" type="datetime1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79" name="Google Shape;79;p56"/>
          <p:cNvSpPr txBox="1">
            <a:spLocks noGrp="1"/>
          </p:cNvSpPr>
          <p:nvPr>
            <p:ph type="ft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80" name="Google Shape;80;p56"/>
          <p:cNvSpPr txBox="1"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BBC067D-FCDC-4323-AF87-9F8DA88336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88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直排標題及文字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7"/>
          <p:cNvSpPr txBox="1">
            <a:spLocks noGrp="1"/>
          </p:cNvSpPr>
          <p:nvPr>
            <p:ph type="title"/>
          </p:nvPr>
        </p:nvSpPr>
        <p:spPr>
          <a:xfrm rot="5400000">
            <a:off x="7133432" y="1956595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83" name="Google Shape;83;p57"/>
          <p:cNvSpPr txBox="1">
            <a:spLocks noGrp="1"/>
          </p:cNvSpPr>
          <p:nvPr>
            <p:ph type="body" idx="1"/>
          </p:nvPr>
        </p:nvSpPr>
        <p:spPr>
          <a:xfrm rot="5400000">
            <a:off x="1799433" y="-596105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57175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4" name="Google Shape;84;p57"/>
          <p:cNvSpPr txBox="1">
            <a:spLocks noGrp="1"/>
          </p:cNvSpPr>
          <p:nvPr>
            <p:ph type="dt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12D2D6E-A937-43A1-9AA1-B12ABDF30BCF}" type="datetime1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85" name="Google Shape;85;p57"/>
          <p:cNvSpPr txBox="1">
            <a:spLocks noGrp="1"/>
          </p:cNvSpPr>
          <p:nvPr>
            <p:ph type="ft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86" name="Google Shape;86;p57"/>
          <p:cNvSpPr txBox="1"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BBC067D-FCDC-4323-AF87-9F8DA88336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23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46"/>
          <p:cNvSpPr txBox="1">
            <a:spLocks noGrp="1"/>
          </p:cNvSpPr>
          <p:nvPr>
            <p:ph type="dt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1F4FA2D9-A60B-4C17-B5A1-9EF49E433E93}" type="datetime1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13" name="Google Shape;13;p46"/>
          <p:cNvSpPr txBox="1">
            <a:spLocks noGrp="1"/>
          </p:cNvSpPr>
          <p:nvPr>
            <p:ph type="ft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zh-TW" altLang="en-US"/>
          </a:p>
        </p:txBody>
      </p:sp>
      <p:sp>
        <p:nvSpPr>
          <p:cNvPr id="14" name="Google Shape;14;p46"/>
          <p:cNvSpPr txBox="1"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BBC067D-FCDC-4323-AF87-9F8DA88336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3409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8" r:id="rId6"/>
    <p:sldLayoutId id="2147483669" r:id="rId7"/>
    <p:sldLayoutId id="2147483670" r:id="rId8"/>
    <p:sldLayoutId id="214748367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82356C-295E-4D79-BD36-992EE6606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1411074"/>
            <a:ext cx="6858000" cy="2387600"/>
          </a:xfrm>
        </p:spPr>
        <p:txBody>
          <a:bodyPr/>
          <a:lstStyle/>
          <a:p>
            <a:r>
              <a:rPr lang="en-US" altLang="zh-TW" sz="3600">
                <a:solidFill>
                  <a:srgbClr val="2222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Grafcet Design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Google Shape;94;p1">
            <a:extLst>
              <a:ext uri="{FF2B5EF4-FFF2-40B4-BE49-F238E27FC236}">
                <a16:creationId xmlns:a16="http://schemas.microsoft.com/office/drawing/2014/main" id="{C33AD2EC-E3AE-47C9-8A66-E7E6355C8E3F}"/>
              </a:ext>
            </a:extLst>
          </p:cNvPr>
          <p:cNvSpPr txBox="1"/>
          <p:nvPr/>
        </p:nvSpPr>
        <p:spPr>
          <a:xfrm>
            <a:off x="4476925" y="4443008"/>
            <a:ext cx="3238151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蘇聖哲</a:t>
            </a:r>
            <a:endParaRPr lang="en-US" altLang="zh-TW" sz="20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/>
              <a:sym typeface="Times New Roman"/>
            </a:endParaRPr>
          </a:p>
          <a:p>
            <a:pPr algn="ctr"/>
            <a:r>
              <a:rPr lang="en-US" altLang="zh-TW" sz="20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2022/3/8</a:t>
            </a:r>
          </a:p>
          <a:p>
            <a:endParaRPr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" name="Google Shape;93;p1">
            <a:extLst>
              <a:ext uri="{FF2B5EF4-FFF2-40B4-BE49-F238E27FC236}">
                <a16:creationId xmlns:a16="http://schemas.microsoft.com/office/drawing/2014/main" id="{FE16A507-4ED6-4D60-8D06-DE29E3D2F9E0}"/>
              </a:ext>
            </a:extLst>
          </p:cNvPr>
          <p:cNvCxnSpPr/>
          <p:nvPr/>
        </p:nvCxnSpPr>
        <p:spPr>
          <a:xfrm>
            <a:off x="2065139" y="4253126"/>
            <a:ext cx="806172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74C8B2-410D-4749-A7A1-2BC6152173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BBC067D-FCDC-4323-AF87-9F8DA8833620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2128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>
            <a:extLst>
              <a:ext uri="{FF2B5EF4-FFF2-40B4-BE49-F238E27FC236}">
                <a16:creationId xmlns:a16="http://schemas.microsoft.com/office/drawing/2014/main" id="{6312F89C-41A4-4A21-89A9-3E3E32BB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18" y="136517"/>
            <a:ext cx="9294091" cy="915879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編輯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Convergence OR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B7A140A-1C09-4048-8A02-363AECC62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470" y="1995487"/>
            <a:ext cx="4248150" cy="28670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E5BC35C-4E35-4C98-B5EF-F1F0FD61F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74" y="1217240"/>
            <a:ext cx="6240576" cy="42526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C138E6B-BD66-457C-A990-6B879D22ECC5}"/>
              </a:ext>
            </a:extLst>
          </p:cNvPr>
          <p:cNvSpPr/>
          <p:nvPr/>
        </p:nvSpPr>
        <p:spPr>
          <a:xfrm>
            <a:off x="2387853" y="3823854"/>
            <a:ext cx="530837" cy="5357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投影片編號版面配置區 1">
            <a:extLst>
              <a:ext uri="{FF2B5EF4-FFF2-40B4-BE49-F238E27FC236}">
                <a16:creationId xmlns:a16="http://schemas.microsoft.com/office/drawing/2014/main" id="{14516300-BD1E-4AF4-B5D2-2F396FD14E2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</p:spPr>
        <p:txBody>
          <a:bodyPr/>
          <a:lstStyle/>
          <a:p>
            <a:fld id="{ABBC067D-FCDC-4323-AF87-9F8DA883362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177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>
            <a:extLst>
              <a:ext uri="{FF2B5EF4-FFF2-40B4-BE49-F238E27FC236}">
                <a16:creationId xmlns:a16="http://schemas.microsoft.com/office/drawing/2014/main" id="{6312F89C-41A4-4A21-89A9-3E3E32BB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18" y="136517"/>
            <a:ext cx="9294091" cy="915879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儲存</a:t>
            </a:r>
          </a:p>
        </p:txBody>
      </p:sp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CD293BE0-7214-4D6F-B7D1-DC53B6F8E6A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</p:spPr>
        <p:txBody>
          <a:bodyPr/>
          <a:lstStyle/>
          <a:p>
            <a:fld id="{ABBC067D-FCDC-4323-AF87-9F8DA8833620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4F890B0-BC57-45AC-92D4-445ACF883DA3}"/>
              </a:ext>
            </a:extLst>
          </p:cNvPr>
          <p:cNvSpPr txBox="1"/>
          <p:nvPr/>
        </p:nvSpPr>
        <p:spPr>
          <a:xfrm>
            <a:off x="1343884" y="2409641"/>
            <a:ext cx="3708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這個軟體是使用</a:t>
            </a:r>
            <a:r>
              <a:rPr lang="en-US" altLang="zh-TW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json</a:t>
            </a:r>
            <a:r>
              <a:rPr lang="zh-TW" altLang="en-US" sz="16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檔來描述</a:t>
            </a:r>
            <a:r>
              <a:rPr lang="en-US" altLang="zh-TW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Grafcet</a:t>
            </a:r>
            <a:r>
              <a:rPr lang="zh-TW" altLang="en-US" sz="16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並繪製出來，可在介面中自由編輯並儲存成</a:t>
            </a:r>
            <a:r>
              <a:rPr lang="en-US" altLang="zh-TW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json</a:t>
            </a:r>
            <a:r>
              <a:rPr lang="zh-TW" altLang="en-US" sz="16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檔或</a:t>
            </a:r>
            <a:r>
              <a:rPr lang="en-US" altLang="zh-TW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png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A435BEC-6DBC-46C9-A6A4-23756BBAA86F}"/>
              </a:ext>
            </a:extLst>
          </p:cNvPr>
          <p:cNvSpPr txBox="1"/>
          <p:nvPr/>
        </p:nvSpPr>
        <p:spPr>
          <a:xfrm>
            <a:off x="1343884" y="3441289"/>
            <a:ext cx="1570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json</a:t>
            </a:r>
            <a:r>
              <a:rPr lang="zh-TW" altLang="en-US" sz="16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檔格式</a:t>
            </a:r>
            <a:r>
              <a:rPr lang="en-US" altLang="zh-TW" sz="16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35BFEE5-320F-4F13-AF9A-C6E686796308}"/>
              </a:ext>
            </a:extLst>
          </p:cNvPr>
          <p:cNvSpPr txBox="1"/>
          <p:nvPr/>
        </p:nvSpPr>
        <p:spPr>
          <a:xfrm>
            <a:off x="715812" y="3933135"/>
            <a:ext cx="4336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[{ </a:t>
            </a:r>
            <a:r>
              <a:rPr lang="en-US" altLang="zh-TW" sz="1600">
                <a:solidFill>
                  <a:schemeClr val="accent1"/>
                </a:solidFill>
                <a:latin typeface="+mn-lt"/>
                <a:ea typeface="微軟正黑體" panose="020B0604030504040204" pitchFamily="34" charset="-120"/>
              </a:rPr>
              <a:t>“name”</a:t>
            </a:r>
            <a:r>
              <a:rPr lang="en-US" altLang="zh-TW" sz="16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 : </a:t>
            </a:r>
            <a:r>
              <a:rPr lang="en-US" altLang="zh-TW" sz="1600">
                <a:solidFill>
                  <a:schemeClr val="accent2"/>
                </a:solidFill>
                <a:latin typeface="+mn-lt"/>
                <a:ea typeface="微軟正黑體" panose="020B0604030504040204" pitchFamily="34" charset="-120"/>
              </a:rPr>
              <a:t>“jason”</a:t>
            </a:r>
            <a:r>
              <a:rPr lang="zh-TW" altLang="en-US" sz="16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 </a:t>
            </a:r>
            <a:r>
              <a:rPr lang="en-US" altLang="zh-TW" sz="16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, </a:t>
            </a:r>
            <a:r>
              <a:rPr lang="en-US" altLang="zh-TW" sz="1600">
                <a:solidFill>
                  <a:schemeClr val="accent1"/>
                </a:solidFill>
                <a:latin typeface="+mn-lt"/>
                <a:ea typeface="微軟正黑體" panose="020B0604030504040204" pitchFamily="34" charset="-120"/>
              </a:rPr>
              <a:t>“age”</a:t>
            </a:r>
            <a:r>
              <a:rPr lang="en-US" altLang="zh-TW" sz="16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 : </a:t>
            </a:r>
            <a:r>
              <a:rPr lang="en-US" altLang="zh-TW" sz="1600">
                <a:solidFill>
                  <a:schemeClr val="accent2"/>
                </a:solidFill>
                <a:latin typeface="+mn-lt"/>
                <a:ea typeface="微軟正黑體" panose="020B0604030504040204" pitchFamily="34" charset="-120"/>
              </a:rPr>
              <a:t>23</a:t>
            </a:r>
            <a:r>
              <a:rPr lang="en-US" altLang="zh-TW" sz="16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 ……},{ … }]</a:t>
            </a:r>
            <a:endParaRPr lang="zh-TW" altLang="en-US" sz="1600" dirty="0">
              <a:solidFill>
                <a:schemeClr val="tx1"/>
              </a:solidFill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744E907-7A59-4220-8697-59CE4059108C}"/>
              </a:ext>
            </a:extLst>
          </p:cNvPr>
          <p:cNvSpPr txBox="1"/>
          <p:nvPr/>
        </p:nvSpPr>
        <p:spPr>
          <a:xfrm>
            <a:off x="6405410" y="1952125"/>
            <a:ext cx="300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這個軟體所使用的</a:t>
            </a:r>
            <a:r>
              <a:rPr lang="en-US" altLang="zh-TW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json</a:t>
            </a:r>
            <a:r>
              <a:rPr lang="zh-TW" altLang="en-US" sz="16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檔架構</a:t>
            </a:r>
            <a:r>
              <a:rPr lang="en-US" altLang="zh-TW" sz="16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E59CCE4-C5DE-435C-905F-69EB04CD2C5D}"/>
              </a:ext>
            </a:extLst>
          </p:cNvPr>
          <p:cNvSpPr txBox="1"/>
          <p:nvPr/>
        </p:nvSpPr>
        <p:spPr>
          <a:xfrm>
            <a:off x="6299202" y="2409641"/>
            <a:ext cx="55949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[</a:t>
            </a:r>
          </a:p>
          <a:p>
            <a:r>
              <a:rPr lang="zh-TW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{ </a:t>
            </a:r>
            <a:r>
              <a:rPr lang="en-US" altLang="zh-TW" sz="1600" dirty="0">
                <a:solidFill>
                  <a:schemeClr val="accent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“StepNumber”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: </a:t>
            </a:r>
            <a:r>
              <a:rPr lang="en-US" altLang="zh-TW" sz="1600" dirty="0">
                <a:solidFill>
                  <a:schemeClr val="accent2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zh-TW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</a:p>
          <a:p>
            <a:r>
              <a:rPr lang="zh-TW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</a:t>
            </a:r>
            <a:r>
              <a:rPr lang="en-US" altLang="zh-TW" sz="1600" dirty="0">
                <a:solidFill>
                  <a:schemeClr val="accent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“StepType”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: </a:t>
            </a:r>
            <a:r>
              <a:rPr lang="en-US" altLang="zh-TW" sz="1600" dirty="0">
                <a:solidFill>
                  <a:schemeClr val="accent2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“normal”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,</a:t>
            </a:r>
          </a:p>
          <a:p>
            <a:r>
              <a:rPr lang="en-US" altLang="zh-TW" sz="1600" dirty="0">
                <a:solidFill>
                  <a:schemeClr val="accent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“StepAction”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: </a:t>
            </a:r>
            <a:r>
              <a:rPr lang="en-US" altLang="zh-TW" sz="1600" dirty="0">
                <a:solidFill>
                  <a:schemeClr val="accent2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“action”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,</a:t>
            </a:r>
          </a:p>
          <a:p>
            <a:r>
              <a:rPr lang="en-US" altLang="zh-TW" sz="1600" dirty="0">
                <a:solidFill>
                  <a:schemeClr val="accent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“LinkInputType”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: </a:t>
            </a:r>
            <a:r>
              <a:rPr lang="en-US" altLang="zh-TW" sz="1600" dirty="0">
                <a:solidFill>
                  <a:schemeClr val="accent2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“track”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,</a:t>
            </a:r>
          </a:p>
          <a:p>
            <a:r>
              <a:rPr lang="en-US" altLang="zh-TW" sz="1600" dirty="0">
                <a:solidFill>
                  <a:schemeClr val="accent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“LinkOutputType”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: </a:t>
            </a:r>
            <a:r>
              <a:rPr lang="en-US" altLang="zh-TW" sz="1600" dirty="0">
                <a:solidFill>
                  <a:schemeClr val="accent2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“divergence or”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,</a:t>
            </a:r>
          </a:p>
          <a:p>
            <a:r>
              <a:rPr lang="en-US" altLang="zh-TW" sz="1600" dirty="0">
                <a:solidFill>
                  <a:schemeClr val="accent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“LinkInputNumber”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: </a:t>
            </a:r>
            <a:r>
              <a:rPr lang="en-US" altLang="zh-TW" sz="1600" dirty="0">
                <a:solidFill>
                  <a:schemeClr val="accent2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[0]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,</a:t>
            </a:r>
          </a:p>
          <a:p>
            <a:r>
              <a:rPr lang="en-US" altLang="zh-TW" sz="1600" dirty="0">
                <a:solidFill>
                  <a:schemeClr val="accent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“LinkOutputNumber”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: </a:t>
            </a:r>
            <a:r>
              <a:rPr lang="en-US" altLang="zh-TW" sz="1600" dirty="0">
                <a:solidFill>
                  <a:schemeClr val="accent2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[2,3]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,</a:t>
            </a:r>
          </a:p>
          <a:p>
            <a:r>
              <a:rPr lang="en-US" altLang="zh-TW" sz="1600" dirty="0">
                <a:solidFill>
                  <a:schemeClr val="accent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“Condition”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: [</a:t>
            </a:r>
            <a:r>
              <a:rPr lang="en-US" altLang="zh-TW" sz="1600" dirty="0">
                <a:solidFill>
                  <a:schemeClr val="accent2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“x&lt;0”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chemeClr val="accent2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“x==0”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],</a:t>
            </a:r>
            <a:r>
              <a:rPr lang="en-US" altLang="zh-TW" sz="1600" dirty="0">
                <a:solidFill>
                  <a:schemeClr val="accent2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</a:t>
            </a:r>
            <a:endParaRPr lang="en-US" altLang="zh-TW" sz="1600" dirty="0">
              <a:solidFill>
                <a:schemeClr val="tx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},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{.....}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]</a:t>
            </a:r>
            <a:endParaRPr lang="zh-TW" altLang="en-US" sz="1600" dirty="0">
              <a:solidFill>
                <a:schemeClr val="tx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E7F4F8-FCF6-4000-BB2C-CBFB846552B6}"/>
              </a:ext>
            </a:extLst>
          </p:cNvPr>
          <p:cNvSpPr txBox="1"/>
          <p:nvPr/>
        </p:nvSpPr>
        <p:spPr>
          <a:xfrm>
            <a:off x="5789966" y="2669313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chemeClr val="accent6"/>
                </a:solidFill>
              </a:rPr>
              <a:t>int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217D47A-9363-48AD-BF6C-5944227203BC}"/>
              </a:ext>
            </a:extLst>
          </p:cNvPr>
          <p:cNvSpPr txBox="1"/>
          <p:nvPr/>
        </p:nvSpPr>
        <p:spPr>
          <a:xfrm>
            <a:off x="5789966" y="291259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chemeClr val="accent6"/>
                </a:solidFill>
              </a:rPr>
              <a:t>string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008F226-B2DC-4C5F-9287-3556076FC665}"/>
              </a:ext>
            </a:extLst>
          </p:cNvPr>
          <p:cNvSpPr txBox="1"/>
          <p:nvPr/>
        </p:nvSpPr>
        <p:spPr>
          <a:xfrm>
            <a:off x="5789966" y="315586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chemeClr val="accent6"/>
                </a:solidFill>
              </a:rPr>
              <a:t>string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7A42DB1-91F8-40F1-99B8-0F3DAAB07284}"/>
              </a:ext>
            </a:extLst>
          </p:cNvPr>
          <p:cNvSpPr txBox="1"/>
          <p:nvPr/>
        </p:nvSpPr>
        <p:spPr>
          <a:xfrm>
            <a:off x="5789966" y="3399144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chemeClr val="accent6"/>
                </a:solidFill>
              </a:rPr>
              <a:t>string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35D5FA7-11B5-49A7-B939-FA9667384E87}"/>
              </a:ext>
            </a:extLst>
          </p:cNvPr>
          <p:cNvSpPr txBox="1"/>
          <p:nvPr/>
        </p:nvSpPr>
        <p:spPr>
          <a:xfrm>
            <a:off x="5789966" y="3642421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chemeClr val="accent6"/>
                </a:solidFill>
              </a:rPr>
              <a:t>string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9E201C3-1EF9-46A0-BDB4-F49C8657FAF1}"/>
              </a:ext>
            </a:extLst>
          </p:cNvPr>
          <p:cNvSpPr txBox="1"/>
          <p:nvPr/>
        </p:nvSpPr>
        <p:spPr>
          <a:xfrm>
            <a:off x="5789966" y="3885698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chemeClr val="accent6"/>
                </a:solidFill>
              </a:rPr>
              <a:t>List&lt;int&gt;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6249936-4589-4399-8171-C016BA15BA17}"/>
              </a:ext>
            </a:extLst>
          </p:cNvPr>
          <p:cNvSpPr txBox="1"/>
          <p:nvPr/>
        </p:nvSpPr>
        <p:spPr>
          <a:xfrm>
            <a:off x="5789966" y="4128975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chemeClr val="accent6"/>
                </a:solidFill>
              </a:rPr>
              <a:t>List&lt;int&gt;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CD1CA37-62CB-4B9D-B51E-A181F62CEE26}"/>
              </a:ext>
            </a:extLst>
          </p:cNvPr>
          <p:cNvSpPr txBox="1"/>
          <p:nvPr/>
        </p:nvSpPr>
        <p:spPr>
          <a:xfrm>
            <a:off x="5789966" y="4372252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chemeClr val="accent6"/>
                </a:solidFill>
              </a:rPr>
              <a:t>List&lt;string&gt;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08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>
            <a:extLst>
              <a:ext uri="{FF2B5EF4-FFF2-40B4-BE49-F238E27FC236}">
                <a16:creationId xmlns:a16="http://schemas.microsoft.com/office/drawing/2014/main" id="{6312F89C-41A4-4A21-89A9-3E3E32BB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18" y="136517"/>
            <a:ext cx="9294091" cy="915879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匯出 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C file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CD293BE0-7214-4D6F-B7D1-DC53B6F8E6A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</p:spPr>
        <p:txBody>
          <a:bodyPr/>
          <a:lstStyle/>
          <a:p>
            <a:fld id="{ABBC067D-FCDC-4323-AF87-9F8DA8833620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54689DF-1343-496C-B727-607F734F1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08" y="1948873"/>
            <a:ext cx="4663979" cy="426077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5A4FA83-358D-44F3-A62A-9C7B10F10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58" y="399842"/>
            <a:ext cx="1543265" cy="1305107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E935FA96-8DAB-424C-B52B-8A4C0AC3A51E}"/>
              </a:ext>
            </a:extLst>
          </p:cNvPr>
          <p:cNvSpPr/>
          <p:nvPr/>
        </p:nvSpPr>
        <p:spPr>
          <a:xfrm>
            <a:off x="521458" y="1413164"/>
            <a:ext cx="1543265" cy="291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15BADAF-086C-4243-A904-3ACDD2DF8830}"/>
              </a:ext>
            </a:extLst>
          </p:cNvPr>
          <p:cNvSpPr txBox="1"/>
          <p:nvPr/>
        </p:nvSpPr>
        <p:spPr>
          <a:xfrm>
            <a:off x="5114687" y="1162107"/>
            <a:ext cx="60960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grafcet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((X0 == 1) &amp;&amp; (1))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X0 = 0;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X1 = 1;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(X1 == 1)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(flag==1)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X1 = 0;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X2 = 1;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else if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(flag==0)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X1 = 0;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X3 = 1;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4C40767-3AB0-49AA-A67A-A9CAF622325B}"/>
              </a:ext>
            </a:extLst>
          </p:cNvPr>
          <p:cNvSpPr txBox="1"/>
          <p:nvPr/>
        </p:nvSpPr>
        <p:spPr>
          <a:xfrm>
            <a:off x="8481240" y="300333"/>
            <a:ext cx="3710760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(X2 == 1 &amp;&amp; (x&lt;0)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X2 = 0;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X5 = 1;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(X4 == 1 &amp;&amp; (x&gt;=0)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X4 = 0;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X5 = 1;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((X3 == 1) &amp;&amp; (1))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X3 = 0;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X4 = 1;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((X5 == 1) &amp;&amp; (1))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X5 = 0;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X0 = 1;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032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0203A0F-4556-40ED-93E6-3FA393A06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10" y="956512"/>
            <a:ext cx="11473579" cy="5343237"/>
          </a:xfrm>
          <a:prstGeom prst="rect">
            <a:avLst/>
          </a:prstGeom>
        </p:spPr>
      </p:pic>
      <p:sp>
        <p:nvSpPr>
          <p:cNvPr id="13" name="標題 12">
            <a:extLst>
              <a:ext uri="{FF2B5EF4-FFF2-40B4-BE49-F238E27FC236}">
                <a16:creationId xmlns:a16="http://schemas.microsoft.com/office/drawing/2014/main" id="{6312F89C-41A4-4A21-89A9-3E3E32BB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18" y="136517"/>
            <a:ext cx="9294091" cy="915879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5196883-3601-4BF5-8D3D-3EC634F62E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BBC067D-FCDC-4323-AF87-9F8DA8833620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D5D388-A599-4A77-9E84-30C3E635EE8B}"/>
              </a:ext>
            </a:extLst>
          </p:cNvPr>
          <p:cNvSpPr/>
          <p:nvPr/>
        </p:nvSpPr>
        <p:spPr>
          <a:xfrm>
            <a:off x="359210" y="1357745"/>
            <a:ext cx="6511654" cy="46366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F4FA47C-8698-4FBA-9AE9-EC7F7CF57626}"/>
              </a:ext>
            </a:extLst>
          </p:cNvPr>
          <p:cNvSpPr txBox="1"/>
          <p:nvPr/>
        </p:nvSpPr>
        <p:spPr>
          <a:xfrm>
            <a:off x="6525869" y="899903"/>
            <a:ext cx="168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Grafcet</a:t>
            </a:r>
            <a:r>
              <a:rPr lang="zh-TW" altLang="en-US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顯示視窗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3C6A1AA-B0F6-485A-8996-9A93623567F8}"/>
              </a:ext>
            </a:extLst>
          </p:cNvPr>
          <p:cNvSpPr txBox="1"/>
          <p:nvPr/>
        </p:nvSpPr>
        <p:spPr>
          <a:xfrm>
            <a:off x="335498" y="631030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檔案位置</a:t>
            </a:r>
            <a:endParaRPr lang="zh-TW" altLang="en-US" sz="16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A5C7110-0109-4F57-94A5-DC6994C8B1FE}"/>
              </a:ext>
            </a:extLst>
          </p:cNvPr>
          <p:cNvSpPr/>
          <p:nvPr/>
        </p:nvSpPr>
        <p:spPr>
          <a:xfrm>
            <a:off x="7550188" y="2216178"/>
            <a:ext cx="4073397" cy="36853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CCC2C12-6424-4586-BA39-7D36201EACDC}"/>
              </a:ext>
            </a:extLst>
          </p:cNvPr>
          <p:cNvSpPr txBox="1"/>
          <p:nvPr/>
        </p:nvSpPr>
        <p:spPr>
          <a:xfrm>
            <a:off x="8849125" y="168511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編輯介面</a:t>
            </a:r>
            <a:endParaRPr lang="zh-TW" altLang="en-US" sz="1600" dirty="0">
              <a:solidFill>
                <a:srgbClr val="00B0F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87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>
            <a:extLst>
              <a:ext uri="{FF2B5EF4-FFF2-40B4-BE49-F238E27FC236}">
                <a16:creationId xmlns:a16="http://schemas.microsoft.com/office/drawing/2014/main" id="{6312F89C-41A4-4A21-89A9-3E3E32BB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18" y="136517"/>
            <a:ext cx="9294091" cy="915879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3DA0528D-BB32-420C-BC4F-260D9F441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434" y="1443095"/>
            <a:ext cx="5314950" cy="4895850"/>
          </a:xfrm>
          <a:prstGeom prst="rect">
            <a:avLst/>
          </a:prstGeom>
        </p:spPr>
      </p:pic>
      <p:sp>
        <p:nvSpPr>
          <p:cNvPr id="28" name="投影片編號版面配置區 1">
            <a:extLst>
              <a:ext uri="{FF2B5EF4-FFF2-40B4-BE49-F238E27FC236}">
                <a16:creationId xmlns:a16="http://schemas.microsoft.com/office/drawing/2014/main" id="{313305FC-EC27-4235-A96F-F84CD1678C3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</p:spPr>
        <p:txBody>
          <a:bodyPr/>
          <a:lstStyle/>
          <a:p>
            <a:fld id="{ABBC067D-FCDC-4323-AF87-9F8DA8833620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B8CFD87-13BA-459D-A66C-70A1B6B6091B}"/>
              </a:ext>
            </a:extLst>
          </p:cNvPr>
          <p:cNvSpPr/>
          <p:nvPr/>
        </p:nvSpPr>
        <p:spPr>
          <a:xfrm>
            <a:off x="4025062" y="1845841"/>
            <a:ext cx="736484" cy="369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1093A9D-ACE0-4D94-8F8D-07C62B245BA7}"/>
              </a:ext>
            </a:extLst>
          </p:cNvPr>
          <p:cNvSpPr txBox="1"/>
          <p:nvPr/>
        </p:nvSpPr>
        <p:spPr>
          <a:xfrm>
            <a:off x="3582423" y="136640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前一個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endParaRPr lang="zh-TW" alt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9E025C2-4145-4379-8785-F55206E0446F}"/>
              </a:ext>
            </a:extLst>
          </p:cNvPr>
          <p:cNvSpPr/>
          <p:nvPr/>
        </p:nvSpPr>
        <p:spPr>
          <a:xfrm>
            <a:off x="8026400" y="1876618"/>
            <a:ext cx="736484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DD4FA30-36C1-4CA6-93E1-E3C1AB4139A9}"/>
              </a:ext>
            </a:extLst>
          </p:cNvPr>
          <p:cNvSpPr txBox="1"/>
          <p:nvPr/>
        </p:nvSpPr>
        <p:spPr>
          <a:xfrm>
            <a:off x="7574042" y="1478799"/>
            <a:ext cx="1132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下一個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985D0CB-79D8-4AB8-B41A-4E72E2410775}"/>
              </a:ext>
            </a:extLst>
          </p:cNvPr>
          <p:cNvSpPr/>
          <p:nvPr/>
        </p:nvSpPr>
        <p:spPr>
          <a:xfrm>
            <a:off x="6160718" y="4549994"/>
            <a:ext cx="2318263" cy="73633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AE9D6F7-89B0-4F9F-993F-63CA443C577D}"/>
              </a:ext>
            </a:extLst>
          </p:cNvPr>
          <p:cNvSpPr txBox="1"/>
          <p:nvPr/>
        </p:nvSpPr>
        <p:spPr>
          <a:xfrm>
            <a:off x="8581104" y="4660831"/>
            <a:ext cx="2627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資料型態為</a:t>
            </a:r>
            <a:r>
              <a:rPr lang="en-US" altLang="zh-TW" sz="1600" dirty="0">
                <a:solidFill>
                  <a:srgbClr val="00B0F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list(</a:t>
            </a:r>
            <a:r>
              <a:rPr lang="zh-TW" altLang="en-US" sz="1600" dirty="0">
                <a:solidFill>
                  <a:srgbClr val="00B0F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用逗號分隔</a:t>
            </a:r>
            <a:r>
              <a:rPr lang="en-US" altLang="zh-TW" sz="1600" dirty="0">
                <a:solidFill>
                  <a:srgbClr val="00B0F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09840B1-C9E6-4217-A74B-31FA59B7E957}"/>
              </a:ext>
            </a:extLst>
          </p:cNvPr>
          <p:cNvSpPr/>
          <p:nvPr/>
        </p:nvSpPr>
        <p:spPr>
          <a:xfrm>
            <a:off x="4026542" y="5608502"/>
            <a:ext cx="691761" cy="369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6D61FE85-DCF9-4EBD-BC36-7C3D61848103}"/>
              </a:ext>
            </a:extLst>
          </p:cNvPr>
          <p:cNvSpPr txBox="1"/>
          <p:nvPr/>
        </p:nvSpPr>
        <p:spPr>
          <a:xfrm>
            <a:off x="2777860" y="5229977"/>
            <a:ext cx="133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新增一個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C58193D-C62D-45CB-ABFF-2C6A1D303774}"/>
              </a:ext>
            </a:extLst>
          </p:cNvPr>
          <p:cNvSpPr/>
          <p:nvPr/>
        </p:nvSpPr>
        <p:spPr>
          <a:xfrm>
            <a:off x="5641890" y="5608502"/>
            <a:ext cx="741017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CCF2026-5E64-4C14-BB2B-60D40E8ECBC0}"/>
              </a:ext>
            </a:extLst>
          </p:cNvPr>
          <p:cNvSpPr txBox="1"/>
          <p:nvPr/>
        </p:nvSpPr>
        <p:spPr>
          <a:xfrm>
            <a:off x="5667467" y="5303738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清空全部資料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799432D0-DFE5-4DA2-BF08-92C2467777D1}"/>
              </a:ext>
            </a:extLst>
          </p:cNvPr>
          <p:cNvSpPr txBox="1"/>
          <p:nvPr/>
        </p:nvSpPr>
        <p:spPr>
          <a:xfrm>
            <a:off x="7676079" y="5743409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生成</a:t>
            </a:r>
            <a:r>
              <a:rPr lang="en-US" altLang="zh-TW" sz="1600" dirty="0">
                <a:solidFill>
                  <a:srgbClr val="00B0F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Grafcet</a:t>
            </a:r>
            <a:endParaRPr lang="zh-TW" alt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C2DD453-D6BD-4CAF-BDED-B8A347047A9A}"/>
              </a:ext>
            </a:extLst>
          </p:cNvPr>
          <p:cNvSpPr/>
          <p:nvPr/>
        </p:nvSpPr>
        <p:spPr>
          <a:xfrm>
            <a:off x="4831483" y="5642295"/>
            <a:ext cx="741017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CF7FC27-8F0D-46EB-8317-393CCCE35D1D}"/>
              </a:ext>
            </a:extLst>
          </p:cNvPr>
          <p:cNvSpPr txBox="1"/>
          <p:nvPr/>
        </p:nvSpPr>
        <p:spPr>
          <a:xfrm>
            <a:off x="4438419" y="6017804"/>
            <a:ext cx="1747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刪除當前</a:t>
            </a:r>
            <a:r>
              <a:rPr lang="en-US" altLang="zh-TW" sz="1600" dirty="0">
                <a:solidFill>
                  <a:srgbClr val="00B0F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</a:t>
            </a:r>
            <a:r>
              <a:rPr lang="zh-TW" altLang="en-US" sz="16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endParaRPr lang="zh-TW" altLang="en-US" sz="1600" dirty="0">
              <a:solidFill>
                <a:srgbClr val="00B0F0"/>
              </a:solidFill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253C602-03D0-4911-8AA7-21D8B80AB9E2}"/>
              </a:ext>
            </a:extLst>
          </p:cNvPr>
          <p:cNvSpPr/>
          <p:nvPr/>
        </p:nvSpPr>
        <p:spPr>
          <a:xfrm>
            <a:off x="6592462" y="5608501"/>
            <a:ext cx="978071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42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>
            <a:extLst>
              <a:ext uri="{FF2B5EF4-FFF2-40B4-BE49-F238E27FC236}">
                <a16:creationId xmlns:a16="http://schemas.microsoft.com/office/drawing/2014/main" id="{6312F89C-41A4-4A21-89A9-3E3E32BB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18" y="136517"/>
            <a:ext cx="9294091" cy="915879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</a:p>
        </p:txBody>
      </p:sp>
      <p:sp>
        <p:nvSpPr>
          <p:cNvPr id="3" name="投影片編號版面配置區 1">
            <a:extLst>
              <a:ext uri="{FF2B5EF4-FFF2-40B4-BE49-F238E27FC236}">
                <a16:creationId xmlns:a16="http://schemas.microsoft.com/office/drawing/2014/main" id="{91DB99C1-9483-4AED-9BDB-9C23168384B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</p:spPr>
        <p:txBody>
          <a:bodyPr/>
          <a:lstStyle/>
          <a:p>
            <a:fld id="{ABBC067D-FCDC-4323-AF87-9F8DA8833620}" type="slidenum">
              <a:rPr lang="zh-TW" altLang="en-US" smtClean="0"/>
              <a:t>4</a:t>
            </a:fld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88EC616-7DA5-47B9-94EB-7DCA474586B5}"/>
              </a:ext>
            </a:extLst>
          </p:cNvPr>
          <p:cNvGrpSpPr/>
          <p:nvPr/>
        </p:nvGrpSpPr>
        <p:grpSpPr>
          <a:xfrm>
            <a:off x="335434" y="2427892"/>
            <a:ext cx="4918508" cy="2534344"/>
            <a:chOff x="1754655" y="1525509"/>
            <a:chExt cx="4411139" cy="214845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819A817-63A0-4EC4-981B-20951E5E87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1226" b="47312"/>
            <a:stretch/>
          </p:blipFill>
          <p:spPr>
            <a:xfrm>
              <a:off x="2932374" y="1525509"/>
              <a:ext cx="3233420" cy="2148455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06F10C1-C1D1-46CA-AE67-33D961F1FC17}"/>
                </a:ext>
              </a:extLst>
            </p:cNvPr>
            <p:cNvSpPr/>
            <p:nvPr/>
          </p:nvSpPr>
          <p:spPr>
            <a:xfrm>
              <a:off x="3389424" y="2174227"/>
              <a:ext cx="1172088" cy="8181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87C0F8F6-52C4-4EF0-BCDA-EC83C2B32784}"/>
                </a:ext>
              </a:extLst>
            </p:cNvPr>
            <p:cNvSpPr txBox="1"/>
            <p:nvPr/>
          </p:nvSpPr>
          <p:spPr>
            <a:xfrm>
              <a:off x="1754655" y="2115438"/>
              <a:ext cx="1117338" cy="287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儲存成</a:t>
              </a:r>
              <a:r>
                <a:rPr lang="en-US" altLang="zh-TW" sz="16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.</a:t>
              </a:r>
              <a:r>
                <a:rPr lang="en-US" altLang="zh-TW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json</a:t>
              </a:r>
              <a:endPara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A236D45-40FD-480B-9305-96A8AD2E1BCF}"/>
                </a:ext>
              </a:extLst>
            </p:cNvPr>
            <p:cNvSpPr txBox="1"/>
            <p:nvPr/>
          </p:nvSpPr>
          <p:spPr>
            <a:xfrm>
              <a:off x="1754655" y="2410403"/>
              <a:ext cx="1085710" cy="287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儲存成</a:t>
              </a:r>
              <a:r>
                <a:rPr lang="en-US" altLang="zh-TW" sz="16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.</a:t>
              </a:r>
              <a:r>
                <a:rPr lang="en-US" altLang="zh-TW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png</a:t>
              </a:r>
              <a:endPara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785C1B0-A50A-4650-9D9A-361B38E284EC}"/>
                </a:ext>
              </a:extLst>
            </p:cNvPr>
            <p:cNvSpPr txBox="1"/>
            <p:nvPr/>
          </p:nvSpPr>
          <p:spPr>
            <a:xfrm>
              <a:off x="1754655" y="2705368"/>
              <a:ext cx="1117338" cy="287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從</a:t>
              </a:r>
              <a:r>
                <a:rPr lang="en-US" altLang="zh-TW" sz="16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.</a:t>
              </a:r>
              <a:r>
                <a:rPr lang="en-US" altLang="zh-TW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json</a:t>
              </a:r>
              <a:r>
                <a:rPr lang="zh-TW" altLang="en-US" sz="16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開啟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DFF1A7FD-3FBB-4962-BF7F-6540B74500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6"/>
          <a:stretch/>
        </p:blipFill>
        <p:spPr>
          <a:xfrm>
            <a:off x="5397183" y="1985818"/>
            <a:ext cx="6400408" cy="3740726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68F3CF9-93E9-4D57-89AD-D354CEF323EF}"/>
              </a:ext>
            </a:extLst>
          </p:cNvPr>
          <p:cNvCxnSpPr>
            <a:cxnSpLocks/>
          </p:cNvCxnSpPr>
          <p:nvPr/>
        </p:nvCxnSpPr>
        <p:spPr>
          <a:xfrm>
            <a:off x="3011055" y="3001818"/>
            <a:ext cx="2310213" cy="27443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4E29691-1D16-4C8B-8810-501DCE9588A3}"/>
              </a:ext>
            </a:extLst>
          </p:cNvPr>
          <p:cNvSpPr/>
          <p:nvPr/>
        </p:nvSpPr>
        <p:spPr>
          <a:xfrm>
            <a:off x="2292117" y="2883072"/>
            <a:ext cx="618836" cy="27443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78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>
            <a:extLst>
              <a:ext uri="{FF2B5EF4-FFF2-40B4-BE49-F238E27FC236}">
                <a16:creationId xmlns:a16="http://schemas.microsoft.com/office/drawing/2014/main" id="{6312F89C-41A4-4A21-89A9-3E3E32BB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18" y="136517"/>
            <a:ext cx="9294091" cy="915879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編輯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DAEB923-C19B-4FE2-B089-FD987E1F2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16" y="887556"/>
            <a:ext cx="2824726" cy="2541444"/>
          </a:xfrm>
          <a:prstGeom prst="rect">
            <a:avLst/>
          </a:prstGeom>
        </p:spPr>
      </p:pic>
      <p:sp>
        <p:nvSpPr>
          <p:cNvPr id="4" name="投影片編號版面配置區 1">
            <a:extLst>
              <a:ext uri="{FF2B5EF4-FFF2-40B4-BE49-F238E27FC236}">
                <a16:creationId xmlns:a16="http://schemas.microsoft.com/office/drawing/2014/main" id="{EA2B7D9A-68F1-4CE1-86AF-EFA688E3FD8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289800" y="6356358"/>
            <a:ext cx="2743200" cy="365125"/>
          </a:xfrm>
        </p:spPr>
        <p:txBody>
          <a:bodyPr/>
          <a:lstStyle/>
          <a:p>
            <a:fld id="{ABBC067D-FCDC-4323-AF87-9F8DA8833620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CE5041-A3DB-4E0E-9B5A-6AF5D4EA927C}"/>
              </a:ext>
            </a:extLst>
          </p:cNvPr>
          <p:cNvSpPr/>
          <p:nvPr/>
        </p:nvSpPr>
        <p:spPr>
          <a:xfrm>
            <a:off x="1417576" y="1025237"/>
            <a:ext cx="512823" cy="5263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98653F1-6637-4891-AF3A-67179667D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45" y="3972048"/>
            <a:ext cx="3437277" cy="235699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E13ADF4-2F77-4576-9DE3-A5881110C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225" y="3999368"/>
            <a:ext cx="3409649" cy="232967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E80C822-FBC8-4385-9BA3-3F2A98684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178" y="887556"/>
            <a:ext cx="2824726" cy="254144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B049E59-A4D9-4454-90E9-E226B939EF37}"/>
              </a:ext>
            </a:extLst>
          </p:cNvPr>
          <p:cNvSpPr/>
          <p:nvPr/>
        </p:nvSpPr>
        <p:spPr>
          <a:xfrm>
            <a:off x="5319939" y="1884217"/>
            <a:ext cx="480497" cy="4455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830130-69FF-40E2-B71B-E345240B9A31}"/>
              </a:ext>
            </a:extLst>
          </p:cNvPr>
          <p:cNvSpPr/>
          <p:nvPr/>
        </p:nvSpPr>
        <p:spPr>
          <a:xfrm>
            <a:off x="2552484" y="4486070"/>
            <a:ext cx="1493044" cy="26925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0EEF57-3155-4088-9318-A34B6E8FB144}"/>
              </a:ext>
            </a:extLst>
          </p:cNvPr>
          <p:cNvSpPr/>
          <p:nvPr/>
        </p:nvSpPr>
        <p:spPr>
          <a:xfrm>
            <a:off x="6357049" y="4529963"/>
            <a:ext cx="1569244" cy="26142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48F65F7-F9AB-46DF-9395-5CE56B1DCF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1340" y="866300"/>
            <a:ext cx="2632601" cy="2844577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97336225-98BC-409E-BF91-EC2C87AE3F14}"/>
              </a:ext>
            </a:extLst>
          </p:cNvPr>
          <p:cNvSpPr/>
          <p:nvPr/>
        </p:nvSpPr>
        <p:spPr>
          <a:xfrm>
            <a:off x="9014691" y="2329774"/>
            <a:ext cx="480185" cy="4851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015B79E5-47C3-480A-B1C8-59D94EC900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2978" y="3994178"/>
            <a:ext cx="3437276" cy="236946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5D99FDEE-5DB4-4B8F-A985-A2CAB1E4E8B5}"/>
              </a:ext>
            </a:extLst>
          </p:cNvPr>
          <p:cNvSpPr/>
          <p:nvPr/>
        </p:nvSpPr>
        <p:spPr>
          <a:xfrm>
            <a:off x="10114287" y="4529963"/>
            <a:ext cx="1569244" cy="26142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694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>
            <a:extLst>
              <a:ext uri="{FF2B5EF4-FFF2-40B4-BE49-F238E27FC236}">
                <a16:creationId xmlns:a16="http://schemas.microsoft.com/office/drawing/2014/main" id="{6312F89C-41A4-4A21-89A9-3E3E32BB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18" y="136517"/>
            <a:ext cx="9294091" cy="915879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編輯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Divergence AND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7E66B65-A9C9-4C27-88E7-579A8DFC8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422" y="1773526"/>
            <a:ext cx="4248150" cy="288607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D0A1096-9B34-470A-9030-955DA37CF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26" y="1095021"/>
            <a:ext cx="7038975" cy="4438650"/>
          </a:xfrm>
          <a:prstGeom prst="rect">
            <a:avLst/>
          </a:prstGeom>
        </p:spPr>
      </p:pic>
      <p:sp>
        <p:nvSpPr>
          <p:cNvPr id="5" name="投影片編號版面配置區 1">
            <a:extLst>
              <a:ext uri="{FF2B5EF4-FFF2-40B4-BE49-F238E27FC236}">
                <a16:creationId xmlns:a16="http://schemas.microsoft.com/office/drawing/2014/main" id="{A1870E18-B00B-4E80-ABAE-26C0D340818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</p:spPr>
        <p:txBody>
          <a:bodyPr/>
          <a:lstStyle/>
          <a:p>
            <a:fld id="{ABBC067D-FCDC-4323-AF87-9F8DA8833620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CAED53E-3B5D-4BF5-A9FD-3872AC1DA24A}"/>
              </a:ext>
            </a:extLst>
          </p:cNvPr>
          <p:cNvSpPr/>
          <p:nvPr/>
        </p:nvSpPr>
        <p:spPr>
          <a:xfrm>
            <a:off x="9984509" y="3497778"/>
            <a:ext cx="1838035" cy="32607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3506FBC-4925-4692-817A-4D7026213CF2}"/>
              </a:ext>
            </a:extLst>
          </p:cNvPr>
          <p:cNvSpPr/>
          <p:nvPr/>
        </p:nvSpPr>
        <p:spPr>
          <a:xfrm>
            <a:off x="10067635" y="3949354"/>
            <a:ext cx="686277" cy="2586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6722C3-56CD-49DB-807F-72FC392A7ED3}"/>
              </a:ext>
            </a:extLst>
          </p:cNvPr>
          <p:cNvSpPr/>
          <p:nvPr/>
        </p:nvSpPr>
        <p:spPr>
          <a:xfrm>
            <a:off x="2978522" y="1219201"/>
            <a:ext cx="623659" cy="6557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6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>
            <a:extLst>
              <a:ext uri="{FF2B5EF4-FFF2-40B4-BE49-F238E27FC236}">
                <a16:creationId xmlns:a16="http://schemas.microsoft.com/office/drawing/2014/main" id="{6312F89C-41A4-4A21-89A9-3E3E32BB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18" y="136517"/>
            <a:ext cx="9294091" cy="915879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編輯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Convergence AND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61B2680-F874-4382-AB45-56EB0A49D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618" y="1290009"/>
            <a:ext cx="3692033" cy="252925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A07DAB9-3599-4E60-9949-D7DB33EA6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618" y="3925761"/>
            <a:ext cx="3692033" cy="254564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9EBA060-64C7-43BE-A2E1-E280D0231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26" y="1095021"/>
            <a:ext cx="7038975" cy="4438650"/>
          </a:xfrm>
          <a:prstGeom prst="rect">
            <a:avLst/>
          </a:prstGeom>
        </p:spPr>
      </p:pic>
      <p:sp>
        <p:nvSpPr>
          <p:cNvPr id="6" name="投影片編號版面配置區 1">
            <a:extLst>
              <a:ext uri="{FF2B5EF4-FFF2-40B4-BE49-F238E27FC236}">
                <a16:creationId xmlns:a16="http://schemas.microsoft.com/office/drawing/2014/main" id="{65CBE813-83FC-4997-BCD3-B2DE5AC9A7C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</p:spPr>
        <p:txBody>
          <a:bodyPr/>
          <a:lstStyle/>
          <a:p>
            <a:fld id="{ABBC067D-FCDC-4323-AF87-9F8DA8833620}" type="slidenum">
              <a:rPr lang="zh-TW" altLang="en-US" smtClean="0"/>
              <a:t>7</a:t>
            </a:fld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797879-834D-4661-B824-A75C6EF38503}"/>
              </a:ext>
            </a:extLst>
          </p:cNvPr>
          <p:cNvSpPr/>
          <p:nvPr/>
        </p:nvSpPr>
        <p:spPr>
          <a:xfrm>
            <a:off x="10016358" y="2812006"/>
            <a:ext cx="1838035" cy="32607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50BA22-608D-405A-A2C2-B2CA173DD253}"/>
              </a:ext>
            </a:extLst>
          </p:cNvPr>
          <p:cNvSpPr/>
          <p:nvPr/>
        </p:nvSpPr>
        <p:spPr>
          <a:xfrm>
            <a:off x="10132291" y="3202849"/>
            <a:ext cx="570344" cy="2586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6B30DD-3221-4298-8C08-B11A4B62FDAC}"/>
              </a:ext>
            </a:extLst>
          </p:cNvPr>
          <p:cNvSpPr/>
          <p:nvPr/>
        </p:nvSpPr>
        <p:spPr>
          <a:xfrm>
            <a:off x="1075832" y="2429164"/>
            <a:ext cx="623659" cy="6557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B5CEE98-D7FE-4A3F-961B-696CE9FEE33A}"/>
              </a:ext>
            </a:extLst>
          </p:cNvPr>
          <p:cNvSpPr/>
          <p:nvPr/>
        </p:nvSpPr>
        <p:spPr>
          <a:xfrm>
            <a:off x="4904304" y="2429164"/>
            <a:ext cx="623659" cy="6557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BFCACE1-FCE1-4960-A0DC-3AF544F20A49}"/>
              </a:ext>
            </a:extLst>
          </p:cNvPr>
          <p:cNvSpPr/>
          <p:nvPr/>
        </p:nvSpPr>
        <p:spPr>
          <a:xfrm>
            <a:off x="9982200" y="5428002"/>
            <a:ext cx="1838035" cy="32607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424B5C6-A4DC-4913-BD48-28B7800CAFB1}"/>
              </a:ext>
            </a:extLst>
          </p:cNvPr>
          <p:cNvSpPr/>
          <p:nvPr/>
        </p:nvSpPr>
        <p:spPr>
          <a:xfrm>
            <a:off x="10065324" y="5818845"/>
            <a:ext cx="570344" cy="2586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426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>
            <a:extLst>
              <a:ext uri="{FF2B5EF4-FFF2-40B4-BE49-F238E27FC236}">
                <a16:creationId xmlns:a16="http://schemas.microsoft.com/office/drawing/2014/main" id="{6312F89C-41A4-4A21-89A9-3E3E32BB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18" y="136517"/>
            <a:ext cx="9294091" cy="915879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編輯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Divergence OR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1">
            <a:extLst>
              <a:ext uri="{FF2B5EF4-FFF2-40B4-BE49-F238E27FC236}">
                <a16:creationId xmlns:a16="http://schemas.microsoft.com/office/drawing/2014/main" id="{533EA4C8-9015-409A-A954-7B0352D53BD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</p:spPr>
        <p:txBody>
          <a:bodyPr/>
          <a:lstStyle/>
          <a:p>
            <a:fld id="{ABBC067D-FCDC-4323-AF87-9F8DA8833620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70704C-FC45-4171-B268-08E56CED0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1" y="1302675"/>
            <a:ext cx="6240576" cy="42526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C7C17AC-C324-42A1-ACF7-6F4BA22EF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091" y="1788102"/>
            <a:ext cx="4566546" cy="310691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ED2F21C-48FE-436A-82EE-2527083A6453}"/>
              </a:ext>
            </a:extLst>
          </p:cNvPr>
          <p:cNvSpPr/>
          <p:nvPr/>
        </p:nvSpPr>
        <p:spPr>
          <a:xfrm>
            <a:off x="2405868" y="1376219"/>
            <a:ext cx="623659" cy="6557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1F52E4-EA3D-483F-9B45-2FD3F0CB8CD4}"/>
              </a:ext>
            </a:extLst>
          </p:cNvPr>
          <p:cNvSpPr/>
          <p:nvPr/>
        </p:nvSpPr>
        <p:spPr>
          <a:xfrm>
            <a:off x="9400309" y="3677950"/>
            <a:ext cx="1838035" cy="32607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F889E12-8B35-4309-9929-80ADE3715C80}"/>
              </a:ext>
            </a:extLst>
          </p:cNvPr>
          <p:cNvSpPr/>
          <p:nvPr/>
        </p:nvSpPr>
        <p:spPr>
          <a:xfrm>
            <a:off x="9400309" y="4529896"/>
            <a:ext cx="1838035" cy="365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6899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>
            <a:extLst>
              <a:ext uri="{FF2B5EF4-FFF2-40B4-BE49-F238E27FC236}">
                <a16:creationId xmlns:a16="http://schemas.microsoft.com/office/drawing/2014/main" id="{6312F89C-41A4-4A21-89A9-3E3E32BB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18" y="136517"/>
            <a:ext cx="9294091" cy="915879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編輯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Convergence OR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A7A130C-770D-4999-BCC4-E0DD48A09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74" y="1217240"/>
            <a:ext cx="6240576" cy="42526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28C388C-44FC-401A-8BC1-030DACFB30BE}"/>
              </a:ext>
            </a:extLst>
          </p:cNvPr>
          <p:cNvSpPr/>
          <p:nvPr/>
        </p:nvSpPr>
        <p:spPr>
          <a:xfrm>
            <a:off x="706835" y="2733963"/>
            <a:ext cx="530837" cy="5357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809BBDE-68F9-45E2-9C42-EAFE35F8E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692" y="950878"/>
            <a:ext cx="3568053" cy="248141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5318EE3-F9C4-490F-A4A5-B68DF1FD9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9692" y="3729692"/>
            <a:ext cx="3568053" cy="244689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5CB18E8-BAA2-4EE7-BD32-51BC37C6FFF9}"/>
              </a:ext>
            </a:extLst>
          </p:cNvPr>
          <p:cNvSpPr/>
          <p:nvPr/>
        </p:nvSpPr>
        <p:spPr>
          <a:xfrm>
            <a:off x="4082220" y="2733963"/>
            <a:ext cx="530837" cy="5357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D6B5775-6899-42F7-993B-5FA0C2442667}"/>
              </a:ext>
            </a:extLst>
          </p:cNvPr>
          <p:cNvSpPr/>
          <p:nvPr/>
        </p:nvSpPr>
        <p:spPr>
          <a:xfrm>
            <a:off x="9733718" y="2380446"/>
            <a:ext cx="1525409" cy="32607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16B02BE-E808-4FC9-83D1-05ED331066F5}"/>
              </a:ext>
            </a:extLst>
          </p:cNvPr>
          <p:cNvSpPr/>
          <p:nvPr/>
        </p:nvSpPr>
        <p:spPr>
          <a:xfrm>
            <a:off x="9733718" y="5143813"/>
            <a:ext cx="1525409" cy="32607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1DCA1B-4F69-4CBC-9C08-1448D78B9279}"/>
              </a:ext>
            </a:extLst>
          </p:cNvPr>
          <p:cNvSpPr/>
          <p:nvPr/>
        </p:nvSpPr>
        <p:spPr>
          <a:xfrm>
            <a:off x="9733718" y="2773012"/>
            <a:ext cx="1525409" cy="2583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C083788-85E7-4230-99CE-39309640C109}"/>
              </a:ext>
            </a:extLst>
          </p:cNvPr>
          <p:cNvSpPr/>
          <p:nvPr/>
        </p:nvSpPr>
        <p:spPr>
          <a:xfrm>
            <a:off x="9733718" y="5564892"/>
            <a:ext cx="1525409" cy="2583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投影片編號版面配置區 1">
            <a:extLst>
              <a:ext uri="{FF2B5EF4-FFF2-40B4-BE49-F238E27FC236}">
                <a16:creationId xmlns:a16="http://schemas.microsoft.com/office/drawing/2014/main" id="{EC344720-32BB-49B7-A73A-557FEEB0D2B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65594"/>
            <a:ext cx="2743200" cy="365125"/>
          </a:xfrm>
        </p:spPr>
        <p:txBody>
          <a:bodyPr/>
          <a:lstStyle/>
          <a:p>
            <a:fld id="{ABBC067D-FCDC-4323-AF87-9F8DA883362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492918"/>
      </p:ext>
    </p:extLst>
  </p:cSld>
  <p:clrMapOvr>
    <a:masterClrMapping/>
  </p:clrMapOvr>
</p:sld>
</file>

<file path=ppt/theme/theme1.xml><?xml version="1.0" encoding="utf-8"?>
<a:theme xmlns:a="http://schemas.openxmlformats.org/drawingml/2006/main" name="MIAT_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AT_Template" id="{7662C311-E8AD-4B1F-A834-9BE4C3892C40}" vid="{DC14A775-D919-4B68-B294-06736654F0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MIAT_Template</Template>
  <TotalTime>5210</TotalTime>
  <Words>461</Words>
  <Application>Microsoft Office PowerPoint</Application>
  <PresentationFormat>寬螢幕</PresentationFormat>
  <Paragraphs>109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標楷體</vt:lpstr>
      <vt:lpstr>Arial</vt:lpstr>
      <vt:lpstr>Calibri</vt:lpstr>
      <vt:lpstr>Consolas</vt:lpstr>
      <vt:lpstr>Times New Roman</vt:lpstr>
      <vt:lpstr>MIAT_Template</vt:lpstr>
      <vt:lpstr>Grafcet Design</vt:lpstr>
      <vt:lpstr>介面</vt:lpstr>
      <vt:lpstr>介面</vt:lpstr>
      <vt:lpstr>介面</vt:lpstr>
      <vt:lpstr>編輯</vt:lpstr>
      <vt:lpstr>編輯 : Divergence AND</vt:lpstr>
      <vt:lpstr>編輯 : Convergence AND</vt:lpstr>
      <vt:lpstr>編輯 : Divergence OR</vt:lpstr>
      <vt:lpstr>編輯 : Convergence OR</vt:lpstr>
      <vt:lpstr>編輯 : Convergence OR</vt:lpstr>
      <vt:lpstr>儲存</vt:lpstr>
      <vt:lpstr>匯出 C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2021/08/17 進度報告</dc:title>
  <dc:creator>ChiuTed</dc:creator>
  <cp:lastModifiedBy>聖哲 蘇</cp:lastModifiedBy>
  <cp:revision>125</cp:revision>
  <dcterms:created xsi:type="dcterms:W3CDTF">2021-08-16T16:32:02Z</dcterms:created>
  <dcterms:modified xsi:type="dcterms:W3CDTF">2022-03-08T06:21:19Z</dcterms:modified>
</cp:coreProperties>
</file>