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4" autoAdjust="0"/>
    <p:restoredTop sz="91412" autoAdjust="0"/>
  </p:normalViewPr>
  <p:slideViewPr>
    <p:cSldViewPr snapToGrid="0">
      <p:cViewPr varScale="1">
        <p:scale>
          <a:sx n="104" d="100"/>
          <a:sy n="104" d="100"/>
        </p:scale>
        <p:origin x="1074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AE31-EDD3-4E53-B26B-4AB7C9BF601F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14697-FB86-4D16-92B9-BE5BC44FA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14697-FB86-4D16-92B9-BE5BC44FA2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7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14697-FB86-4D16-92B9-BE5BC44FA2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55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77C97C7-DC03-409A-9A9C-DCE393EB9038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19" name="Google Shape;19;p47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ABBC067D-FCDC-4323-AF87-9F8DA88336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1" name="Google Shape;21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1094" y="1259563"/>
            <a:ext cx="3189817" cy="89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94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1pPr>
            <a:lvl2pPr marL="685800" lvl="1" indent="-28575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2pPr>
            <a:lvl3pPr marL="1028700" lvl="2" indent="-28575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4pPr>
            <a:lvl5pPr marL="1714500" lvl="4" indent="-28575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Google Shape;25;p48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BB5245-596C-4E9B-85E5-2F18595151EF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26" name="Google Shape;26;p48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7" name="Google Shape;27;p48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ABBC067D-FCDC-4323-AF87-9F8DA88336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Google Shape;28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3689" y="230196"/>
            <a:ext cx="1717675" cy="4798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8"/>
          <p:cNvCxnSpPr/>
          <p:nvPr/>
        </p:nvCxnSpPr>
        <p:spPr>
          <a:xfrm>
            <a:off x="722315" y="1749381"/>
            <a:ext cx="107473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7914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2pPr>
            <a:lvl3pPr marL="1028700" lvl="2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4pPr>
            <a:lvl5pPr marL="1714500" lvl="4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2pPr>
            <a:lvl3pPr marL="1028700" lvl="2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4pPr>
            <a:lvl5pPr marL="1714500" lvl="4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0" name="Google Shape;40;p50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A24830-BCBB-41C3-BE2A-F6283C7A9734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41" name="Google Shape;41;p50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2" name="Google Shape;42;p50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69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1pPr>
            <a:lvl2pPr marL="685800" lvl="1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125" b="1"/>
            </a:lvl2pPr>
            <a:lvl3pPr marL="1028700" lvl="2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013" b="1"/>
            </a:lvl3pPr>
            <a:lvl4pPr marL="1371600" lvl="3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4pPr>
            <a:lvl5pPr marL="1714500" lvl="4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5pPr>
            <a:lvl6pPr marL="2057400" lvl="5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6pPr>
            <a:lvl7pPr marL="2400300" lvl="6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7pPr>
            <a:lvl8pPr marL="2743200" lvl="7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8pPr>
            <a:lvl9pPr marL="3086100" lvl="8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6" name="Google Shape;46;p51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7" name="Google Shape;47;p51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1pPr>
            <a:lvl2pPr marL="685800" lvl="1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125" b="1"/>
            </a:lvl2pPr>
            <a:lvl3pPr marL="1028700" lvl="2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013" b="1"/>
            </a:lvl3pPr>
            <a:lvl4pPr marL="1371600" lvl="3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4pPr>
            <a:lvl5pPr marL="1714500" lvl="4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5pPr>
            <a:lvl6pPr marL="2057400" lvl="5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6pPr>
            <a:lvl7pPr marL="2400300" lvl="6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7pPr>
            <a:lvl8pPr marL="2743200" lvl="7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8pPr>
            <a:lvl9pPr marL="3086100" lvl="8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9" name="Google Shape;49;p51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185C1C9-7090-4793-9055-65EB6436286B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0" name="Google Shape;50;p51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1" name="Google Shape;51;p51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09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4" name="Google Shape;54;p52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AC6EF77-68B1-4F27-81FA-4FF4E7302C0C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5" name="Google Shape;55;p52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6" name="Google Shape;56;p52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8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body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71463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575"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4pPr>
            <a:lvl5pPr marL="1714500" lvl="4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5pPr>
            <a:lvl6pPr marL="2057400" lvl="5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6pPr>
            <a:lvl7pPr marL="2400300" lvl="6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7pPr>
            <a:lvl8pPr marL="2743200" lvl="7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8pPr>
            <a:lvl9pPr marL="3086100" lvl="8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4" name="Google Shape;64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1pPr>
            <a:lvl2pPr marL="685800" lvl="1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788"/>
            </a:lvl2pPr>
            <a:lvl3pPr marL="1028700" lvl="2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3pPr>
            <a:lvl4pPr marL="1371600" lvl="3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4pPr>
            <a:lvl5pPr marL="1714500" lvl="4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5pPr>
            <a:lvl6pPr marL="2057400" lvl="5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6pPr>
            <a:lvl7pPr marL="2400300" lvl="6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7pPr>
            <a:lvl8pPr marL="2743200" lvl="7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8pPr>
            <a:lvl9pPr marL="3086100" lvl="8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5" name="Google Shape;65;p54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30E33F3-5D99-4E74-A9E3-EB423988514C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6" name="Google Shape;66;p54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2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0" name="Google Shape;70;p55"/>
          <p:cNvSpPr>
            <a:spLocks noGrp="1"/>
          </p:cNvSpPr>
          <p:nvPr>
            <p:ph type="pic" idx="2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zh-TW" altLang="en-US"/>
              <a:t>按一下圖示以新增圖片</a:t>
            </a:r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1pPr>
            <a:lvl2pPr marL="685800" lvl="1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788"/>
            </a:lvl2pPr>
            <a:lvl3pPr marL="1028700" lvl="2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3pPr>
            <a:lvl4pPr marL="1371600" lvl="3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4pPr>
            <a:lvl5pPr marL="1714500" lvl="4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5pPr>
            <a:lvl6pPr marL="2057400" lvl="5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6pPr>
            <a:lvl7pPr marL="2400300" lvl="6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7pPr>
            <a:lvl8pPr marL="2743200" lvl="7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8pPr>
            <a:lvl9pPr marL="3086100" lvl="8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2" name="Google Shape;72;p55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4D7F48-8600-469E-9FCF-A66B7FD6B409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73" name="Google Shape;73;p55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4" name="Google Shape;74;p55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8" name="Google Shape;78;p56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F83B06-D0EB-4714-8BD6-7C69ACC488DD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79" name="Google Shape;79;p56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0" name="Google Shape;80;p56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7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4" name="Google Shape;84;p57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2D2D6E-A937-43A1-9AA1-B12ABDF30BCF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85" name="Google Shape;85;p57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6" name="Google Shape;86;p57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3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F4FA2D9-A60B-4C17-B5A1-9EF49E433E93}" type="datetime1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40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2356C-295E-4D79-BD36-992EE660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411074"/>
            <a:ext cx="6858000" cy="2387600"/>
          </a:xfrm>
        </p:spPr>
        <p:txBody>
          <a:bodyPr/>
          <a:lstStyle/>
          <a:p>
            <a:r>
              <a:rPr lang="en-US" altLang="zh-TW" sz="3600" dirty="0">
                <a:solidFill>
                  <a:srgbClr val="2222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 Grafcet 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Google Shape;94;p1">
            <a:extLst>
              <a:ext uri="{FF2B5EF4-FFF2-40B4-BE49-F238E27FC236}">
                <a16:creationId xmlns:a16="http://schemas.microsoft.com/office/drawing/2014/main" id="{C33AD2EC-E3AE-47C9-8A66-E7E6355C8E3F}"/>
              </a:ext>
            </a:extLst>
          </p:cNvPr>
          <p:cNvSpPr txBox="1"/>
          <p:nvPr/>
        </p:nvSpPr>
        <p:spPr>
          <a:xfrm>
            <a:off x="4476925" y="4443008"/>
            <a:ext cx="323815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蘇聖哲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algn="ctr"/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Google Shape;93;p1">
            <a:extLst>
              <a:ext uri="{FF2B5EF4-FFF2-40B4-BE49-F238E27FC236}">
                <a16:creationId xmlns:a16="http://schemas.microsoft.com/office/drawing/2014/main" id="{FE16A507-4ED6-4D60-8D06-DE29E3D2F9E0}"/>
              </a:ext>
            </a:extLst>
          </p:cNvPr>
          <p:cNvCxnSpPr/>
          <p:nvPr/>
        </p:nvCxnSpPr>
        <p:spPr>
          <a:xfrm>
            <a:off x="2065139" y="4253126"/>
            <a:ext cx="80617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4C8B2-410D-4749-A7A1-2BC615217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BBC067D-FCDC-4323-AF87-9F8DA8833620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1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04" y="165733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CD293BE0-7214-4D6F-B7D1-DC53B6F8E6A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F890B0-BC57-45AC-92D4-445ACF883DA3}"/>
              </a:ext>
            </a:extLst>
          </p:cNvPr>
          <p:cNvSpPr txBox="1"/>
          <p:nvPr/>
        </p:nvSpPr>
        <p:spPr>
          <a:xfrm>
            <a:off x="1129144" y="2364081"/>
            <a:ext cx="370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這個軟體是使用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檔來描述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Grafcet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並繪製出來，可在介面中自由編輯並儲存成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檔或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png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435BEC-6DBC-46C9-A6A4-23756BBAA86F}"/>
              </a:ext>
            </a:extLst>
          </p:cNvPr>
          <p:cNvSpPr txBox="1"/>
          <p:nvPr/>
        </p:nvSpPr>
        <p:spPr>
          <a:xfrm>
            <a:off x="1129144" y="3395729"/>
            <a:ext cx="157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檔格式</a:t>
            </a:r>
            <a:r>
              <a:rPr lang="en-US" altLang="zh-TW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5BFEE5-320F-4F13-AF9A-C6E686796308}"/>
              </a:ext>
            </a:extLst>
          </p:cNvPr>
          <p:cNvSpPr txBox="1"/>
          <p:nvPr/>
        </p:nvSpPr>
        <p:spPr>
          <a:xfrm>
            <a:off x="501072" y="3887575"/>
            <a:ext cx="433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[{ </a:t>
            </a:r>
            <a:r>
              <a:rPr lang="en-US" altLang="zh-TW" sz="1600">
                <a:solidFill>
                  <a:schemeClr val="accent1"/>
                </a:solidFill>
                <a:latin typeface="+mn-lt"/>
                <a:ea typeface="微軟正黑體" panose="020B0604030504040204" pitchFamily="34" charset="-120"/>
              </a:rPr>
              <a:t>“name”</a:t>
            </a:r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 : </a:t>
            </a:r>
            <a:r>
              <a:rPr lang="en-US" altLang="zh-TW" sz="1600">
                <a:solidFill>
                  <a:schemeClr val="accent2"/>
                </a:solidFill>
                <a:latin typeface="+mn-lt"/>
                <a:ea typeface="微軟正黑體" panose="020B0604030504040204" pitchFamily="34" charset="-120"/>
              </a:rPr>
              <a:t>“jason”</a:t>
            </a:r>
            <a:r>
              <a:rPr lang="zh-TW" altLang="en-US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, </a:t>
            </a:r>
            <a:r>
              <a:rPr lang="en-US" altLang="zh-TW" sz="1600">
                <a:solidFill>
                  <a:schemeClr val="accent1"/>
                </a:solidFill>
                <a:latin typeface="+mn-lt"/>
                <a:ea typeface="微軟正黑體" panose="020B0604030504040204" pitchFamily="34" charset="-120"/>
              </a:rPr>
              <a:t>“age”</a:t>
            </a:r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 : </a:t>
            </a:r>
            <a:r>
              <a:rPr lang="en-US" altLang="zh-TW" sz="1600">
                <a:solidFill>
                  <a:schemeClr val="accent2"/>
                </a:solidFill>
                <a:latin typeface="+mn-lt"/>
                <a:ea typeface="微軟正黑體" panose="020B0604030504040204" pitchFamily="34" charset="-120"/>
              </a:rPr>
              <a:t>23</a:t>
            </a:r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 ……},{ … }]</a:t>
            </a:r>
            <a:endParaRPr lang="zh-TW" altLang="en-US" sz="1600" dirty="0">
              <a:solidFill>
                <a:schemeClr val="tx1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44E907-7A59-4220-8697-59CE4059108C}"/>
              </a:ext>
            </a:extLst>
          </p:cNvPr>
          <p:cNvSpPr txBox="1"/>
          <p:nvPr/>
        </p:nvSpPr>
        <p:spPr>
          <a:xfrm>
            <a:off x="8714501" y="816052"/>
            <a:ext cx="30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這個軟體所使用的</a:t>
            </a:r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檔架構</a:t>
            </a:r>
            <a:r>
              <a:rPr lang="en-US" altLang="zh-TW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59CCE4-C5DE-435C-905F-69EB04CD2C5D}"/>
              </a:ext>
            </a:extLst>
          </p:cNvPr>
          <p:cNvSpPr txBox="1"/>
          <p:nvPr/>
        </p:nvSpPr>
        <p:spPr>
          <a:xfrm>
            <a:off x="6086145" y="1162016"/>
            <a:ext cx="55949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{ 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“StepNumber”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“StepType”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“normal”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“StepAction”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“action”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“LinkInputType”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[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“track”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“track”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“LinkOutputType”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“divergence or”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“LinkInputNumber”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[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“LinkOutputNumber”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[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2,3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“Condition”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[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“x&lt;0”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“x==0”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],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“SubGrafcet”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</a:p>
          <a:p>
            <a:r>
              <a:rPr lang="zh-TW" alt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{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“StepNumber“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 </a:t>
            </a:r>
            <a:r>
              <a:rPr lang="zh-TW" alt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“StepType“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“initial“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 </a:t>
            </a:r>
            <a:r>
              <a:rPr lang="zh-TW" alt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“StepAction“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“action20“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 </a:t>
            </a:r>
            <a:r>
              <a:rPr lang="zh-TW" alt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“LinkInputType”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[]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	 </a:t>
            </a:r>
            <a:r>
              <a:rPr lang="zh-TW" alt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“LinkOutputType“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“track“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  	  “LinkInputNumber“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24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],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  “LinkOutputNumber“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 [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21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  “Condition“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“X2“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  “SubGrafcet“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[]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	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...]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},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{.....}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endParaRPr lang="zh-TW" altLang="en-US" sz="16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E7F4F8-FCF6-4000-BB2C-CBFB846552B6}"/>
              </a:ext>
            </a:extLst>
          </p:cNvPr>
          <p:cNvSpPr txBox="1"/>
          <p:nvPr/>
        </p:nvSpPr>
        <p:spPr>
          <a:xfrm>
            <a:off x="5586764" y="141427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int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17D47A-9363-48AD-BF6C-5944227203BC}"/>
              </a:ext>
            </a:extLst>
          </p:cNvPr>
          <p:cNvSpPr txBox="1"/>
          <p:nvPr/>
        </p:nvSpPr>
        <p:spPr>
          <a:xfrm>
            <a:off x="5586764" y="165755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string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08F226-B2DC-4C5F-9287-3556076FC665}"/>
              </a:ext>
            </a:extLst>
          </p:cNvPr>
          <p:cNvSpPr txBox="1"/>
          <p:nvPr/>
        </p:nvSpPr>
        <p:spPr>
          <a:xfrm>
            <a:off x="5586764" y="190083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string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A42DB1-91F8-40F1-99B8-0F3DAAB07284}"/>
              </a:ext>
            </a:extLst>
          </p:cNvPr>
          <p:cNvSpPr txBox="1"/>
          <p:nvPr/>
        </p:nvSpPr>
        <p:spPr>
          <a:xfrm>
            <a:off x="5586764" y="214410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List&lt;string&gt;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5D5FA7-11B5-49A7-B939-FA9667384E87}"/>
              </a:ext>
            </a:extLst>
          </p:cNvPr>
          <p:cNvSpPr txBox="1"/>
          <p:nvPr/>
        </p:nvSpPr>
        <p:spPr>
          <a:xfrm>
            <a:off x="5586764" y="238738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string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9E201C3-1EF9-46A0-BDB4-F49C8657FAF1}"/>
              </a:ext>
            </a:extLst>
          </p:cNvPr>
          <p:cNvSpPr txBox="1"/>
          <p:nvPr/>
        </p:nvSpPr>
        <p:spPr>
          <a:xfrm>
            <a:off x="5586764" y="263066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List&lt;int&gt;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6249936-4589-4399-8171-C016BA15BA17}"/>
              </a:ext>
            </a:extLst>
          </p:cNvPr>
          <p:cNvSpPr txBox="1"/>
          <p:nvPr/>
        </p:nvSpPr>
        <p:spPr>
          <a:xfrm>
            <a:off x="5586764" y="287394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List&lt;int&gt;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D1CA37-62CB-4B9D-B51E-A181F62CEE26}"/>
              </a:ext>
            </a:extLst>
          </p:cNvPr>
          <p:cNvSpPr txBox="1"/>
          <p:nvPr/>
        </p:nvSpPr>
        <p:spPr>
          <a:xfrm>
            <a:off x="5586764" y="311721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List&lt;string&gt;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A39938A-F85F-421C-81A7-09118EBE1493}"/>
              </a:ext>
            </a:extLst>
          </p:cNvPr>
          <p:cNvSpPr txBox="1"/>
          <p:nvPr/>
        </p:nvSpPr>
        <p:spPr>
          <a:xfrm>
            <a:off x="5190822" y="91801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</a:rPr>
              <a:t>List&lt;Step&gt;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B07BC0-42EE-4B66-B995-82ACAF1B42F4}"/>
              </a:ext>
            </a:extLst>
          </p:cNvPr>
          <p:cNvSpPr txBox="1"/>
          <p:nvPr/>
        </p:nvSpPr>
        <p:spPr>
          <a:xfrm>
            <a:off x="5558711" y="3360494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</a:rPr>
              <a:t>List&lt;Step&gt;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375FFE-2500-4E58-80A4-273526991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" y="1081612"/>
            <a:ext cx="10935854" cy="5440241"/>
          </a:xfrm>
          <a:prstGeom prst="rect">
            <a:avLst/>
          </a:prstGeom>
        </p:spPr>
      </p:pic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04" y="165733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389FC7-1531-47D5-A1E6-39BD5C0E9105}"/>
              </a:ext>
            </a:extLst>
          </p:cNvPr>
          <p:cNvSpPr/>
          <p:nvPr/>
        </p:nvSpPr>
        <p:spPr>
          <a:xfrm>
            <a:off x="518159" y="1477818"/>
            <a:ext cx="8653550" cy="4812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EED64A3-5880-4F7F-B2A2-787F6BA0BB2D}"/>
              </a:ext>
            </a:extLst>
          </p:cNvPr>
          <p:cNvSpPr txBox="1"/>
          <p:nvPr/>
        </p:nvSpPr>
        <p:spPr>
          <a:xfrm>
            <a:off x="6913796" y="1076651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Grafcet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顯示視窗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3C623C4-642B-495E-8A81-319861149EE5}"/>
              </a:ext>
            </a:extLst>
          </p:cNvPr>
          <p:cNvSpPr txBox="1"/>
          <p:nvPr/>
        </p:nvSpPr>
        <p:spPr>
          <a:xfrm>
            <a:off x="3429680" y="63465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檔案位置</a:t>
            </a:r>
            <a:endParaRPr lang="zh-TW" altLang="en-US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593B72-F9F8-4C9D-8665-298EA0E77D75}"/>
              </a:ext>
            </a:extLst>
          </p:cNvPr>
          <p:cNvSpPr/>
          <p:nvPr/>
        </p:nvSpPr>
        <p:spPr>
          <a:xfrm>
            <a:off x="9277389" y="1477818"/>
            <a:ext cx="2064866" cy="22998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CD88FB-1B66-4FFF-9DBC-39DE5E81B6BF}"/>
              </a:ext>
            </a:extLst>
          </p:cNvPr>
          <p:cNvSpPr txBox="1"/>
          <p:nvPr/>
        </p:nvSpPr>
        <p:spPr>
          <a:xfrm>
            <a:off x="9800023" y="11452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編輯介面</a:t>
            </a:r>
            <a:endParaRPr lang="zh-TW" altLang="en-US" sz="1600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805A81-F1F2-45D9-9A91-EF47ADC401A7}"/>
              </a:ext>
            </a:extLst>
          </p:cNvPr>
          <p:cNvSpPr/>
          <p:nvPr/>
        </p:nvSpPr>
        <p:spPr>
          <a:xfrm>
            <a:off x="9270291" y="3777674"/>
            <a:ext cx="2071964" cy="251229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68BEABE-AEBE-4CF7-89A7-5A8A87A2C38C}"/>
              </a:ext>
            </a:extLst>
          </p:cNvPr>
          <p:cNvSpPr txBox="1"/>
          <p:nvPr/>
        </p:nvSpPr>
        <p:spPr>
          <a:xfrm>
            <a:off x="9098273" y="6346554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Grafcet</a:t>
            </a:r>
            <a:r>
              <a:rPr lang="en-US" altLang="zh-TW" sz="16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list</a:t>
            </a:r>
            <a:r>
              <a:rPr lang="zh-TW" altLang="en-US" sz="16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的切換</a:t>
            </a:r>
            <a:endParaRPr lang="zh-TW" altLang="en-US" sz="1600" dirty="0">
              <a:solidFill>
                <a:schemeClr val="accent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9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04" y="165733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AE87CB-06EE-4D5A-AB7D-0BA22FC9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1193858"/>
            <a:ext cx="10704945" cy="468725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F3790E6-FBCA-4BED-8C33-213D825A6A5A}"/>
              </a:ext>
            </a:extLst>
          </p:cNvPr>
          <p:cNvSpPr/>
          <p:nvPr/>
        </p:nvSpPr>
        <p:spPr>
          <a:xfrm>
            <a:off x="2328486" y="1945298"/>
            <a:ext cx="1125914" cy="8774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1B9331D-6932-46A7-95DD-EA057A5BD645}"/>
              </a:ext>
            </a:extLst>
          </p:cNvPr>
          <p:cNvSpPr txBox="1"/>
          <p:nvPr/>
        </p:nvSpPr>
        <p:spPr>
          <a:xfrm>
            <a:off x="3786909" y="1468749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滑鼠點擊可切換</a:t>
            </a:r>
            <a:r>
              <a:rPr lang="en-US" altLang="zh-TW" sz="16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  <a:endParaRPr lang="zh-TW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596525-1573-4C78-B4C3-D121D5D59BCC}"/>
              </a:ext>
            </a:extLst>
          </p:cNvPr>
          <p:cNvSpPr/>
          <p:nvPr/>
        </p:nvSpPr>
        <p:spPr>
          <a:xfrm>
            <a:off x="10026779" y="1207691"/>
            <a:ext cx="447257" cy="297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3B7C1E-558D-4E89-B3A9-FF438169A388}"/>
              </a:ext>
            </a:extLst>
          </p:cNvPr>
          <p:cNvSpPr txBox="1"/>
          <p:nvPr/>
        </p:nvSpPr>
        <p:spPr>
          <a:xfrm>
            <a:off x="10424260" y="1606744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新增一個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25E786-CD8D-44B0-A300-ED6B48A0DC2D}"/>
              </a:ext>
            </a:extLst>
          </p:cNvPr>
          <p:cNvSpPr/>
          <p:nvPr/>
        </p:nvSpPr>
        <p:spPr>
          <a:xfrm>
            <a:off x="10548794" y="1207691"/>
            <a:ext cx="544079" cy="2970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6AEDF58-CA75-4701-AEBE-F8E3ABAAA4E6}"/>
              </a:ext>
            </a:extLst>
          </p:cNvPr>
          <p:cNvSpPr txBox="1"/>
          <p:nvPr/>
        </p:nvSpPr>
        <p:spPr>
          <a:xfrm>
            <a:off x="10508641" y="860142"/>
            <a:ext cx="1786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刪除當前</a:t>
            </a:r>
            <a:r>
              <a:rPr lang="en-US" altLang="zh-TW" sz="16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sz="1600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D02740-C51C-43D1-928A-7096754A0456}"/>
              </a:ext>
            </a:extLst>
          </p:cNvPr>
          <p:cNvSpPr/>
          <p:nvPr/>
        </p:nvSpPr>
        <p:spPr>
          <a:xfrm>
            <a:off x="9131746" y="3626795"/>
            <a:ext cx="2044253" cy="134236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CA2F8E2-0F7D-4903-8235-02BFB3AA083A}"/>
              </a:ext>
            </a:extLst>
          </p:cNvPr>
          <p:cNvSpPr txBox="1"/>
          <p:nvPr/>
        </p:nvSpPr>
        <p:spPr>
          <a:xfrm>
            <a:off x="9223146" y="51144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點擊可</a:t>
            </a:r>
            <a:r>
              <a:rPr lang="zh-TW" altLang="en-US" sz="16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切換</a:t>
            </a:r>
            <a:r>
              <a:rPr lang="en-US" altLang="zh-TW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97EDF3-74BE-46AB-B419-228B71969144}"/>
              </a:ext>
            </a:extLst>
          </p:cNvPr>
          <p:cNvSpPr/>
          <p:nvPr/>
        </p:nvSpPr>
        <p:spPr>
          <a:xfrm>
            <a:off x="9463868" y="1207691"/>
            <a:ext cx="558132" cy="33855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D618A3B-C1F7-4961-B3F2-52510596B304}"/>
              </a:ext>
            </a:extLst>
          </p:cNvPr>
          <p:cNvSpPr txBox="1"/>
          <p:nvPr/>
        </p:nvSpPr>
        <p:spPr>
          <a:xfrm>
            <a:off x="8517753" y="560838"/>
            <a:ext cx="1999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</a:t>
            </a:r>
            <a:r>
              <a:rPr lang="en-US" altLang="zh-TW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  <a:r>
              <a:rPr lang="zh-TW" altLang="en-US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資訊</a:t>
            </a:r>
            <a:endParaRPr lang="en-US" altLang="zh-TW" sz="1600" dirty="0">
              <a:solidFill>
                <a:schemeClr val="accent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案下</a:t>
            </a:r>
            <a:r>
              <a:rPr lang="en-US" altLang="zh-TW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也可儲存</a:t>
            </a:r>
            <a:r>
              <a:rPr lang="en-US" altLang="zh-TW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282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04" y="165733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019F75-53B8-4BAE-91F7-8D4C1327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8" y="1081612"/>
            <a:ext cx="11065164" cy="49139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49EE65-C331-4475-A05D-1EC9BD997520}"/>
              </a:ext>
            </a:extLst>
          </p:cNvPr>
          <p:cNvSpPr/>
          <p:nvPr/>
        </p:nvSpPr>
        <p:spPr>
          <a:xfrm>
            <a:off x="3381432" y="2623126"/>
            <a:ext cx="1596968" cy="8058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3FC579-ED0C-4D75-BF8B-9FDCA5C24CCF}"/>
              </a:ext>
            </a:extLst>
          </p:cNvPr>
          <p:cNvSpPr txBox="1"/>
          <p:nvPr/>
        </p:nvSpPr>
        <p:spPr>
          <a:xfrm>
            <a:off x="5119610" y="2856785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滑鼠點擊可進入</a:t>
            </a:r>
            <a:r>
              <a:rPr lang="en-US" altLang="zh-TW" sz="16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 grafcet</a:t>
            </a:r>
            <a:endParaRPr lang="zh-TW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1F6D1E-B1F9-40CB-A810-CBD93730D5E1}"/>
              </a:ext>
            </a:extLst>
          </p:cNvPr>
          <p:cNvSpPr/>
          <p:nvPr/>
        </p:nvSpPr>
        <p:spPr>
          <a:xfrm>
            <a:off x="9473491" y="3620655"/>
            <a:ext cx="2044253" cy="126029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CE1BB45-B154-46C2-8583-98CF54DD25E5}"/>
              </a:ext>
            </a:extLst>
          </p:cNvPr>
          <p:cNvSpPr txBox="1"/>
          <p:nvPr/>
        </p:nvSpPr>
        <p:spPr>
          <a:xfrm>
            <a:off x="9592600" y="5003617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點擊可</a:t>
            </a:r>
            <a:r>
              <a:rPr lang="zh-TW" altLang="en-US" sz="16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切換</a:t>
            </a:r>
            <a:r>
              <a:rPr lang="en-US" altLang="zh-TW" sz="1600" dirty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grafcet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C065C7-5869-4E43-84D2-C5939DA7BE7E}"/>
              </a:ext>
            </a:extLst>
          </p:cNvPr>
          <p:cNvSpPr txBox="1"/>
          <p:nvPr/>
        </p:nvSpPr>
        <p:spPr>
          <a:xfrm>
            <a:off x="6096000" y="5437834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滑鼠上一頁側鍵可回到前一層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5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04" y="165733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14ADEF-B860-41D0-A191-BD74A070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30" y="2234071"/>
            <a:ext cx="2221161" cy="23898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5A1E2B-B2F9-4221-BCD3-4C012001E56C}"/>
              </a:ext>
            </a:extLst>
          </p:cNvPr>
          <p:cNvSpPr/>
          <p:nvPr/>
        </p:nvSpPr>
        <p:spPr>
          <a:xfrm>
            <a:off x="1470586" y="3017553"/>
            <a:ext cx="1543265" cy="291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8DDBC3-69E4-4BB2-A956-BE8842430A65}"/>
              </a:ext>
            </a:extLst>
          </p:cNvPr>
          <p:cNvSpPr txBox="1"/>
          <p:nvPr/>
        </p:nvSpPr>
        <p:spPr>
          <a:xfrm>
            <a:off x="3223491" y="3567584"/>
            <a:ext cx="1245854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儲存成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AF0320-4E15-4908-8529-4EB639D0118D}"/>
              </a:ext>
            </a:extLst>
          </p:cNvPr>
          <p:cNvSpPr txBox="1"/>
          <p:nvPr/>
        </p:nvSpPr>
        <p:spPr>
          <a:xfrm>
            <a:off x="3223491" y="3906137"/>
            <a:ext cx="1210588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儲存成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png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B3D0F2-3F6B-4099-814B-5CAB62A03DFB}"/>
              </a:ext>
            </a:extLst>
          </p:cNvPr>
          <p:cNvSpPr txBox="1"/>
          <p:nvPr/>
        </p:nvSpPr>
        <p:spPr>
          <a:xfrm>
            <a:off x="3223491" y="3235697"/>
            <a:ext cx="1245854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78EB8A-CCCA-4664-A18C-C24DF781DEC1}"/>
              </a:ext>
            </a:extLst>
          </p:cNvPr>
          <p:cNvSpPr txBox="1"/>
          <p:nvPr/>
        </p:nvSpPr>
        <p:spPr>
          <a:xfrm>
            <a:off x="3223491" y="2943912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新增並清除當前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grafcet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C010A52-6A5C-4AD2-AEDF-D2E89DD3E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"/>
          <a:stretch/>
        </p:blipFill>
        <p:spPr>
          <a:xfrm>
            <a:off x="5637329" y="1678666"/>
            <a:ext cx="6400408" cy="3740726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A69E224-B404-4372-BB5F-F9712DD9B2B0}"/>
              </a:ext>
            </a:extLst>
          </p:cNvPr>
          <p:cNvCxnSpPr>
            <a:cxnSpLocks/>
          </p:cNvCxnSpPr>
          <p:nvPr/>
        </p:nvCxnSpPr>
        <p:spPr>
          <a:xfrm flipV="1">
            <a:off x="2318329" y="2436825"/>
            <a:ext cx="3319000" cy="35670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333662E-885A-4B7E-B415-07B02275A397}"/>
              </a:ext>
            </a:extLst>
          </p:cNvPr>
          <p:cNvSpPr/>
          <p:nvPr/>
        </p:nvSpPr>
        <p:spPr>
          <a:xfrm>
            <a:off x="1599391" y="2674782"/>
            <a:ext cx="618836" cy="274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F6B472-145E-4162-A3C3-EE44D4298D89}"/>
              </a:ext>
            </a:extLst>
          </p:cNvPr>
          <p:cNvSpPr txBox="1"/>
          <p:nvPr/>
        </p:nvSpPr>
        <p:spPr>
          <a:xfrm>
            <a:off x="3237455" y="423802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合成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14695"/>
      </p:ext>
    </p:extLst>
  </p:cSld>
  <p:clrMapOvr>
    <a:masterClrMapping/>
  </p:clrMapOvr>
</p:sld>
</file>

<file path=ppt/theme/theme1.xml><?xml version="1.0" encoding="utf-8"?>
<a:theme xmlns:a="http://schemas.openxmlformats.org/drawingml/2006/main" name="MIAT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AT_Template" id="{7662C311-E8AD-4B1F-A834-9BE4C3892C40}" vid="{DC14A775-D919-4B68-B294-06736654F0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MIAT_Template</Template>
  <TotalTime>6747</TotalTime>
  <Words>350</Words>
  <Application>Microsoft Office PowerPoint</Application>
  <PresentationFormat>寬螢幕</PresentationFormat>
  <Paragraphs>63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Consolas</vt:lpstr>
      <vt:lpstr>Times New Roman</vt:lpstr>
      <vt:lpstr>MIAT_Template</vt:lpstr>
      <vt:lpstr>Sub Grafcet Design</vt:lpstr>
      <vt:lpstr>儲存</vt:lpstr>
      <vt:lpstr>介面</vt:lpstr>
      <vt:lpstr>介面</vt:lpstr>
      <vt:lpstr>介面</vt:lpstr>
      <vt:lpstr>介面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2021/08/17 進度報告</dc:title>
  <dc:creator>ChiuTed</dc:creator>
  <cp:lastModifiedBy>聖哲 蘇</cp:lastModifiedBy>
  <cp:revision>134</cp:revision>
  <dcterms:created xsi:type="dcterms:W3CDTF">2021-08-16T16:32:02Z</dcterms:created>
  <dcterms:modified xsi:type="dcterms:W3CDTF">2022-04-25T18:07:47Z</dcterms:modified>
</cp:coreProperties>
</file>