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59" r:id="rId5"/>
    <p:sldId id="267" r:id="rId6"/>
    <p:sldId id="268" r:id="rId7"/>
    <p:sldId id="269" r:id="rId8"/>
    <p:sldId id="257" r:id="rId9"/>
    <p:sldId id="270" r:id="rId10"/>
    <p:sldId id="265" r:id="rId11"/>
    <p:sldId id="261" r:id="rId12"/>
    <p:sldId id="262" r:id="rId13"/>
    <p:sldId id="264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111" d="100"/>
          <a:sy n="111" d="100"/>
        </p:scale>
        <p:origin x="6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13FD3-BD23-4229-AEB6-FA6D5847E047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A74D59-0F23-4FFE-901F-ECF5D731F95A}">
      <dgm:prSet/>
      <dgm:spPr/>
      <dgm:t>
        <a:bodyPr/>
        <a:lstStyle/>
        <a:p>
          <a:r>
            <a:rPr lang="en-US"/>
            <a:t>Navbar</a:t>
          </a:r>
        </a:p>
      </dgm:t>
    </dgm:pt>
    <dgm:pt modelId="{BD73434B-1030-4D48-B76D-74F97EDDE67D}" type="parTrans" cxnId="{3F75F3E4-7B07-4E6D-918A-F004861077C4}">
      <dgm:prSet/>
      <dgm:spPr/>
      <dgm:t>
        <a:bodyPr/>
        <a:lstStyle/>
        <a:p>
          <a:endParaRPr lang="en-US"/>
        </a:p>
      </dgm:t>
    </dgm:pt>
    <dgm:pt modelId="{2BC7BC46-4AC7-4C91-9AF1-5537EFA0BCB2}" type="sibTrans" cxnId="{3F75F3E4-7B07-4E6D-918A-F004861077C4}">
      <dgm:prSet/>
      <dgm:spPr/>
      <dgm:t>
        <a:bodyPr/>
        <a:lstStyle/>
        <a:p>
          <a:endParaRPr lang="en-US"/>
        </a:p>
      </dgm:t>
    </dgm:pt>
    <dgm:pt modelId="{519BFEE3-B04A-430C-88B1-384A1F6479E0}">
      <dgm:prSet/>
      <dgm:spPr/>
      <dgm:t>
        <a:bodyPr/>
        <a:lstStyle/>
        <a:p>
          <a:r>
            <a:rPr lang="en-US"/>
            <a:t>Homepage</a:t>
          </a:r>
        </a:p>
      </dgm:t>
    </dgm:pt>
    <dgm:pt modelId="{8E46C7FF-6463-4354-8F6F-301CA0078882}" type="parTrans" cxnId="{10178346-168D-4F6B-AADA-DA65D8652889}">
      <dgm:prSet/>
      <dgm:spPr/>
      <dgm:t>
        <a:bodyPr/>
        <a:lstStyle/>
        <a:p>
          <a:endParaRPr lang="en-US"/>
        </a:p>
      </dgm:t>
    </dgm:pt>
    <dgm:pt modelId="{B80C3997-D015-40A2-8A8D-F3B6450169F9}" type="sibTrans" cxnId="{10178346-168D-4F6B-AADA-DA65D8652889}">
      <dgm:prSet/>
      <dgm:spPr/>
      <dgm:t>
        <a:bodyPr/>
        <a:lstStyle/>
        <a:p>
          <a:endParaRPr lang="en-US"/>
        </a:p>
      </dgm:t>
    </dgm:pt>
    <dgm:pt modelId="{D640FE26-23B6-4E49-B5EF-F4B67BC19DF3}">
      <dgm:prSet/>
      <dgm:spPr/>
      <dgm:t>
        <a:bodyPr/>
        <a:lstStyle/>
        <a:p>
          <a:r>
            <a:rPr lang="en-US"/>
            <a:t>Listing Page</a:t>
          </a:r>
        </a:p>
      </dgm:t>
    </dgm:pt>
    <dgm:pt modelId="{BD07F9E0-8925-4843-97E1-1C0D3CEFEB9E}" type="parTrans" cxnId="{3F023B0C-DC44-4A48-8B73-DD6614F8B77C}">
      <dgm:prSet/>
      <dgm:spPr/>
      <dgm:t>
        <a:bodyPr/>
        <a:lstStyle/>
        <a:p>
          <a:endParaRPr lang="en-US"/>
        </a:p>
      </dgm:t>
    </dgm:pt>
    <dgm:pt modelId="{B8B630CD-77DF-4F10-9078-36FC7C66C9E8}" type="sibTrans" cxnId="{3F023B0C-DC44-4A48-8B73-DD6614F8B77C}">
      <dgm:prSet/>
      <dgm:spPr/>
      <dgm:t>
        <a:bodyPr/>
        <a:lstStyle/>
        <a:p>
          <a:endParaRPr lang="en-US"/>
        </a:p>
      </dgm:t>
    </dgm:pt>
    <dgm:pt modelId="{B119D38A-A25E-4BD7-AFFC-F91AFDA2D16D}">
      <dgm:prSet/>
      <dgm:spPr/>
      <dgm:t>
        <a:bodyPr/>
        <a:lstStyle/>
        <a:p>
          <a:r>
            <a:rPr lang="en-US"/>
            <a:t>Sold Listings page</a:t>
          </a:r>
        </a:p>
      </dgm:t>
    </dgm:pt>
    <dgm:pt modelId="{8DE1E32D-674F-4B50-A03D-4A1E36445971}" type="parTrans" cxnId="{B64BF636-92F4-4A85-AC60-701A1AEC2D59}">
      <dgm:prSet/>
      <dgm:spPr/>
      <dgm:t>
        <a:bodyPr/>
        <a:lstStyle/>
        <a:p>
          <a:endParaRPr lang="en-US"/>
        </a:p>
      </dgm:t>
    </dgm:pt>
    <dgm:pt modelId="{311D84AA-D537-4A66-A001-6012A4230F45}" type="sibTrans" cxnId="{B64BF636-92F4-4A85-AC60-701A1AEC2D59}">
      <dgm:prSet/>
      <dgm:spPr/>
      <dgm:t>
        <a:bodyPr/>
        <a:lstStyle/>
        <a:p>
          <a:endParaRPr lang="en-US"/>
        </a:p>
      </dgm:t>
    </dgm:pt>
    <dgm:pt modelId="{46F71378-D61C-4A38-90AA-125486AE415B}">
      <dgm:prSet/>
      <dgm:spPr/>
      <dgm:t>
        <a:bodyPr/>
        <a:lstStyle/>
        <a:p>
          <a:r>
            <a:rPr lang="en-US"/>
            <a:t>Edit listings</a:t>
          </a:r>
        </a:p>
      </dgm:t>
    </dgm:pt>
    <dgm:pt modelId="{36369C40-CFEA-4158-9D25-3F7968AA8ED4}" type="parTrans" cxnId="{A8354453-EF2C-4EA7-A365-7921CC01953E}">
      <dgm:prSet/>
      <dgm:spPr/>
      <dgm:t>
        <a:bodyPr/>
        <a:lstStyle/>
        <a:p>
          <a:endParaRPr lang="en-US"/>
        </a:p>
      </dgm:t>
    </dgm:pt>
    <dgm:pt modelId="{85517F79-A874-4C42-B6A4-F2259510545A}" type="sibTrans" cxnId="{A8354453-EF2C-4EA7-A365-7921CC01953E}">
      <dgm:prSet/>
      <dgm:spPr/>
      <dgm:t>
        <a:bodyPr/>
        <a:lstStyle/>
        <a:p>
          <a:endParaRPr lang="en-US"/>
        </a:p>
      </dgm:t>
    </dgm:pt>
    <dgm:pt modelId="{C113CA6F-A685-4255-ACC0-0A526C153EAA}">
      <dgm:prSet/>
      <dgm:spPr/>
      <dgm:t>
        <a:bodyPr/>
        <a:lstStyle/>
        <a:p>
          <a:r>
            <a:rPr lang="en-US"/>
            <a:t>User authorisation</a:t>
          </a:r>
        </a:p>
      </dgm:t>
    </dgm:pt>
    <dgm:pt modelId="{352166D2-DC91-48D4-B90E-B580AF841279}" type="parTrans" cxnId="{3065E547-A210-4C99-B25B-80CF2B76906E}">
      <dgm:prSet/>
      <dgm:spPr/>
      <dgm:t>
        <a:bodyPr/>
        <a:lstStyle/>
        <a:p>
          <a:endParaRPr lang="en-US"/>
        </a:p>
      </dgm:t>
    </dgm:pt>
    <dgm:pt modelId="{A8354F62-416A-458E-98FF-F093C18EF2BF}" type="sibTrans" cxnId="{3065E547-A210-4C99-B25B-80CF2B76906E}">
      <dgm:prSet/>
      <dgm:spPr/>
      <dgm:t>
        <a:bodyPr/>
        <a:lstStyle/>
        <a:p>
          <a:endParaRPr lang="en-US"/>
        </a:p>
      </dgm:t>
    </dgm:pt>
    <dgm:pt modelId="{26F9BDEC-652F-4028-B280-2CD5DF5F610F}">
      <dgm:prSet/>
      <dgm:spPr/>
      <dgm:t>
        <a:bodyPr/>
        <a:lstStyle/>
        <a:p>
          <a:r>
            <a:rPr lang="en-US"/>
            <a:t>Third party API (S3, Stripe API)</a:t>
          </a:r>
        </a:p>
      </dgm:t>
    </dgm:pt>
    <dgm:pt modelId="{16B6BA53-6BFC-4FA9-A1E9-EFA9A8B47E00}" type="parTrans" cxnId="{BE085B43-79DA-4431-8927-65DB2BF584A5}">
      <dgm:prSet/>
      <dgm:spPr/>
      <dgm:t>
        <a:bodyPr/>
        <a:lstStyle/>
        <a:p>
          <a:endParaRPr lang="en-US"/>
        </a:p>
      </dgm:t>
    </dgm:pt>
    <dgm:pt modelId="{BE6346C8-06A6-4BA9-AF5C-4DCB401BFAD2}" type="sibTrans" cxnId="{BE085B43-79DA-4431-8927-65DB2BF584A5}">
      <dgm:prSet/>
      <dgm:spPr/>
      <dgm:t>
        <a:bodyPr/>
        <a:lstStyle/>
        <a:p>
          <a:endParaRPr lang="en-US"/>
        </a:p>
      </dgm:t>
    </dgm:pt>
    <dgm:pt modelId="{0794F53A-693A-4338-9890-72A7D249B5EB}">
      <dgm:prSet/>
      <dgm:spPr/>
      <dgm:t>
        <a:bodyPr/>
        <a:lstStyle/>
        <a:p>
          <a:r>
            <a:rPr lang="en-US"/>
            <a:t>Forms using Formspree</a:t>
          </a:r>
        </a:p>
      </dgm:t>
    </dgm:pt>
    <dgm:pt modelId="{68A9112A-FECD-4CA2-992B-73579B084AAE}" type="parTrans" cxnId="{22BE0199-812A-4F17-866A-C8724A2192BA}">
      <dgm:prSet/>
      <dgm:spPr/>
      <dgm:t>
        <a:bodyPr/>
        <a:lstStyle/>
        <a:p>
          <a:endParaRPr lang="en-US"/>
        </a:p>
      </dgm:t>
    </dgm:pt>
    <dgm:pt modelId="{BDE61820-FE20-4910-B9F8-E79FF3E404D8}" type="sibTrans" cxnId="{22BE0199-812A-4F17-866A-C8724A2192BA}">
      <dgm:prSet/>
      <dgm:spPr/>
      <dgm:t>
        <a:bodyPr/>
        <a:lstStyle/>
        <a:p>
          <a:endParaRPr lang="en-US"/>
        </a:p>
      </dgm:t>
    </dgm:pt>
    <dgm:pt modelId="{7F48C952-C314-424C-9623-CFE6F4FB700E}">
      <dgm:prSet/>
      <dgm:spPr/>
      <dgm:t>
        <a:bodyPr/>
        <a:lstStyle/>
        <a:p>
          <a:r>
            <a:rPr lang="en-US"/>
            <a:t>Bootstrap </a:t>
          </a:r>
        </a:p>
      </dgm:t>
    </dgm:pt>
    <dgm:pt modelId="{211BC0C4-A5F0-41C1-936A-B1990EACABD8}" type="parTrans" cxnId="{568076CA-C882-43F3-BE65-70E03FE0B9E0}">
      <dgm:prSet/>
      <dgm:spPr/>
      <dgm:t>
        <a:bodyPr/>
        <a:lstStyle/>
        <a:p>
          <a:endParaRPr lang="en-US"/>
        </a:p>
      </dgm:t>
    </dgm:pt>
    <dgm:pt modelId="{F5CEC635-C381-42B2-80C3-C5A622E5393A}" type="sibTrans" cxnId="{568076CA-C882-43F3-BE65-70E03FE0B9E0}">
      <dgm:prSet/>
      <dgm:spPr/>
      <dgm:t>
        <a:bodyPr/>
        <a:lstStyle/>
        <a:p>
          <a:endParaRPr lang="en-US"/>
        </a:p>
      </dgm:t>
    </dgm:pt>
    <dgm:pt modelId="{DF17140D-79FE-44BA-8196-554B381E694F}">
      <dgm:prSet/>
      <dgm:spPr/>
      <dgm:t>
        <a:bodyPr/>
        <a:lstStyle/>
        <a:p>
          <a:r>
            <a:rPr lang="en-US"/>
            <a:t>Heroku used as application host</a:t>
          </a:r>
        </a:p>
      </dgm:t>
    </dgm:pt>
    <dgm:pt modelId="{173144F4-6373-4761-88E3-4783745EF5A7}" type="parTrans" cxnId="{543D4F44-7567-4A1E-A074-B981CB24EC5B}">
      <dgm:prSet/>
      <dgm:spPr/>
      <dgm:t>
        <a:bodyPr/>
        <a:lstStyle/>
        <a:p>
          <a:endParaRPr lang="en-US"/>
        </a:p>
      </dgm:t>
    </dgm:pt>
    <dgm:pt modelId="{9695DA54-734A-459E-AFBA-2D6591CB42D7}" type="sibTrans" cxnId="{543D4F44-7567-4A1E-A074-B981CB24EC5B}">
      <dgm:prSet/>
      <dgm:spPr/>
      <dgm:t>
        <a:bodyPr/>
        <a:lstStyle/>
        <a:p>
          <a:endParaRPr lang="en-US"/>
        </a:p>
      </dgm:t>
    </dgm:pt>
    <dgm:pt modelId="{B66BBDE7-F970-5C4A-9865-C2A540A1A882}" type="pres">
      <dgm:prSet presAssocID="{3DE13FD3-BD23-4229-AEB6-FA6D5847E047}" presName="cycle" presStyleCnt="0">
        <dgm:presLayoutVars>
          <dgm:dir/>
          <dgm:resizeHandles val="exact"/>
        </dgm:presLayoutVars>
      </dgm:prSet>
      <dgm:spPr/>
    </dgm:pt>
    <dgm:pt modelId="{0340E456-5DCD-C74A-8395-67AE62927E4B}" type="pres">
      <dgm:prSet presAssocID="{FAA74D59-0F23-4FFE-901F-ECF5D731F95A}" presName="node" presStyleLbl="node1" presStyleIdx="0" presStyleCnt="10">
        <dgm:presLayoutVars>
          <dgm:bulletEnabled val="1"/>
        </dgm:presLayoutVars>
      </dgm:prSet>
      <dgm:spPr/>
    </dgm:pt>
    <dgm:pt modelId="{39214F55-5647-E84F-9D46-9F96D18B51BE}" type="pres">
      <dgm:prSet presAssocID="{2BC7BC46-4AC7-4C91-9AF1-5537EFA0BCB2}" presName="sibTrans" presStyleLbl="sibTrans2D1" presStyleIdx="0" presStyleCnt="10"/>
      <dgm:spPr/>
    </dgm:pt>
    <dgm:pt modelId="{3E44450F-E6F2-DD40-A4CE-D21CAF0A5E69}" type="pres">
      <dgm:prSet presAssocID="{2BC7BC46-4AC7-4C91-9AF1-5537EFA0BCB2}" presName="connectorText" presStyleLbl="sibTrans2D1" presStyleIdx="0" presStyleCnt="10"/>
      <dgm:spPr/>
    </dgm:pt>
    <dgm:pt modelId="{BE44D87B-A90A-3942-9781-29A1F80E9906}" type="pres">
      <dgm:prSet presAssocID="{519BFEE3-B04A-430C-88B1-384A1F6479E0}" presName="node" presStyleLbl="node1" presStyleIdx="1" presStyleCnt="10">
        <dgm:presLayoutVars>
          <dgm:bulletEnabled val="1"/>
        </dgm:presLayoutVars>
      </dgm:prSet>
      <dgm:spPr/>
    </dgm:pt>
    <dgm:pt modelId="{25D28858-0FD1-204D-BCBE-6BF95ABAAE52}" type="pres">
      <dgm:prSet presAssocID="{B80C3997-D015-40A2-8A8D-F3B6450169F9}" presName="sibTrans" presStyleLbl="sibTrans2D1" presStyleIdx="1" presStyleCnt="10"/>
      <dgm:spPr/>
    </dgm:pt>
    <dgm:pt modelId="{B176252C-8EE9-EA41-9166-DE6938AC7F09}" type="pres">
      <dgm:prSet presAssocID="{B80C3997-D015-40A2-8A8D-F3B6450169F9}" presName="connectorText" presStyleLbl="sibTrans2D1" presStyleIdx="1" presStyleCnt="10"/>
      <dgm:spPr/>
    </dgm:pt>
    <dgm:pt modelId="{C47F3F27-03C0-C648-ABCC-96612D28770F}" type="pres">
      <dgm:prSet presAssocID="{D640FE26-23B6-4E49-B5EF-F4B67BC19DF3}" presName="node" presStyleLbl="node1" presStyleIdx="2" presStyleCnt="10">
        <dgm:presLayoutVars>
          <dgm:bulletEnabled val="1"/>
        </dgm:presLayoutVars>
      </dgm:prSet>
      <dgm:spPr/>
    </dgm:pt>
    <dgm:pt modelId="{235ED2E7-0DB0-BE4F-86F0-88B64BCDA462}" type="pres">
      <dgm:prSet presAssocID="{B8B630CD-77DF-4F10-9078-36FC7C66C9E8}" presName="sibTrans" presStyleLbl="sibTrans2D1" presStyleIdx="2" presStyleCnt="10"/>
      <dgm:spPr/>
    </dgm:pt>
    <dgm:pt modelId="{F0177109-76F7-1F41-8C29-DD9FF2199EF4}" type="pres">
      <dgm:prSet presAssocID="{B8B630CD-77DF-4F10-9078-36FC7C66C9E8}" presName="connectorText" presStyleLbl="sibTrans2D1" presStyleIdx="2" presStyleCnt="10"/>
      <dgm:spPr/>
    </dgm:pt>
    <dgm:pt modelId="{6C858432-D5F3-9447-BB2B-A015AFD231A3}" type="pres">
      <dgm:prSet presAssocID="{B119D38A-A25E-4BD7-AFFC-F91AFDA2D16D}" presName="node" presStyleLbl="node1" presStyleIdx="3" presStyleCnt="10">
        <dgm:presLayoutVars>
          <dgm:bulletEnabled val="1"/>
        </dgm:presLayoutVars>
      </dgm:prSet>
      <dgm:spPr/>
    </dgm:pt>
    <dgm:pt modelId="{24E62964-1403-8D46-9CE7-1156DCE51225}" type="pres">
      <dgm:prSet presAssocID="{311D84AA-D537-4A66-A001-6012A4230F45}" presName="sibTrans" presStyleLbl="sibTrans2D1" presStyleIdx="3" presStyleCnt="10"/>
      <dgm:spPr/>
    </dgm:pt>
    <dgm:pt modelId="{0C7ABF74-D7A5-A342-BF0A-07E42FE6EE8F}" type="pres">
      <dgm:prSet presAssocID="{311D84AA-D537-4A66-A001-6012A4230F45}" presName="connectorText" presStyleLbl="sibTrans2D1" presStyleIdx="3" presStyleCnt="10"/>
      <dgm:spPr/>
    </dgm:pt>
    <dgm:pt modelId="{D7E41C77-0B40-834B-A75F-BE8BA97BE6FD}" type="pres">
      <dgm:prSet presAssocID="{46F71378-D61C-4A38-90AA-125486AE415B}" presName="node" presStyleLbl="node1" presStyleIdx="4" presStyleCnt="10">
        <dgm:presLayoutVars>
          <dgm:bulletEnabled val="1"/>
        </dgm:presLayoutVars>
      </dgm:prSet>
      <dgm:spPr/>
    </dgm:pt>
    <dgm:pt modelId="{520CEF04-0AAD-AE41-BBE2-811CFFC087B5}" type="pres">
      <dgm:prSet presAssocID="{85517F79-A874-4C42-B6A4-F2259510545A}" presName="sibTrans" presStyleLbl="sibTrans2D1" presStyleIdx="4" presStyleCnt="10"/>
      <dgm:spPr/>
    </dgm:pt>
    <dgm:pt modelId="{FC72FF3E-0D10-F349-9653-9577D1E39F57}" type="pres">
      <dgm:prSet presAssocID="{85517F79-A874-4C42-B6A4-F2259510545A}" presName="connectorText" presStyleLbl="sibTrans2D1" presStyleIdx="4" presStyleCnt="10"/>
      <dgm:spPr/>
    </dgm:pt>
    <dgm:pt modelId="{00DB7DA1-606C-0143-98FF-704F138C8CE0}" type="pres">
      <dgm:prSet presAssocID="{C113CA6F-A685-4255-ACC0-0A526C153EAA}" presName="node" presStyleLbl="node1" presStyleIdx="5" presStyleCnt="10">
        <dgm:presLayoutVars>
          <dgm:bulletEnabled val="1"/>
        </dgm:presLayoutVars>
      </dgm:prSet>
      <dgm:spPr/>
    </dgm:pt>
    <dgm:pt modelId="{09F9A564-7D49-A24E-852D-E3350B8F53CB}" type="pres">
      <dgm:prSet presAssocID="{A8354F62-416A-458E-98FF-F093C18EF2BF}" presName="sibTrans" presStyleLbl="sibTrans2D1" presStyleIdx="5" presStyleCnt="10"/>
      <dgm:spPr/>
    </dgm:pt>
    <dgm:pt modelId="{4CE3247D-2521-4A4D-8EE8-F94F94920407}" type="pres">
      <dgm:prSet presAssocID="{A8354F62-416A-458E-98FF-F093C18EF2BF}" presName="connectorText" presStyleLbl="sibTrans2D1" presStyleIdx="5" presStyleCnt="10"/>
      <dgm:spPr/>
    </dgm:pt>
    <dgm:pt modelId="{99AB6FF7-8DFA-C94C-BA42-3561F0516B84}" type="pres">
      <dgm:prSet presAssocID="{26F9BDEC-652F-4028-B280-2CD5DF5F610F}" presName="node" presStyleLbl="node1" presStyleIdx="6" presStyleCnt="10">
        <dgm:presLayoutVars>
          <dgm:bulletEnabled val="1"/>
        </dgm:presLayoutVars>
      </dgm:prSet>
      <dgm:spPr/>
    </dgm:pt>
    <dgm:pt modelId="{93EEA79D-B49A-7E4F-84CB-7BDE5CDAE4C8}" type="pres">
      <dgm:prSet presAssocID="{BE6346C8-06A6-4BA9-AF5C-4DCB401BFAD2}" presName="sibTrans" presStyleLbl="sibTrans2D1" presStyleIdx="6" presStyleCnt="10"/>
      <dgm:spPr/>
    </dgm:pt>
    <dgm:pt modelId="{A3DABBAC-F916-DC46-803F-4B4E2240AF94}" type="pres">
      <dgm:prSet presAssocID="{BE6346C8-06A6-4BA9-AF5C-4DCB401BFAD2}" presName="connectorText" presStyleLbl="sibTrans2D1" presStyleIdx="6" presStyleCnt="10"/>
      <dgm:spPr/>
    </dgm:pt>
    <dgm:pt modelId="{81C1BBF3-F892-DE47-8CA5-BD0CAFC371A3}" type="pres">
      <dgm:prSet presAssocID="{0794F53A-693A-4338-9890-72A7D249B5EB}" presName="node" presStyleLbl="node1" presStyleIdx="7" presStyleCnt="10">
        <dgm:presLayoutVars>
          <dgm:bulletEnabled val="1"/>
        </dgm:presLayoutVars>
      </dgm:prSet>
      <dgm:spPr/>
    </dgm:pt>
    <dgm:pt modelId="{EF22D43E-D890-1C40-91AB-95BC8DC9D522}" type="pres">
      <dgm:prSet presAssocID="{BDE61820-FE20-4910-B9F8-E79FF3E404D8}" presName="sibTrans" presStyleLbl="sibTrans2D1" presStyleIdx="7" presStyleCnt="10"/>
      <dgm:spPr/>
    </dgm:pt>
    <dgm:pt modelId="{82429963-C3B8-2648-967C-F1653F15D77A}" type="pres">
      <dgm:prSet presAssocID="{BDE61820-FE20-4910-B9F8-E79FF3E404D8}" presName="connectorText" presStyleLbl="sibTrans2D1" presStyleIdx="7" presStyleCnt="10"/>
      <dgm:spPr/>
    </dgm:pt>
    <dgm:pt modelId="{1AF4605D-CC8F-1247-B9DA-8D34A32FD037}" type="pres">
      <dgm:prSet presAssocID="{7F48C952-C314-424C-9623-CFE6F4FB700E}" presName="node" presStyleLbl="node1" presStyleIdx="8" presStyleCnt="10">
        <dgm:presLayoutVars>
          <dgm:bulletEnabled val="1"/>
        </dgm:presLayoutVars>
      </dgm:prSet>
      <dgm:spPr/>
    </dgm:pt>
    <dgm:pt modelId="{DCD95E60-A676-544D-BF89-E92D6FE6921F}" type="pres">
      <dgm:prSet presAssocID="{F5CEC635-C381-42B2-80C3-C5A622E5393A}" presName="sibTrans" presStyleLbl="sibTrans2D1" presStyleIdx="8" presStyleCnt="10"/>
      <dgm:spPr/>
    </dgm:pt>
    <dgm:pt modelId="{1DF3E396-D6FF-0E45-86DF-BF6AC9ECF0BA}" type="pres">
      <dgm:prSet presAssocID="{F5CEC635-C381-42B2-80C3-C5A622E5393A}" presName="connectorText" presStyleLbl="sibTrans2D1" presStyleIdx="8" presStyleCnt="10"/>
      <dgm:spPr/>
    </dgm:pt>
    <dgm:pt modelId="{B288D4B7-54D3-7741-BE29-E1100CCA09E1}" type="pres">
      <dgm:prSet presAssocID="{DF17140D-79FE-44BA-8196-554B381E694F}" presName="node" presStyleLbl="node1" presStyleIdx="9" presStyleCnt="10">
        <dgm:presLayoutVars>
          <dgm:bulletEnabled val="1"/>
        </dgm:presLayoutVars>
      </dgm:prSet>
      <dgm:spPr/>
    </dgm:pt>
    <dgm:pt modelId="{D68640FB-E025-2349-96D9-AD1BE9346010}" type="pres">
      <dgm:prSet presAssocID="{9695DA54-734A-459E-AFBA-2D6591CB42D7}" presName="sibTrans" presStyleLbl="sibTrans2D1" presStyleIdx="9" presStyleCnt="10"/>
      <dgm:spPr/>
    </dgm:pt>
    <dgm:pt modelId="{09B949D2-BF24-EC46-AE2B-37142722FF8C}" type="pres">
      <dgm:prSet presAssocID="{9695DA54-734A-459E-AFBA-2D6591CB42D7}" presName="connectorText" presStyleLbl="sibTrans2D1" presStyleIdx="9" presStyleCnt="10"/>
      <dgm:spPr/>
    </dgm:pt>
  </dgm:ptLst>
  <dgm:cxnLst>
    <dgm:cxn modelId="{E3680D08-E658-1A41-8295-CD41DF58C9F3}" type="presOf" srcId="{85517F79-A874-4C42-B6A4-F2259510545A}" destId="{520CEF04-0AAD-AE41-BBE2-811CFFC087B5}" srcOrd="0" destOrd="0" presId="urn:microsoft.com/office/officeart/2005/8/layout/cycle2"/>
    <dgm:cxn modelId="{0600500B-BC30-8C4B-BCC7-551986BE1F08}" type="presOf" srcId="{3DE13FD3-BD23-4229-AEB6-FA6D5847E047}" destId="{B66BBDE7-F970-5C4A-9865-C2A540A1A882}" srcOrd="0" destOrd="0" presId="urn:microsoft.com/office/officeart/2005/8/layout/cycle2"/>
    <dgm:cxn modelId="{68D9D80B-3461-FB4E-8975-491E131F6DE2}" type="presOf" srcId="{BDE61820-FE20-4910-B9F8-E79FF3E404D8}" destId="{EF22D43E-D890-1C40-91AB-95BC8DC9D522}" srcOrd="0" destOrd="0" presId="urn:microsoft.com/office/officeart/2005/8/layout/cycle2"/>
    <dgm:cxn modelId="{3F023B0C-DC44-4A48-8B73-DD6614F8B77C}" srcId="{3DE13FD3-BD23-4229-AEB6-FA6D5847E047}" destId="{D640FE26-23B6-4E49-B5EF-F4B67BC19DF3}" srcOrd="2" destOrd="0" parTransId="{BD07F9E0-8925-4843-97E1-1C0D3CEFEB9E}" sibTransId="{B8B630CD-77DF-4F10-9078-36FC7C66C9E8}"/>
    <dgm:cxn modelId="{18922A12-8D9C-6F40-A08F-BCC58BA0FE75}" type="presOf" srcId="{B119D38A-A25E-4BD7-AFFC-F91AFDA2D16D}" destId="{6C858432-D5F3-9447-BB2B-A015AFD231A3}" srcOrd="0" destOrd="0" presId="urn:microsoft.com/office/officeart/2005/8/layout/cycle2"/>
    <dgm:cxn modelId="{3E4BFE1C-9C41-6648-85A2-86A1BB1A6A4C}" type="presOf" srcId="{B80C3997-D015-40A2-8A8D-F3B6450169F9}" destId="{25D28858-0FD1-204D-BCBE-6BF95ABAAE52}" srcOrd="0" destOrd="0" presId="urn:microsoft.com/office/officeart/2005/8/layout/cycle2"/>
    <dgm:cxn modelId="{CEFA5A1F-720A-B54F-A0BB-3984EBB0212E}" type="presOf" srcId="{311D84AA-D537-4A66-A001-6012A4230F45}" destId="{0C7ABF74-D7A5-A342-BF0A-07E42FE6EE8F}" srcOrd="1" destOrd="0" presId="urn:microsoft.com/office/officeart/2005/8/layout/cycle2"/>
    <dgm:cxn modelId="{136ED120-90B5-F044-8D56-7B94E3939608}" type="presOf" srcId="{46F71378-D61C-4A38-90AA-125486AE415B}" destId="{D7E41C77-0B40-834B-A75F-BE8BA97BE6FD}" srcOrd="0" destOrd="0" presId="urn:microsoft.com/office/officeart/2005/8/layout/cycle2"/>
    <dgm:cxn modelId="{020F6528-32C2-5941-A82E-BDB539BFEA50}" type="presOf" srcId="{BE6346C8-06A6-4BA9-AF5C-4DCB401BFAD2}" destId="{93EEA79D-B49A-7E4F-84CB-7BDE5CDAE4C8}" srcOrd="0" destOrd="0" presId="urn:microsoft.com/office/officeart/2005/8/layout/cycle2"/>
    <dgm:cxn modelId="{E181312B-312F-D84D-AE35-F8908EAF1BF2}" type="presOf" srcId="{BE6346C8-06A6-4BA9-AF5C-4DCB401BFAD2}" destId="{A3DABBAC-F916-DC46-803F-4B4E2240AF94}" srcOrd="1" destOrd="0" presId="urn:microsoft.com/office/officeart/2005/8/layout/cycle2"/>
    <dgm:cxn modelId="{B64BF636-92F4-4A85-AC60-701A1AEC2D59}" srcId="{3DE13FD3-BD23-4229-AEB6-FA6D5847E047}" destId="{B119D38A-A25E-4BD7-AFFC-F91AFDA2D16D}" srcOrd="3" destOrd="0" parTransId="{8DE1E32D-674F-4B50-A03D-4A1E36445971}" sibTransId="{311D84AA-D537-4A66-A001-6012A4230F45}"/>
    <dgm:cxn modelId="{46CA0E41-3906-4847-B5A9-413D3820B510}" type="presOf" srcId="{B8B630CD-77DF-4F10-9078-36FC7C66C9E8}" destId="{F0177109-76F7-1F41-8C29-DD9FF2199EF4}" srcOrd="1" destOrd="0" presId="urn:microsoft.com/office/officeart/2005/8/layout/cycle2"/>
    <dgm:cxn modelId="{BE085B43-79DA-4431-8927-65DB2BF584A5}" srcId="{3DE13FD3-BD23-4229-AEB6-FA6D5847E047}" destId="{26F9BDEC-652F-4028-B280-2CD5DF5F610F}" srcOrd="6" destOrd="0" parTransId="{16B6BA53-6BFC-4FA9-A1E9-EFA9A8B47E00}" sibTransId="{BE6346C8-06A6-4BA9-AF5C-4DCB401BFAD2}"/>
    <dgm:cxn modelId="{120DE543-E810-B142-BE0D-0E0A7E49CEAD}" type="presOf" srcId="{A8354F62-416A-458E-98FF-F093C18EF2BF}" destId="{09F9A564-7D49-A24E-852D-E3350B8F53CB}" srcOrd="0" destOrd="0" presId="urn:microsoft.com/office/officeart/2005/8/layout/cycle2"/>
    <dgm:cxn modelId="{543D4F44-7567-4A1E-A074-B981CB24EC5B}" srcId="{3DE13FD3-BD23-4229-AEB6-FA6D5847E047}" destId="{DF17140D-79FE-44BA-8196-554B381E694F}" srcOrd="9" destOrd="0" parTransId="{173144F4-6373-4761-88E3-4783745EF5A7}" sibTransId="{9695DA54-734A-459E-AFBA-2D6591CB42D7}"/>
    <dgm:cxn modelId="{32F86345-9140-B445-87F3-A338F6F45509}" type="presOf" srcId="{BDE61820-FE20-4910-B9F8-E79FF3E404D8}" destId="{82429963-C3B8-2648-967C-F1653F15D77A}" srcOrd="1" destOrd="0" presId="urn:microsoft.com/office/officeart/2005/8/layout/cycle2"/>
    <dgm:cxn modelId="{10178346-168D-4F6B-AADA-DA65D8652889}" srcId="{3DE13FD3-BD23-4229-AEB6-FA6D5847E047}" destId="{519BFEE3-B04A-430C-88B1-384A1F6479E0}" srcOrd="1" destOrd="0" parTransId="{8E46C7FF-6463-4354-8F6F-301CA0078882}" sibTransId="{B80C3997-D015-40A2-8A8D-F3B6450169F9}"/>
    <dgm:cxn modelId="{3065E547-A210-4C99-B25B-80CF2B76906E}" srcId="{3DE13FD3-BD23-4229-AEB6-FA6D5847E047}" destId="{C113CA6F-A685-4255-ACC0-0A526C153EAA}" srcOrd="5" destOrd="0" parTransId="{352166D2-DC91-48D4-B90E-B580AF841279}" sibTransId="{A8354F62-416A-458E-98FF-F093C18EF2BF}"/>
    <dgm:cxn modelId="{DDCED24B-5596-D645-AD39-2A0996A626EB}" type="presOf" srcId="{F5CEC635-C381-42B2-80C3-C5A622E5393A}" destId="{DCD95E60-A676-544D-BF89-E92D6FE6921F}" srcOrd="0" destOrd="0" presId="urn:microsoft.com/office/officeart/2005/8/layout/cycle2"/>
    <dgm:cxn modelId="{25ED3E4C-F59D-7A4C-BE77-F009E106FF31}" type="presOf" srcId="{B80C3997-D015-40A2-8A8D-F3B6450169F9}" destId="{B176252C-8EE9-EA41-9166-DE6938AC7F09}" srcOrd="1" destOrd="0" presId="urn:microsoft.com/office/officeart/2005/8/layout/cycle2"/>
    <dgm:cxn modelId="{A8354453-EF2C-4EA7-A365-7921CC01953E}" srcId="{3DE13FD3-BD23-4229-AEB6-FA6D5847E047}" destId="{46F71378-D61C-4A38-90AA-125486AE415B}" srcOrd="4" destOrd="0" parTransId="{36369C40-CFEA-4158-9D25-3F7968AA8ED4}" sibTransId="{85517F79-A874-4C42-B6A4-F2259510545A}"/>
    <dgm:cxn modelId="{5E80E657-2D1A-B24B-B17A-4D1FBBBABA1A}" type="presOf" srcId="{2BC7BC46-4AC7-4C91-9AF1-5537EFA0BCB2}" destId="{3E44450F-E6F2-DD40-A4CE-D21CAF0A5E69}" srcOrd="1" destOrd="0" presId="urn:microsoft.com/office/officeart/2005/8/layout/cycle2"/>
    <dgm:cxn modelId="{2BB3C169-4173-D743-96CF-A4C0DE670DC5}" type="presOf" srcId="{7F48C952-C314-424C-9623-CFE6F4FB700E}" destId="{1AF4605D-CC8F-1247-B9DA-8D34A32FD037}" srcOrd="0" destOrd="0" presId="urn:microsoft.com/office/officeart/2005/8/layout/cycle2"/>
    <dgm:cxn modelId="{2D3CE469-491C-3D4D-97FD-604CED88F71C}" type="presOf" srcId="{2BC7BC46-4AC7-4C91-9AF1-5537EFA0BCB2}" destId="{39214F55-5647-E84F-9D46-9F96D18B51BE}" srcOrd="0" destOrd="0" presId="urn:microsoft.com/office/officeart/2005/8/layout/cycle2"/>
    <dgm:cxn modelId="{D9C2AA75-FFB5-C340-B709-80F359028D85}" type="presOf" srcId="{85517F79-A874-4C42-B6A4-F2259510545A}" destId="{FC72FF3E-0D10-F349-9653-9577D1E39F57}" srcOrd="1" destOrd="0" presId="urn:microsoft.com/office/officeart/2005/8/layout/cycle2"/>
    <dgm:cxn modelId="{AB2C767F-7CA1-A449-884C-A0C0B0847A03}" type="presOf" srcId="{A8354F62-416A-458E-98FF-F093C18EF2BF}" destId="{4CE3247D-2521-4A4D-8EE8-F94F94920407}" srcOrd="1" destOrd="0" presId="urn:microsoft.com/office/officeart/2005/8/layout/cycle2"/>
    <dgm:cxn modelId="{1497CF8C-169D-3444-8660-3DE6B24D7CE9}" type="presOf" srcId="{9695DA54-734A-459E-AFBA-2D6591CB42D7}" destId="{D68640FB-E025-2349-96D9-AD1BE9346010}" srcOrd="0" destOrd="0" presId="urn:microsoft.com/office/officeart/2005/8/layout/cycle2"/>
    <dgm:cxn modelId="{6CA53A8F-582D-B843-A3D8-7C522266331A}" type="presOf" srcId="{B8B630CD-77DF-4F10-9078-36FC7C66C9E8}" destId="{235ED2E7-0DB0-BE4F-86F0-88B64BCDA462}" srcOrd="0" destOrd="0" presId="urn:microsoft.com/office/officeart/2005/8/layout/cycle2"/>
    <dgm:cxn modelId="{22BE0199-812A-4F17-866A-C8724A2192BA}" srcId="{3DE13FD3-BD23-4229-AEB6-FA6D5847E047}" destId="{0794F53A-693A-4338-9890-72A7D249B5EB}" srcOrd="7" destOrd="0" parTransId="{68A9112A-FECD-4CA2-992B-73579B084AAE}" sibTransId="{BDE61820-FE20-4910-B9F8-E79FF3E404D8}"/>
    <dgm:cxn modelId="{BA5A2A9C-A03A-BB40-8431-077BD0FC51D9}" type="presOf" srcId="{519BFEE3-B04A-430C-88B1-384A1F6479E0}" destId="{BE44D87B-A90A-3942-9781-29A1F80E9906}" srcOrd="0" destOrd="0" presId="urn:microsoft.com/office/officeart/2005/8/layout/cycle2"/>
    <dgm:cxn modelId="{10389EA9-B002-4543-BEF8-49DB89FCCA44}" type="presOf" srcId="{0794F53A-693A-4338-9890-72A7D249B5EB}" destId="{81C1BBF3-F892-DE47-8CA5-BD0CAFC371A3}" srcOrd="0" destOrd="0" presId="urn:microsoft.com/office/officeart/2005/8/layout/cycle2"/>
    <dgm:cxn modelId="{810A5CB1-62B2-9446-9B5C-18E4B8C25271}" type="presOf" srcId="{FAA74D59-0F23-4FFE-901F-ECF5D731F95A}" destId="{0340E456-5DCD-C74A-8395-67AE62927E4B}" srcOrd="0" destOrd="0" presId="urn:microsoft.com/office/officeart/2005/8/layout/cycle2"/>
    <dgm:cxn modelId="{699353B3-33AE-9942-8F59-AEB551BCB350}" type="presOf" srcId="{26F9BDEC-652F-4028-B280-2CD5DF5F610F}" destId="{99AB6FF7-8DFA-C94C-BA42-3561F0516B84}" srcOrd="0" destOrd="0" presId="urn:microsoft.com/office/officeart/2005/8/layout/cycle2"/>
    <dgm:cxn modelId="{5E3FF8B5-37AA-424A-9308-0F3DA7F7B8C4}" type="presOf" srcId="{9695DA54-734A-459E-AFBA-2D6591CB42D7}" destId="{09B949D2-BF24-EC46-AE2B-37142722FF8C}" srcOrd="1" destOrd="0" presId="urn:microsoft.com/office/officeart/2005/8/layout/cycle2"/>
    <dgm:cxn modelId="{13AC7DC5-8401-0D44-A183-45DB97BB8D96}" type="presOf" srcId="{C113CA6F-A685-4255-ACC0-0A526C153EAA}" destId="{00DB7DA1-606C-0143-98FF-704F138C8CE0}" srcOrd="0" destOrd="0" presId="urn:microsoft.com/office/officeart/2005/8/layout/cycle2"/>
    <dgm:cxn modelId="{568076CA-C882-43F3-BE65-70E03FE0B9E0}" srcId="{3DE13FD3-BD23-4229-AEB6-FA6D5847E047}" destId="{7F48C952-C314-424C-9623-CFE6F4FB700E}" srcOrd="8" destOrd="0" parTransId="{211BC0C4-A5F0-41C1-936A-B1990EACABD8}" sibTransId="{F5CEC635-C381-42B2-80C3-C5A622E5393A}"/>
    <dgm:cxn modelId="{E30F99CA-ED75-EC49-B6AA-2B65D19065E5}" type="presOf" srcId="{F5CEC635-C381-42B2-80C3-C5A622E5393A}" destId="{1DF3E396-D6FF-0E45-86DF-BF6AC9ECF0BA}" srcOrd="1" destOrd="0" presId="urn:microsoft.com/office/officeart/2005/8/layout/cycle2"/>
    <dgm:cxn modelId="{4DC575DE-8760-A44C-8647-6E0DAD793060}" type="presOf" srcId="{DF17140D-79FE-44BA-8196-554B381E694F}" destId="{B288D4B7-54D3-7741-BE29-E1100CCA09E1}" srcOrd="0" destOrd="0" presId="urn:microsoft.com/office/officeart/2005/8/layout/cycle2"/>
    <dgm:cxn modelId="{E54793E0-89CE-2C43-9E9A-83904A36F95D}" type="presOf" srcId="{311D84AA-D537-4A66-A001-6012A4230F45}" destId="{24E62964-1403-8D46-9CE7-1156DCE51225}" srcOrd="0" destOrd="0" presId="urn:microsoft.com/office/officeart/2005/8/layout/cycle2"/>
    <dgm:cxn modelId="{3F75F3E4-7B07-4E6D-918A-F004861077C4}" srcId="{3DE13FD3-BD23-4229-AEB6-FA6D5847E047}" destId="{FAA74D59-0F23-4FFE-901F-ECF5D731F95A}" srcOrd="0" destOrd="0" parTransId="{BD73434B-1030-4D48-B76D-74F97EDDE67D}" sibTransId="{2BC7BC46-4AC7-4C91-9AF1-5537EFA0BCB2}"/>
    <dgm:cxn modelId="{D92A2EF0-FA45-B040-8F1A-5C9236A79AA0}" type="presOf" srcId="{D640FE26-23B6-4E49-B5EF-F4B67BC19DF3}" destId="{C47F3F27-03C0-C648-ABCC-96612D28770F}" srcOrd="0" destOrd="0" presId="urn:microsoft.com/office/officeart/2005/8/layout/cycle2"/>
    <dgm:cxn modelId="{5878FBE2-62C4-9A48-B45E-211E329123C8}" type="presParOf" srcId="{B66BBDE7-F970-5C4A-9865-C2A540A1A882}" destId="{0340E456-5DCD-C74A-8395-67AE62927E4B}" srcOrd="0" destOrd="0" presId="urn:microsoft.com/office/officeart/2005/8/layout/cycle2"/>
    <dgm:cxn modelId="{C7793220-CF50-BE40-9C08-F0FFE852B0D3}" type="presParOf" srcId="{B66BBDE7-F970-5C4A-9865-C2A540A1A882}" destId="{39214F55-5647-E84F-9D46-9F96D18B51BE}" srcOrd="1" destOrd="0" presId="urn:microsoft.com/office/officeart/2005/8/layout/cycle2"/>
    <dgm:cxn modelId="{0DA6AACD-54A0-2B4A-BE3A-6B28203A7B81}" type="presParOf" srcId="{39214F55-5647-E84F-9D46-9F96D18B51BE}" destId="{3E44450F-E6F2-DD40-A4CE-D21CAF0A5E69}" srcOrd="0" destOrd="0" presId="urn:microsoft.com/office/officeart/2005/8/layout/cycle2"/>
    <dgm:cxn modelId="{B3F63B76-DD5E-B54D-BBF6-77567D8B1BC6}" type="presParOf" srcId="{B66BBDE7-F970-5C4A-9865-C2A540A1A882}" destId="{BE44D87B-A90A-3942-9781-29A1F80E9906}" srcOrd="2" destOrd="0" presId="urn:microsoft.com/office/officeart/2005/8/layout/cycle2"/>
    <dgm:cxn modelId="{91B26CDE-9045-5E43-82F6-B929CF4F2101}" type="presParOf" srcId="{B66BBDE7-F970-5C4A-9865-C2A540A1A882}" destId="{25D28858-0FD1-204D-BCBE-6BF95ABAAE52}" srcOrd="3" destOrd="0" presId="urn:microsoft.com/office/officeart/2005/8/layout/cycle2"/>
    <dgm:cxn modelId="{D38DD62F-B265-2340-B248-2E086598864B}" type="presParOf" srcId="{25D28858-0FD1-204D-BCBE-6BF95ABAAE52}" destId="{B176252C-8EE9-EA41-9166-DE6938AC7F09}" srcOrd="0" destOrd="0" presId="urn:microsoft.com/office/officeart/2005/8/layout/cycle2"/>
    <dgm:cxn modelId="{DD032AB9-3F3B-C94C-859D-B8C91B348278}" type="presParOf" srcId="{B66BBDE7-F970-5C4A-9865-C2A540A1A882}" destId="{C47F3F27-03C0-C648-ABCC-96612D28770F}" srcOrd="4" destOrd="0" presId="urn:microsoft.com/office/officeart/2005/8/layout/cycle2"/>
    <dgm:cxn modelId="{4AF7C172-A850-A342-9423-E245F8EB7E45}" type="presParOf" srcId="{B66BBDE7-F970-5C4A-9865-C2A540A1A882}" destId="{235ED2E7-0DB0-BE4F-86F0-88B64BCDA462}" srcOrd="5" destOrd="0" presId="urn:microsoft.com/office/officeart/2005/8/layout/cycle2"/>
    <dgm:cxn modelId="{23B2C4BF-9A77-8442-93ED-C2C353D24850}" type="presParOf" srcId="{235ED2E7-0DB0-BE4F-86F0-88B64BCDA462}" destId="{F0177109-76F7-1F41-8C29-DD9FF2199EF4}" srcOrd="0" destOrd="0" presId="urn:microsoft.com/office/officeart/2005/8/layout/cycle2"/>
    <dgm:cxn modelId="{A79A41AE-01D8-0C4D-815F-802D76306A72}" type="presParOf" srcId="{B66BBDE7-F970-5C4A-9865-C2A540A1A882}" destId="{6C858432-D5F3-9447-BB2B-A015AFD231A3}" srcOrd="6" destOrd="0" presId="urn:microsoft.com/office/officeart/2005/8/layout/cycle2"/>
    <dgm:cxn modelId="{7748093C-ADDA-1544-85F8-984E012DAA70}" type="presParOf" srcId="{B66BBDE7-F970-5C4A-9865-C2A540A1A882}" destId="{24E62964-1403-8D46-9CE7-1156DCE51225}" srcOrd="7" destOrd="0" presId="urn:microsoft.com/office/officeart/2005/8/layout/cycle2"/>
    <dgm:cxn modelId="{5CF43D04-5172-0E4E-A049-EC8F08E56709}" type="presParOf" srcId="{24E62964-1403-8D46-9CE7-1156DCE51225}" destId="{0C7ABF74-D7A5-A342-BF0A-07E42FE6EE8F}" srcOrd="0" destOrd="0" presId="urn:microsoft.com/office/officeart/2005/8/layout/cycle2"/>
    <dgm:cxn modelId="{2EB98358-728C-AB4B-9445-FD42FBB40EEA}" type="presParOf" srcId="{B66BBDE7-F970-5C4A-9865-C2A540A1A882}" destId="{D7E41C77-0B40-834B-A75F-BE8BA97BE6FD}" srcOrd="8" destOrd="0" presId="urn:microsoft.com/office/officeart/2005/8/layout/cycle2"/>
    <dgm:cxn modelId="{E085C80F-4969-6D49-8C11-DD074E6EAEC7}" type="presParOf" srcId="{B66BBDE7-F970-5C4A-9865-C2A540A1A882}" destId="{520CEF04-0AAD-AE41-BBE2-811CFFC087B5}" srcOrd="9" destOrd="0" presId="urn:microsoft.com/office/officeart/2005/8/layout/cycle2"/>
    <dgm:cxn modelId="{0823ED9E-2147-5643-9C3B-5F5E7EAA1175}" type="presParOf" srcId="{520CEF04-0AAD-AE41-BBE2-811CFFC087B5}" destId="{FC72FF3E-0D10-F349-9653-9577D1E39F57}" srcOrd="0" destOrd="0" presId="urn:microsoft.com/office/officeart/2005/8/layout/cycle2"/>
    <dgm:cxn modelId="{5F58997B-38B8-FF4E-A567-68553ED3C7E1}" type="presParOf" srcId="{B66BBDE7-F970-5C4A-9865-C2A540A1A882}" destId="{00DB7DA1-606C-0143-98FF-704F138C8CE0}" srcOrd="10" destOrd="0" presId="urn:microsoft.com/office/officeart/2005/8/layout/cycle2"/>
    <dgm:cxn modelId="{00A11DC2-E534-3246-BB2A-69158C3A1016}" type="presParOf" srcId="{B66BBDE7-F970-5C4A-9865-C2A540A1A882}" destId="{09F9A564-7D49-A24E-852D-E3350B8F53CB}" srcOrd="11" destOrd="0" presId="urn:microsoft.com/office/officeart/2005/8/layout/cycle2"/>
    <dgm:cxn modelId="{118328A6-9B96-D847-BE27-DB3BA9AB8541}" type="presParOf" srcId="{09F9A564-7D49-A24E-852D-E3350B8F53CB}" destId="{4CE3247D-2521-4A4D-8EE8-F94F94920407}" srcOrd="0" destOrd="0" presId="urn:microsoft.com/office/officeart/2005/8/layout/cycle2"/>
    <dgm:cxn modelId="{ACC9BA36-0349-7742-ABE4-3ADDFD63A6A1}" type="presParOf" srcId="{B66BBDE7-F970-5C4A-9865-C2A540A1A882}" destId="{99AB6FF7-8DFA-C94C-BA42-3561F0516B84}" srcOrd="12" destOrd="0" presId="urn:microsoft.com/office/officeart/2005/8/layout/cycle2"/>
    <dgm:cxn modelId="{2DA79E95-97D4-164A-9623-DAA6BF2359F7}" type="presParOf" srcId="{B66BBDE7-F970-5C4A-9865-C2A540A1A882}" destId="{93EEA79D-B49A-7E4F-84CB-7BDE5CDAE4C8}" srcOrd="13" destOrd="0" presId="urn:microsoft.com/office/officeart/2005/8/layout/cycle2"/>
    <dgm:cxn modelId="{EFF77AAA-C2CA-3C44-99A3-34FED44AB103}" type="presParOf" srcId="{93EEA79D-B49A-7E4F-84CB-7BDE5CDAE4C8}" destId="{A3DABBAC-F916-DC46-803F-4B4E2240AF94}" srcOrd="0" destOrd="0" presId="urn:microsoft.com/office/officeart/2005/8/layout/cycle2"/>
    <dgm:cxn modelId="{C58ABB63-6748-D44D-9F39-2413D9414169}" type="presParOf" srcId="{B66BBDE7-F970-5C4A-9865-C2A540A1A882}" destId="{81C1BBF3-F892-DE47-8CA5-BD0CAFC371A3}" srcOrd="14" destOrd="0" presId="urn:microsoft.com/office/officeart/2005/8/layout/cycle2"/>
    <dgm:cxn modelId="{8B9B30FC-9D0C-F54F-8789-5825B928EF44}" type="presParOf" srcId="{B66BBDE7-F970-5C4A-9865-C2A540A1A882}" destId="{EF22D43E-D890-1C40-91AB-95BC8DC9D522}" srcOrd="15" destOrd="0" presId="urn:microsoft.com/office/officeart/2005/8/layout/cycle2"/>
    <dgm:cxn modelId="{33EB3694-2A91-8649-B8F9-6ABA3C7E321B}" type="presParOf" srcId="{EF22D43E-D890-1C40-91AB-95BC8DC9D522}" destId="{82429963-C3B8-2648-967C-F1653F15D77A}" srcOrd="0" destOrd="0" presId="urn:microsoft.com/office/officeart/2005/8/layout/cycle2"/>
    <dgm:cxn modelId="{E225E7E4-D523-5441-94E8-3F87C04E7964}" type="presParOf" srcId="{B66BBDE7-F970-5C4A-9865-C2A540A1A882}" destId="{1AF4605D-CC8F-1247-B9DA-8D34A32FD037}" srcOrd="16" destOrd="0" presId="urn:microsoft.com/office/officeart/2005/8/layout/cycle2"/>
    <dgm:cxn modelId="{5F078960-39B3-AB43-9783-25FD29424BE2}" type="presParOf" srcId="{B66BBDE7-F970-5C4A-9865-C2A540A1A882}" destId="{DCD95E60-A676-544D-BF89-E92D6FE6921F}" srcOrd="17" destOrd="0" presId="urn:microsoft.com/office/officeart/2005/8/layout/cycle2"/>
    <dgm:cxn modelId="{E2D669FF-67C1-3842-B82D-E89951C62CC7}" type="presParOf" srcId="{DCD95E60-A676-544D-BF89-E92D6FE6921F}" destId="{1DF3E396-D6FF-0E45-86DF-BF6AC9ECF0BA}" srcOrd="0" destOrd="0" presId="urn:microsoft.com/office/officeart/2005/8/layout/cycle2"/>
    <dgm:cxn modelId="{1E7C7445-1DBB-0649-9F27-257F164EEB96}" type="presParOf" srcId="{B66BBDE7-F970-5C4A-9865-C2A540A1A882}" destId="{B288D4B7-54D3-7741-BE29-E1100CCA09E1}" srcOrd="18" destOrd="0" presId="urn:microsoft.com/office/officeart/2005/8/layout/cycle2"/>
    <dgm:cxn modelId="{13CDB7C4-1D41-1949-A1C9-3EE76FA3FCC6}" type="presParOf" srcId="{B66BBDE7-F970-5C4A-9865-C2A540A1A882}" destId="{D68640FB-E025-2349-96D9-AD1BE9346010}" srcOrd="19" destOrd="0" presId="urn:microsoft.com/office/officeart/2005/8/layout/cycle2"/>
    <dgm:cxn modelId="{E97189E7-8621-D247-902B-F27631E70530}" type="presParOf" srcId="{D68640FB-E025-2349-96D9-AD1BE9346010}" destId="{09B949D2-BF24-EC46-AE2B-37142722FF8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0E456-5DCD-C74A-8395-67AE62927E4B}">
      <dsp:nvSpPr>
        <dsp:cNvPr id="0" name=""/>
        <dsp:cNvSpPr/>
      </dsp:nvSpPr>
      <dsp:spPr>
        <a:xfrm>
          <a:off x="2135617" y="1317"/>
          <a:ext cx="844255" cy="8442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Navbar</a:t>
          </a:r>
        </a:p>
      </dsp:txBody>
      <dsp:txXfrm>
        <a:off x="2259255" y="124955"/>
        <a:ext cx="596979" cy="596979"/>
      </dsp:txXfrm>
    </dsp:sp>
    <dsp:sp modelId="{39214F55-5647-E84F-9D46-9F96D18B51BE}">
      <dsp:nvSpPr>
        <dsp:cNvPr id="0" name=""/>
        <dsp:cNvSpPr/>
      </dsp:nvSpPr>
      <dsp:spPr>
        <a:xfrm rot="1080000">
          <a:off x="3042232" y="474818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43878" y="521413"/>
        <a:ext cx="156933" cy="170962"/>
      </dsp:txXfrm>
    </dsp:sp>
    <dsp:sp modelId="{BE44D87B-A90A-3942-9781-29A1F80E9906}">
      <dsp:nvSpPr>
        <dsp:cNvPr id="0" name=""/>
        <dsp:cNvSpPr/>
      </dsp:nvSpPr>
      <dsp:spPr>
        <a:xfrm>
          <a:off x="3340849" y="392921"/>
          <a:ext cx="844255" cy="844255"/>
        </a:xfrm>
        <a:prstGeom prst="ellipse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Homepage</a:t>
          </a:r>
        </a:p>
      </dsp:txBody>
      <dsp:txXfrm>
        <a:off x="3464487" y="516559"/>
        <a:ext cx="596979" cy="596979"/>
      </dsp:txXfrm>
    </dsp:sp>
    <dsp:sp modelId="{25D28858-0FD1-204D-BCBE-6BF95ABAAE52}">
      <dsp:nvSpPr>
        <dsp:cNvPr id="0" name=""/>
        <dsp:cNvSpPr/>
      </dsp:nvSpPr>
      <dsp:spPr>
        <a:xfrm rot="3240000">
          <a:off x="4019590" y="1180063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33452" y="1209844"/>
        <a:ext cx="156933" cy="170962"/>
      </dsp:txXfrm>
    </dsp:sp>
    <dsp:sp modelId="{C47F3F27-03C0-C648-ABCC-96612D28770F}">
      <dsp:nvSpPr>
        <dsp:cNvPr id="0" name=""/>
        <dsp:cNvSpPr/>
      </dsp:nvSpPr>
      <dsp:spPr>
        <a:xfrm>
          <a:off x="4085724" y="1418152"/>
          <a:ext cx="844255" cy="844255"/>
        </a:xfrm>
        <a:prstGeom prst="ellips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Listing Page</a:t>
          </a:r>
        </a:p>
      </dsp:txBody>
      <dsp:txXfrm>
        <a:off x="4209362" y="1541790"/>
        <a:ext cx="596979" cy="596979"/>
      </dsp:txXfrm>
    </dsp:sp>
    <dsp:sp modelId="{235ED2E7-0DB0-BE4F-86F0-88B64BCDA462}">
      <dsp:nvSpPr>
        <dsp:cNvPr id="0" name=""/>
        <dsp:cNvSpPr/>
      </dsp:nvSpPr>
      <dsp:spPr>
        <a:xfrm rot="5400000">
          <a:off x="4395757" y="2325095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429386" y="2348454"/>
        <a:ext cx="156933" cy="170962"/>
      </dsp:txXfrm>
    </dsp:sp>
    <dsp:sp modelId="{6C858432-D5F3-9447-BB2B-A015AFD231A3}">
      <dsp:nvSpPr>
        <dsp:cNvPr id="0" name=""/>
        <dsp:cNvSpPr/>
      </dsp:nvSpPr>
      <dsp:spPr>
        <a:xfrm>
          <a:off x="4085724" y="2685409"/>
          <a:ext cx="844255" cy="844255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Sold Listings page</a:t>
          </a:r>
        </a:p>
      </dsp:txBody>
      <dsp:txXfrm>
        <a:off x="4209362" y="2809047"/>
        <a:ext cx="596979" cy="596979"/>
      </dsp:txXfrm>
    </dsp:sp>
    <dsp:sp modelId="{24E62964-1403-8D46-9CE7-1156DCE51225}">
      <dsp:nvSpPr>
        <dsp:cNvPr id="0" name=""/>
        <dsp:cNvSpPr/>
      </dsp:nvSpPr>
      <dsp:spPr>
        <a:xfrm rot="7560000">
          <a:off x="4027049" y="3472551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4080444" y="3502332"/>
        <a:ext cx="156933" cy="170962"/>
      </dsp:txXfrm>
    </dsp:sp>
    <dsp:sp modelId="{D7E41C77-0B40-834B-A75F-BE8BA97BE6FD}">
      <dsp:nvSpPr>
        <dsp:cNvPr id="0" name=""/>
        <dsp:cNvSpPr/>
      </dsp:nvSpPr>
      <dsp:spPr>
        <a:xfrm>
          <a:off x="3340849" y="3710641"/>
          <a:ext cx="844255" cy="844255"/>
        </a:xfrm>
        <a:prstGeom prst="ellips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Edit listings</a:t>
          </a:r>
        </a:p>
      </dsp:txBody>
      <dsp:txXfrm>
        <a:off x="3464487" y="3834279"/>
        <a:ext cx="596979" cy="596979"/>
      </dsp:txXfrm>
    </dsp:sp>
    <dsp:sp modelId="{520CEF04-0AAD-AE41-BBE2-811CFFC087B5}">
      <dsp:nvSpPr>
        <dsp:cNvPr id="0" name=""/>
        <dsp:cNvSpPr/>
      </dsp:nvSpPr>
      <dsp:spPr>
        <a:xfrm rot="9720000">
          <a:off x="3054301" y="4184142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3119912" y="4230737"/>
        <a:ext cx="156933" cy="170962"/>
      </dsp:txXfrm>
    </dsp:sp>
    <dsp:sp modelId="{00DB7DA1-606C-0143-98FF-704F138C8CE0}">
      <dsp:nvSpPr>
        <dsp:cNvPr id="0" name=""/>
        <dsp:cNvSpPr/>
      </dsp:nvSpPr>
      <dsp:spPr>
        <a:xfrm>
          <a:off x="2135617" y="4102244"/>
          <a:ext cx="844255" cy="844255"/>
        </a:xfrm>
        <a:prstGeom prst="ellipse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User authorisation</a:t>
          </a:r>
        </a:p>
      </dsp:txBody>
      <dsp:txXfrm>
        <a:off x="2259255" y="4225882"/>
        <a:ext cx="596979" cy="596979"/>
      </dsp:txXfrm>
    </dsp:sp>
    <dsp:sp modelId="{09F9A564-7D49-A24E-852D-E3350B8F53CB}">
      <dsp:nvSpPr>
        <dsp:cNvPr id="0" name=""/>
        <dsp:cNvSpPr/>
      </dsp:nvSpPr>
      <dsp:spPr>
        <a:xfrm rot="11880000">
          <a:off x="1849068" y="4188063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1914679" y="4255442"/>
        <a:ext cx="156933" cy="170962"/>
      </dsp:txXfrm>
    </dsp:sp>
    <dsp:sp modelId="{99AB6FF7-8DFA-C94C-BA42-3561F0516B84}">
      <dsp:nvSpPr>
        <dsp:cNvPr id="0" name=""/>
        <dsp:cNvSpPr/>
      </dsp:nvSpPr>
      <dsp:spPr>
        <a:xfrm>
          <a:off x="930385" y="3710641"/>
          <a:ext cx="844255" cy="844255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Third party API (S3, Stripe API)</a:t>
          </a:r>
        </a:p>
      </dsp:txBody>
      <dsp:txXfrm>
        <a:off x="1054023" y="3834279"/>
        <a:ext cx="596979" cy="596979"/>
      </dsp:txXfrm>
    </dsp:sp>
    <dsp:sp modelId="{93EEA79D-B49A-7E4F-84CB-7BDE5CDAE4C8}">
      <dsp:nvSpPr>
        <dsp:cNvPr id="0" name=""/>
        <dsp:cNvSpPr/>
      </dsp:nvSpPr>
      <dsp:spPr>
        <a:xfrm rot="14040000">
          <a:off x="871710" y="3482818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925105" y="3567011"/>
        <a:ext cx="156933" cy="170962"/>
      </dsp:txXfrm>
    </dsp:sp>
    <dsp:sp modelId="{81C1BBF3-F892-DE47-8CA5-BD0CAFC371A3}">
      <dsp:nvSpPr>
        <dsp:cNvPr id="0" name=""/>
        <dsp:cNvSpPr/>
      </dsp:nvSpPr>
      <dsp:spPr>
        <a:xfrm>
          <a:off x="185510" y="2685409"/>
          <a:ext cx="844255" cy="844255"/>
        </a:xfrm>
        <a:prstGeom prst="ellipse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Forms using Formspree</a:t>
          </a:r>
        </a:p>
      </dsp:txBody>
      <dsp:txXfrm>
        <a:off x="309148" y="2809047"/>
        <a:ext cx="596979" cy="596979"/>
      </dsp:txXfrm>
    </dsp:sp>
    <dsp:sp modelId="{EF22D43E-D890-1C40-91AB-95BC8DC9D522}">
      <dsp:nvSpPr>
        <dsp:cNvPr id="0" name=""/>
        <dsp:cNvSpPr/>
      </dsp:nvSpPr>
      <dsp:spPr>
        <a:xfrm rot="16200000">
          <a:off x="495543" y="2337785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9172" y="2428401"/>
        <a:ext cx="156933" cy="170962"/>
      </dsp:txXfrm>
    </dsp:sp>
    <dsp:sp modelId="{1AF4605D-CC8F-1247-B9DA-8D34A32FD037}">
      <dsp:nvSpPr>
        <dsp:cNvPr id="0" name=""/>
        <dsp:cNvSpPr/>
      </dsp:nvSpPr>
      <dsp:spPr>
        <a:xfrm>
          <a:off x="185510" y="1418152"/>
          <a:ext cx="844255" cy="844255"/>
        </a:xfrm>
        <a:prstGeom prst="ellips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Bootstrap </a:t>
          </a:r>
        </a:p>
      </dsp:txBody>
      <dsp:txXfrm>
        <a:off x="309148" y="1541790"/>
        <a:ext cx="596979" cy="596979"/>
      </dsp:txXfrm>
    </dsp:sp>
    <dsp:sp modelId="{DCD95E60-A676-544D-BF89-E92D6FE6921F}">
      <dsp:nvSpPr>
        <dsp:cNvPr id="0" name=""/>
        <dsp:cNvSpPr/>
      </dsp:nvSpPr>
      <dsp:spPr>
        <a:xfrm rot="18360000">
          <a:off x="864251" y="1190329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78113" y="1274522"/>
        <a:ext cx="156933" cy="170962"/>
      </dsp:txXfrm>
    </dsp:sp>
    <dsp:sp modelId="{B288D4B7-54D3-7741-BE29-E1100CCA09E1}">
      <dsp:nvSpPr>
        <dsp:cNvPr id="0" name=""/>
        <dsp:cNvSpPr/>
      </dsp:nvSpPr>
      <dsp:spPr>
        <a:xfrm>
          <a:off x="930385" y="392921"/>
          <a:ext cx="844255" cy="844255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Heroku used as application host</a:t>
          </a:r>
        </a:p>
      </dsp:txBody>
      <dsp:txXfrm>
        <a:off x="1054023" y="516559"/>
        <a:ext cx="596979" cy="596979"/>
      </dsp:txXfrm>
    </dsp:sp>
    <dsp:sp modelId="{D68640FB-E025-2349-96D9-AD1BE9346010}">
      <dsp:nvSpPr>
        <dsp:cNvPr id="0" name=""/>
        <dsp:cNvSpPr/>
      </dsp:nvSpPr>
      <dsp:spPr>
        <a:xfrm rot="20520000">
          <a:off x="1836999" y="478739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38645" y="546118"/>
        <a:ext cx="156933" cy="17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06BBB-A501-EE43-973D-D52FE351311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1A461-6002-0B46-912B-0FFBF23B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6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A461-6002-0B46-912B-0FFBF23B9E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A461-6002-0B46-912B-0FFBF23B9E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BBA4-FFEE-1C40-A3D1-A2B43E8E9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97154-3083-FC43-8D6B-16CAD65C7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6CCC-259A-4346-A3F0-59242C96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C33B-C617-2242-A6F7-4C1AD21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88076-509F-F547-B353-23F7BA56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59A6-785C-D04B-9130-07D81A15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53B6B-996D-524C-B07D-D6BF3AB88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54A5-E8CD-E748-84ED-3A683C4D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25B8-071A-F24E-814C-22F141BA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ACDC-2C62-CD46-84A2-396B4FAB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0447C-0CE5-5A46-A14F-669BF9E70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305E6-8028-044E-AD08-A7F6E75FD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65F3-6B12-C545-9075-002B580A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E6F5-2858-8440-B92B-7A5E659C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17AD-6996-7B42-A7AC-151D793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BF2C-4F9B-4542-9EA9-A8D1CF06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4E15-B768-0C45-BF44-AE81D41D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4F69-FB95-074E-A113-BC31CFB3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0C8-3A3F-D242-B7F9-F101312E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62C1-CADF-DE4D-B965-B6A6420B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6E57-118B-114F-AB4F-AFAF90CD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B62A-AC78-6E4D-B9DC-6C80FA96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87E4-D69C-2F41-B73A-243E49B9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54F99-047C-404D-868E-BA49FBB3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9C42-105D-C240-9000-97D712F6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BA71-9060-8542-BE44-64F1BF04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A913-2835-564C-B7C7-5CF5091F0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1B490-40C7-8B45-911F-2D801FD7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0132-F493-5F4F-965F-DBB48B2E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14E42-3112-7645-83CD-3C6AA917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5046-3D6D-3A48-8D50-735424AA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2CC4-C542-3A44-82B2-D7574F56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BD1EB-9EDB-3B4D-A886-5213F9449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9DC70-B39C-D246-99FE-485C2DE97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961E4-A784-7245-B176-0918045DB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902A0-8D5E-2042-BFD0-B73FE3F48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CDA66-EB2C-144F-8AD0-D911A394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DFF7D-3F8D-574B-BFAF-1D57D80E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E25AA-7070-6A40-AFA1-FEA0B6B4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4369-2D5A-8848-ADA3-D82BB00B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55F4A-87E5-1C4A-904A-F312DF0A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0F298-8239-BA4F-94BA-6508A706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C43A1-ADC3-004A-99D2-350C832F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86DFA-9191-9E4F-BB13-F636933A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32F2C-936B-C14F-9C29-DD0EBAED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7D87D-7FE3-E248-95DC-D6A99CE1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0343-873B-834F-BA0A-0C2475CC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8FAD-DA25-794F-B8C6-C0A25A87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40E0F-0CB1-AE40-A8CB-01D63F33E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4B107-6045-8E47-913E-ACC35AC7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DED7B-9753-6C47-879D-4006B2DB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9F1B-8102-8748-BEA6-5AAE8926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4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BE47-C801-A246-A43F-2DC33F1C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CC6AF-C8C3-664B-B8D1-3B3A335B5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5E2F3-929F-FF48-B838-2F18909DE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DEF3A-2751-F746-A984-F73104CA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F04DB-6684-BB4E-8C91-BCD85522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CA932-9C20-8E41-9DD9-2A3CD316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638FD-A6E3-8B4C-8CE1-95913D12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04DD7-EF31-414B-8B8E-C8DD4196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3511-E507-CE42-A066-058AF85B9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0AC0-C300-A247-8793-43AFB31A5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7390-2AD6-F346-877B-0D939DCB6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ic-oasis-30547.herokuapp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23FB4-B8DD-C846-8B7B-E16D7C083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Vanguard Marketplace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461-39BF-8844-8C1E-4A37AC8BCEB9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Ruby on Rails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364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9F48C-C48D-394E-8734-21B7A3AF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Show/Buy Page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A4596E-BD31-724F-B2CF-5386FA81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55200"/>
            <a:ext cx="7188199" cy="47442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E4789-70AA-2042-9D3A-11857719B0D8}"/>
              </a:ext>
            </a:extLst>
          </p:cNvPr>
          <p:cNvSpPr txBox="1"/>
          <p:nvPr/>
        </p:nvSpPr>
        <p:spPr>
          <a:xfrm>
            <a:off x="8588415" y="2928395"/>
            <a:ext cx="112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Listing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87E6E-6D13-1F4A-9DFD-3AFC26E7020B}"/>
              </a:ext>
            </a:extLst>
          </p:cNvPr>
          <p:cNvSpPr txBox="1"/>
          <p:nvPr/>
        </p:nvSpPr>
        <p:spPr>
          <a:xfrm>
            <a:off x="8287473" y="4039565"/>
            <a:ext cx="142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Card Listing Picture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3110D-837A-6141-98C9-2D49BFB51A9C}"/>
              </a:ext>
            </a:extLst>
          </p:cNvPr>
          <p:cNvSpPr txBox="1"/>
          <p:nvPr/>
        </p:nvSpPr>
        <p:spPr>
          <a:xfrm>
            <a:off x="4675937" y="2559063"/>
            <a:ext cx="12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Navbar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C418B-8063-C74A-9691-37F7525B239B}"/>
              </a:ext>
            </a:extLst>
          </p:cNvPr>
          <p:cNvSpPr txBox="1"/>
          <p:nvPr/>
        </p:nvSpPr>
        <p:spPr>
          <a:xfrm>
            <a:off x="10563799" y="1534175"/>
            <a:ext cx="12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195BB-2DA0-314C-B581-138B3880A113}"/>
              </a:ext>
            </a:extLst>
          </p:cNvPr>
          <p:cNvSpPr txBox="1"/>
          <p:nvPr/>
        </p:nvSpPr>
        <p:spPr>
          <a:xfrm>
            <a:off x="4190560" y="1541514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Searchbar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10193-0F61-DE42-8DC8-1893CF81B577}"/>
              </a:ext>
            </a:extLst>
          </p:cNvPr>
          <p:cNvSpPr txBox="1"/>
          <p:nvPr/>
        </p:nvSpPr>
        <p:spPr>
          <a:xfrm>
            <a:off x="5533984" y="5046563"/>
            <a:ext cx="185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Buy / List for sale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53E4B-82E8-BA41-82AC-22E8095D1331}"/>
              </a:ext>
            </a:extLst>
          </p:cNvPr>
          <p:cNvSpPr txBox="1"/>
          <p:nvPr/>
        </p:nvSpPr>
        <p:spPr>
          <a:xfrm>
            <a:off x="7905509" y="51738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7216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0A3B0-0AE9-1D40-AF17-EDD6D162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Sold Listings Page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5C1737-9C95-6D40-AA00-A2AEC22AB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01289"/>
            <a:ext cx="7188199" cy="4852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E9315-C09E-0949-AF27-67FB9B4DD3E1}"/>
              </a:ext>
            </a:extLst>
          </p:cNvPr>
          <p:cNvSpPr txBox="1"/>
          <p:nvPr/>
        </p:nvSpPr>
        <p:spPr>
          <a:xfrm>
            <a:off x="4386804" y="1539433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Searchbar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34805-0D64-AB4B-A607-44C2934DC895}"/>
              </a:ext>
            </a:extLst>
          </p:cNvPr>
          <p:cNvSpPr txBox="1"/>
          <p:nvPr/>
        </p:nvSpPr>
        <p:spPr>
          <a:xfrm>
            <a:off x="5127585" y="3437681"/>
            <a:ext cx="119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52C9C-B8C0-D14F-81E6-EF2F9001343D}"/>
              </a:ext>
            </a:extLst>
          </p:cNvPr>
          <p:cNvSpPr txBox="1"/>
          <p:nvPr/>
        </p:nvSpPr>
        <p:spPr>
          <a:xfrm>
            <a:off x="6841602" y="3807013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E6565-26D0-3C43-823E-E7964D42B6DC}"/>
              </a:ext>
            </a:extLst>
          </p:cNvPr>
          <p:cNvSpPr txBox="1"/>
          <p:nvPr/>
        </p:nvSpPr>
        <p:spPr>
          <a:xfrm>
            <a:off x="9051402" y="3427305"/>
            <a:ext cx="104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Destroy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641D8-6F15-3640-841D-83E27BE0EE47}"/>
              </a:ext>
            </a:extLst>
          </p:cNvPr>
          <p:cNvSpPr txBox="1"/>
          <p:nvPr/>
        </p:nvSpPr>
        <p:spPr>
          <a:xfrm>
            <a:off x="4728666" y="2377921"/>
            <a:ext cx="12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Navbar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1E92F-6EB3-2C44-8593-C54B5F5F4D3B}"/>
              </a:ext>
            </a:extLst>
          </p:cNvPr>
          <p:cNvSpPr txBox="1"/>
          <p:nvPr/>
        </p:nvSpPr>
        <p:spPr>
          <a:xfrm>
            <a:off x="10575080" y="1441577"/>
            <a:ext cx="12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Details</a:t>
            </a:r>
          </a:p>
        </p:txBody>
      </p:sp>
    </p:spTree>
    <p:extLst>
      <p:ext uri="{BB962C8B-B14F-4D97-AF65-F5344CB8AC3E}">
        <p14:creationId xmlns:p14="http://schemas.microsoft.com/office/powerpoint/2010/main" val="216225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1FD59-00EE-384E-8EED-1A5D2A87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Us Page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94AFCC-C86C-3242-89A0-412D57D0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73170"/>
            <a:ext cx="7188199" cy="4708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0DE56-820F-5348-A5BB-2625FF2BF8F4}"/>
              </a:ext>
            </a:extLst>
          </p:cNvPr>
          <p:cNvSpPr txBox="1"/>
          <p:nvPr/>
        </p:nvSpPr>
        <p:spPr>
          <a:xfrm>
            <a:off x="4190560" y="1541514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Searchbar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7E7AF-5EC3-E643-8BAA-91F3879806D1}"/>
              </a:ext>
            </a:extLst>
          </p:cNvPr>
          <p:cNvSpPr txBox="1"/>
          <p:nvPr/>
        </p:nvSpPr>
        <p:spPr>
          <a:xfrm>
            <a:off x="10575080" y="1441577"/>
            <a:ext cx="12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4E24F-AEE7-424D-8933-83DDAC4A9403}"/>
              </a:ext>
            </a:extLst>
          </p:cNvPr>
          <p:cNvSpPr txBox="1"/>
          <p:nvPr/>
        </p:nvSpPr>
        <p:spPr>
          <a:xfrm>
            <a:off x="4675936" y="2482093"/>
            <a:ext cx="12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Navbar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F9C09-F402-604E-85E5-1DA17CB98A9E}"/>
              </a:ext>
            </a:extLst>
          </p:cNvPr>
          <p:cNvSpPr txBox="1"/>
          <p:nvPr/>
        </p:nvSpPr>
        <p:spPr>
          <a:xfrm>
            <a:off x="7106856" y="2851425"/>
            <a:ext cx="19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5A3E9-A681-AE47-873C-DFDB52390164}"/>
              </a:ext>
            </a:extLst>
          </p:cNvPr>
          <p:cNvSpPr txBox="1"/>
          <p:nvPr/>
        </p:nvSpPr>
        <p:spPr>
          <a:xfrm>
            <a:off x="7199454" y="3924595"/>
            <a:ext cx="214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2262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54A6E-9272-1349-A87C-5BD254A2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Contact us Page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D5C05E-2457-DC4A-92A8-A546D45C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55200"/>
            <a:ext cx="7188199" cy="4744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AC5CC-E5FE-BF45-9FCF-F37B65EF61BF}"/>
              </a:ext>
            </a:extLst>
          </p:cNvPr>
          <p:cNvSpPr txBox="1"/>
          <p:nvPr/>
        </p:nvSpPr>
        <p:spPr>
          <a:xfrm>
            <a:off x="4675936" y="2482093"/>
            <a:ext cx="12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Navbar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AA60C-3215-F149-B634-BE1C41EF527D}"/>
              </a:ext>
            </a:extLst>
          </p:cNvPr>
          <p:cNvSpPr txBox="1"/>
          <p:nvPr/>
        </p:nvSpPr>
        <p:spPr>
          <a:xfrm>
            <a:off x="4190560" y="1541514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Searchbar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E039B-D531-0F42-8E5D-EE62C4D2DA54}"/>
              </a:ext>
            </a:extLst>
          </p:cNvPr>
          <p:cNvSpPr txBox="1"/>
          <p:nvPr/>
        </p:nvSpPr>
        <p:spPr>
          <a:xfrm>
            <a:off x="10575080" y="1441577"/>
            <a:ext cx="12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7F893-4AFD-8849-BE5B-503D2FB8B513}"/>
              </a:ext>
            </a:extLst>
          </p:cNvPr>
          <p:cNvSpPr txBox="1"/>
          <p:nvPr/>
        </p:nvSpPr>
        <p:spPr>
          <a:xfrm>
            <a:off x="8137003" y="5220182"/>
            <a:ext cx="153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Submit button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C5F09-BB45-5D40-A692-C1196BC00BF5}"/>
              </a:ext>
            </a:extLst>
          </p:cNvPr>
          <p:cNvSpPr txBox="1"/>
          <p:nvPr/>
        </p:nvSpPr>
        <p:spPr>
          <a:xfrm>
            <a:off x="6539696" y="4016415"/>
            <a:ext cx="125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7BE92-1BC5-D240-B9A3-74C9613EF887}"/>
              </a:ext>
            </a:extLst>
          </p:cNvPr>
          <p:cNvSpPr txBox="1"/>
          <p:nvPr/>
        </p:nvSpPr>
        <p:spPr>
          <a:xfrm>
            <a:off x="8773609" y="2986268"/>
            <a:ext cx="160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Details form</a:t>
            </a:r>
          </a:p>
        </p:txBody>
      </p:sp>
    </p:spTree>
    <p:extLst>
      <p:ext uri="{BB962C8B-B14F-4D97-AF65-F5344CB8AC3E}">
        <p14:creationId xmlns:p14="http://schemas.microsoft.com/office/powerpoint/2010/main" val="37700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9C067-B7F1-E549-9A78-7700D1C6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Heroku live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46E8A-97BD-5E45-A853-7892181E2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https://cryptic-oasis-30547.herokuapp.com/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62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2D6F80-81EF-C240-81EE-50B443F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very much for </a:t>
            </a:r>
            <a:r>
              <a:rPr lang="en-US" sz="5600" dirty="0">
                <a:solidFill>
                  <a:srgbClr val="FFFFFF"/>
                </a:solidFill>
              </a:rPr>
              <a:t>listening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211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C13366-CC80-F140-8F1B-4550128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DF37-DC14-334B-B9B6-1DE28FBB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Purpose of the project</a:t>
            </a:r>
          </a:p>
          <a:p>
            <a:r>
              <a:rPr lang="en-US" sz="2400">
                <a:solidFill>
                  <a:srgbClr val="000000"/>
                </a:solidFill>
              </a:rPr>
              <a:t>How I approached it</a:t>
            </a:r>
          </a:p>
          <a:p>
            <a:r>
              <a:rPr lang="en-US" sz="2400">
                <a:solidFill>
                  <a:srgbClr val="000000"/>
                </a:solidFill>
              </a:rPr>
              <a:t>What Difficulty I faced</a:t>
            </a:r>
          </a:p>
          <a:p>
            <a:r>
              <a:rPr lang="en-US" sz="2400">
                <a:solidFill>
                  <a:srgbClr val="000000"/>
                </a:solidFill>
              </a:rPr>
              <a:t>How long it took</a:t>
            </a:r>
          </a:p>
          <a:p>
            <a:r>
              <a:rPr lang="en-US" sz="2400">
                <a:solidFill>
                  <a:srgbClr val="000000"/>
                </a:solidFill>
              </a:rPr>
              <a:t>Why I chose my design</a:t>
            </a:r>
          </a:p>
          <a:p>
            <a:r>
              <a:rPr lang="en-US" sz="2400">
                <a:solidFill>
                  <a:srgbClr val="000000"/>
                </a:solidFill>
              </a:rPr>
              <a:t>What did I not like about my design</a:t>
            </a:r>
          </a:p>
          <a:p>
            <a:r>
              <a:rPr lang="en-US" sz="2400">
                <a:solidFill>
                  <a:srgbClr val="000000"/>
                </a:solidFill>
              </a:rPr>
              <a:t>What will I improve on next time</a:t>
            </a:r>
          </a:p>
        </p:txBody>
      </p:sp>
    </p:spTree>
    <p:extLst>
      <p:ext uri="{BB962C8B-B14F-4D97-AF65-F5344CB8AC3E}">
        <p14:creationId xmlns:p14="http://schemas.microsoft.com/office/powerpoint/2010/main" val="339453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C99974-FA04-5E48-A2E7-9BF565BF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EF4142-890D-4DDC-A0B8-44D6783D0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923264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894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A621F-EB1B-AE46-B1CD-5B69FAE2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	Sitemap for Portfolio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27D6E-96ED-514F-A6D4-8AADA981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7" y="1675227"/>
            <a:ext cx="80999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7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A2D56-8C11-224E-857F-B8E40CF8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DDB-FCC1-3341-9483-98F78B52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46216"/>
            <a:ext cx="7188199" cy="47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5EFEA-D71D-AB47-A4D1-70A27821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                              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376D-CF02-B544-B63D-8041B498E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Wanted my marketplace wireframe to look similar to my portfolio for the navbar and design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Had a few ideas in mind on how the marketplace would look like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Was one of the hardest parts of the project other than ERD</a:t>
            </a:r>
          </a:p>
        </p:txBody>
      </p:sp>
    </p:spTree>
    <p:extLst>
      <p:ext uri="{BB962C8B-B14F-4D97-AF65-F5344CB8AC3E}">
        <p14:creationId xmlns:p14="http://schemas.microsoft.com/office/powerpoint/2010/main" val="105480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0BB40-0352-964A-A4EA-350FB02C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46D13-1F7E-B44F-A3AF-1DF889B1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290" y="1029939"/>
            <a:ext cx="7188199" cy="47981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1288D6-8BE5-9C41-8BDA-AC4364DC1BD2}"/>
              </a:ext>
            </a:extLst>
          </p:cNvPr>
          <p:cNvSpPr txBox="1"/>
          <p:nvPr/>
        </p:nvSpPr>
        <p:spPr>
          <a:xfrm>
            <a:off x="5430455" y="1296365"/>
            <a:ext cx="13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Searchbar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96830-615F-CA4D-A230-F5B627244B72}"/>
              </a:ext>
            </a:extLst>
          </p:cNvPr>
          <p:cNvSpPr txBox="1"/>
          <p:nvPr/>
        </p:nvSpPr>
        <p:spPr>
          <a:xfrm>
            <a:off x="4751932" y="2509276"/>
            <a:ext cx="13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Navbar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E5C6C-B275-E240-BE92-112007AE3F15}"/>
              </a:ext>
            </a:extLst>
          </p:cNvPr>
          <p:cNvSpPr txBox="1"/>
          <p:nvPr/>
        </p:nvSpPr>
        <p:spPr>
          <a:xfrm>
            <a:off x="8773610" y="3113590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Login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D4166-83B0-104A-B17C-38F7B91A25E4}"/>
              </a:ext>
            </a:extLst>
          </p:cNvPr>
          <p:cNvSpPr txBox="1"/>
          <p:nvPr/>
        </p:nvSpPr>
        <p:spPr>
          <a:xfrm>
            <a:off x="8150507" y="4100646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Login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55DAD-A711-B042-8638-54EF452DDF21}"/>
              </a:ext>
            </a:extLst>
          </p:cNvPr>
          <p:cNvSpPr txBox="1"/>
          <p:nvPr/>
        </p:nvSpPr>
        <p:spPr>
          <a:xfrm>
            <a:off x="5205596" y="4783638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F43FB-7F9A-1A44-897F-A48131A96E0D}"/>
              </a:ext>
            </a:extLst>
          </p:cNvPr>
          <p:cNvSpPr txBox="1"/>
          <p:nvPr/>
        </p:nvSpPr>
        <p:spPr>
          <a:xfrm>
            <a:off x="9110327" y="4718370"/>
            <a:ext cx="108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Forgot 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093F7-80D1-CB43-9462-307D8AF28BF7}"/>
              </a:ext>
            </a:extLst>
          </p:cNvPr>
          <p:cNvSpPr txBox="1"/>
          <p:nvPr/>
        </p:nvSpPr>
        <p:spPr>
          <a:xfrm>
            <a:off x="10420731" y="1481031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details</a:t>
            </a:r>
          </a:p>
        </p:txBody>
      </p:sp>
    </p:spTree>
    <p:extLst>
      <p:ext uri="{BB962C8B-B14F-4D97-AF65-F5344CB8AC3E}">
        <p14:creationId xmlns:p14="http://schemas.microsoft.com/office/powerpoint/2010/main" val="237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29B59-30FB-BF42-A13C-985CC809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20" y="207266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HomePage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250D5E-DB9C-E142-B441-65954250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82156"/>
            <a:ext cx="7188199" cy="4690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0379D-DA9D-C54A-BC22-9A55A6EF00B2}"/>
              </a:ext>
            </a:extLst>
          </p:cNvPr>
          <p:cNvSpPr txBox="1"/>
          <p:nvPr/>
        </p:nvSpPr>
        <p:spPr>
          <a:xfrm>
            <a:off x="4666872" y="2370380"/>
            <a:ext cx="13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Navbar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7884F-E27E-E14C-9E61-681420885B03}"/>
              </a:ext>
            </a:extLst>
          </p:cNvPr>
          <p:cNvSpPr txBox="1"/>
          <p:nvPr/>
        </p:nvSpPr>
        <p:spPr>
          <a:xfrm>
            <a:off x="4342435" y="1459970"/>
            <a:ext cx="13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Searchbar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EE6C1-25D8-194E-B8D5-2121EE5CFBDC}"/>
              </a:ext>
            </a:extLst>
          </p:cNvPr>
          <p:cNvSpPr txBox="1"/>
          <p:nvPr/>
        </p:nvSpPr>
        <p:spPr>
          <a:xfrm>
            <a:off x="10777407" y="1459970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86DD2-0494-D449-A2E4-0CEACC89B37A}"/>
              </a:ext>
            </a:extLst>
          </p:cNvPr>
          <p:cNvSpPr txBox="1"/>
          <p:nvPr/>
        </p:nvSpPr>
        <p:spPr>
          <a:xfrm>
            <a:off x="5007979" y="3117526"/>
            <a:ext cx="6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7499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57DDC-61C6-2740-AA12-CD22DB27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Listings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92876-3D99-B149-B2F3-720B9F80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92304"/>
            <a:ext cx="7188199" cy="48700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4B264B-D512-E145-B872-18484034406B}"/>
              </a:ext>
            </a:extLst>
          </p:cNvPr>
          <p:cNvSpPr txBox="1"/>
          <p:nvPr/>
        </p:nvSpPr>
        <p:spPr>
          <a:xfrm>
            <a:off x="4386804" y="1539433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Searchbar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B21CB-28D6-EF42-A2CB-AA461B84C7EA}"/>
              </a:ext>
            </a:extLst>
          </p:cNvPr>
          <p:cNvSpPr txBox="1"/>
          <p:nvPr/>
        </p:nvSpPr>
        <p:spPr>
          <a:xfrm>
            <a:off x="5127585" y="3437681"/>
            <a:ext cx="119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072A4-B5E8-7044-AD71-355CDCDF1ABB}"/>
              </a:ext>
            </a:extLst>
          </p:cNvPr>
          <p:cNvSpPr txBox="1"/>
          <p:nvPr/>
        </p:nvSpPr>
        <p:spPr>
          <a:xfrm>
            <a:off x="10729732" y="3437681"/>
            <a:ext cx="113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Edit Destroy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4B50A-C3A4-6544-9D3C-45AB9214FA78}"/>
              </a:ext>
            </a:extLst>
          </p:cNvPr>
          <p:cNvSpPr txBox="1"/>
          <p:nvPr/>
        </p:nvSpPr>
        <p:spPr>
          <a:xfrm>
            <a:off x="6841602" y="3807013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6A746-2F09-0644-A98C-3D21C9CD172E}"/>
              </a:ext>
            </a:extLst>
          </p:cNvPr>
          <p:cNvSpPr txBox="1"/>
          <p:nvPr/>
        </p:nvSpPr>
        <p:spPr>
          <a:xfrm>
            <a:off x="10563799" y="1534175"/>
            <a:ext cx="12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E9759A-571F-3A45-8424-C5B5F657291D}"/>
              </a:ext>
            </a:extLst>
          </p:cNvPr>
          <p:cNvSpPr txBox="1"/>
          <p:nvPr/>
        </p:nvSpPr>
        <p:spPr>
          <a:xfrm>
            <a:off x="4768534" y="2396482"/>
            <a:ext cx="12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Navbar</a:t>
            </a:r>
          </a:p>
        </p:txBody>
      </p:sp>
    </p:spTree>
    <p:extLst>
      <p:ext uri="{BB962C8B-B14F-4D97-AF65-F5344CB8AC3E}">
        <p14:creationId xmlns:p14="http://schemas.microsoft.com/office/powerpoint/2010/main" val="161522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222</Words>
  <Application>Microsoft Macintosh PowerPoint</Application>
  <PresentationFormat>Widescreen</PresentationFormat>
  <Paragraphs>82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Vanguard Marketplace</vt:lpstr>
      <vt:lpstr>Introduction</vt:lpstr>
      <vt:lpstr>Features</vt:lpstr>
      <vt:lpstr>  Sitemap for Portfolio</vt:lpstr>
      <vt:lpstr>Entity Relationship Diagram</vt:lpstr>
      <vt:lpstr>                               Wireframes</vt:lpstr>
      <vt:lpstr>Login page</vt:lpstr>
      <vt:lpstr>HomePage</vt:lpstr>
      <vt:lpstr>Listings Page</vt:lpstr>
      <vt:lpstr>Show/Buy Page</vt:lpstr>
      <vt:lpstr>Sold Listings Page</vt:lpstr>
      <vt:lpstr>About Us Page</vt:lpstr>
      <vt:lpstr>Contact us Page</vt:lpstr>
      <vt:lpstr>Heroku live application</vt:lpstr>
      <vt:lpstr>Thank you very much for listening!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Jason Liu Dev Portfolio</dc:title>
  <dc:creator>Felicity Chi</dc:creator>
  <cp:lastModifiedBy>Felicity Chi</cp:lastModifiedBy>
  <cp:revision>29</cp:revision>
  <dcterms:created xsi:type="dcterms:W3CDTF">2019-09-22T11:17:13Z</dcterms:created>
  <dcterms:modified xsi:type="dcterms:W3CDTF">2019-11-10T03:42:32Z</dcterms:modified>
</cp:coreProperties>
</file>