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950CA4D-3CE1-423B-880E-A0898AFF154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8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A796C-7B97-42F0-CB5A-DCB487756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64EA76-8252-0832-0F56-4113C0977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A1C5B0-5A3A-39DD-7220-FC9103013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C2-03BA-4757-B233-03878D9BD579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F01247-4253-E922-B06D-942F51A62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93C1FA-ADBB-33A9-381D-08CEF2C2B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594BB-BA43-4B7A-8805-E48FEBD06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68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7647-80A6-D57F-2F49-E808FCDB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D32443-4549-CA54-DF52-2FFF15EE3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B41A79-9E86-2B04-E73C-E89DE30D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C2-03BA-4757-B233-03878D9BD579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47B003-E944-E1F3-9B1D-166C054C6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A7DE8-14DD-B964-AB90-363502D5E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594BB-BA43-4B7A-8805-E48FEBD06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41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CE1845-0C45-24A9-73CE-BA74C238CF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9DF7F2-3B50-86CF-672A-B9C4E861C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AFF5B0-3929-7E70-0907-BE90839B2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C2-03BA-4757-B233-03878D9BD579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A720E4-6E65-F89C-0453-57F5CC556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74C989-5D5E-A2BD-CA99-0456558E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594BB-BA43-4B7A-8805-E48FEBD06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98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F6935-B2EA-5284-DE37-33B080108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E05C4A-8572-EE42-32F2-B80BAF4DD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3B9351-AFE3-03EB-06D4-6D37B383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C2-03BA-4757-B233-03878D9BD579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EFB37D-313F-A325-CFA7-7A783636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708264-7B76-3B2D-ADC5-485C34A1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594BB-BA43-4B7A-8805-E48FEBD06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89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A900D-2FC2-4456-138B-9E5BD08AF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B2E0D8-64CE-DB3A-A831-D85C2CEAA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0848C7-522C-EA7B-CFD5-33C75EF6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C2-03BA-4757-B233-03878D9BD579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BA5C8D-5778-C753-CC1D-05AC9B4B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1D7923-86D5-8130-1CF9-72007FB4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594BB-BA43-4B7A-8805-E48FEBD06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42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952E0-5DA4-73AB-D2B7-B54FDC8D1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A4C9AA-98D7-A442-B2AE-8A578E19C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724BDB-9E07-D9CD-A18E-4438388FE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F24154-4E08-1EE9-7FAE-C872F10E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C2-03BA-4757-B233-03878D9BD579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62689E-42A3-8C3C-5E40-A2C663512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8E2423-40EE-D3E8-B170-014C076D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594BB-BA43-4B7A-8805-E48FEBD06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04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15E36-D055-E4B9-2EEE-ED0C86ABF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8AD5A1-44EA-F49A-B8F3-11A846031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E6A168-024A-7F09-B92A-10DC9B798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0B0E99-6F4D-F8F2-D381-414D04CCB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58C6E1-A43F-14EF-179C-8C39B69D5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29DF27-F169-CD25-8BBF-E55AABE6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C2-03BA-4757-B233-03878D9BD579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B77DB0-42D5-DAC8-A15C-75C63DEE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AE8AE3-3445-168D-489E-F4797B58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594BB-BA43-4B7A-8805-E48FEBD06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95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BC2B6-651C-C4BA-FAC2-484C120E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E006D2-4C31-B0A4-4DD5-A8FA725D2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C2-03BA-4757-B233-03878D9BD579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5B2FCF-AA08-5421-0173-6FA230B56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E63AF1-BA15-D630-808E-0E850E58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594BB-BA43-4B7A-8805-E48FEBD06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36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9AEFAB-DAAA-C0E8-2DC7-0DDD1A2E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C2-03BA-4757-B233-03878D9BD579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05911A-8666-7E69-45E6-F391977AE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FAB78F-33FB-FBED-CF7A-F51BFFF0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594BB-BA43-4B7A-8805-E48FEBD06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20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F38AE-6F18-204A-091B-1FBBFD3B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12321-951C-03A1-3DAD-BE806C58D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AB90B2-D663-54F6-B391-B10731011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C98DBF-0DC9-A6EC-B053-F8834769D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C2-03BA-4757-B233-03878D9BD579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CEC7C-3184-E035-DABC-B06547489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008145-CA69-5156-91A1-F7A42F98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594BB-BA43-4B7A-8805-E48FEBD06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87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5EC48-23D8-822B-1B6E-0EAE53DF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09539D-9763-7945-B845-456F0A51ED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3D6B3E-2113-DBD5-F96D-72FCD93EE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F1CADA-F53A-5AB0-400B-77EE329F9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C2-03BA-4757-B233-03878D9BD579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C97953-2401-F49E-0001-B67B56AD7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A60190-6416-95AA-634D-E787FF3E5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594BB-BA43-4B7A-8805-E48FEBD06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62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80080C-1D60-B0AE-3234-EEA3AC509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498F75-44B6-8B44-0986-DC5E0128C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2C1567-083C-A58E-C9D0-AEB3E6969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FECC2-03BA-4757-B233-03878D9BD579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866E56-BDEE-0E8F-3DEB-5FA7947B0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362E7-B585-0A81-96FC-BB02BC564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594BB-BA43-4B7A-8805-E48FEBD06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5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20D8FB1-6BF4-744A-81D9-7175B44C20C2}"/>
              </a:ext>
            </a:extLst>
          </p:cNvPr>
          <p:cNvSpPr/>
          <p:nvPr/>
        </p:nvSpPr>
        <p:spPr>
          <a:xfrm>
            <a:off x="1011043" y="944136"/>
            <a:ext cx="5664819" cy="4218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3AF6CA1-E96D-9BE1-295F-F749A0D438D8}"/>
              </a:ext>
            </a:extLst>
          </p:cNvPr>
          <p:cNvSpPr/>
          <p:nvPr/>
        </p:nvSpPr>
        <p:spPr>
          <a:xfrm>
            <a:off x="1501698" y="1694985"/>
            <a:ext cx="1226634" cy="1189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92659CB-C5A1-4FD4-C93C-5AE0AF99226A}"/>
              </a:ext>
            </a:extLst>
          </p:cNvPr>
          <p:cNvSpPr/>
          <p:nvPr/>
        </p:nvSpPr>
        <p:spPr>
          <a:xfrm>
            <a:off x="4125952" y="1878051"/>
            <a:ext cx="1687551" cy="862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SDRAM/DDR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D5A434-1A37-BB93-2358-02FEB4317FF9}"/>
              </a:ext>
            </a:extLst>
          </p:cNvPr>
          <p:cNvSpPr/>
          <p:nvPr/>
        </p:nvSpPr>
        <p:spPr>
          <a:xfrm>
            <a:off x="4125952" y="3674326"/>
            <a:ext cx="1687551" cy="129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1E29AF2-85B4-5BC3-C4A6-3A132448EB55}"/>
              </a:ext>
            </a:extLst>
          </p:cNvPr>
          <p:cNvSpPr txBox="1"/>
          <p:nvPr/>
        </p:nvSpPr>
        <p:spPr>
          <a:xfrm>
            <a:off x="4166839" y="1486829"/>
            <a:ext cx="160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RAM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402CCF3-C1C5-655B-CB09-A9A8BEA7B34A}"/>
              </a:ext>
            </a:extLst>
          </p:cNvPr>
          <p:cNvSpPr txBox="1"/>
          <p:nvPr/>
        </p:nvSpPr>
        <p:spPr>
          <a:xfrm>
            <a:off x="4125952" y="3304994"/>
            <a:ext cx="160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Flash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69F51BF-118C-536C-F6B6-E821E21BD75E}"/>
              </a:ext>
            </a:extLst>
          </p:cNvPr>
          <p:cNvSpPr txBox="1"/>
          <p:nvPr/>
        </p:nvSpPr>
        <p:spPr>
          <a:xfrm>
            <a:off x="4252332" y="3731944"/>
            <a:ext cx="1412488" cy="380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uboot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0FE7FD2-AEF1-F200-81A7-F97537AD9013}"/>
              </a:ext>
            </a:extLst>
          </p:cNvPr>
          <p:cNvSpPr txBox="1"/>
          <p:nvPr/>
        </p:nvSpPr>
        <p:spPr>
          <a:xfrm>
            <a:off x="4248615" y="4106954"/>
            <a:ext cx="1412488" cy="380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内核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106606F-C320-57DC-0324-02A08831E0D6}"/>
              </a:ext>
            </a:extLst>
          </p:cNvPr>
          <p:cNvSpPr txBox="1"/>
          <p:nvPr/>
        </p:nvSpPr>
        <p:spPr>
          <a:xfrm>
            <a:off x="4215162" y="4518413"/>
            <a:ext cx="1412488" cy="380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文件系统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80CA741-25E3-2A34-23BD-DAD9385BF3B6}"/>
              </a:ext>
            </a:extLst>
          </p:cNvPr>
          <p:cNvCxnSpPr/>
          <p:nvPr/>
        </p:nvCxnSpPr>
        <p:spPr>
          <a:xfrm>
            <a:off x="4125952" y="4106954"/>
            <a:ext cx="168755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228D09D-F518-43FF-F8FF-B6D472FA3D21}"/>
              </a:ext>
            </a:extLst>
          </p:cNvPr>
          <p:cNvCxnSpPr/>
          <p:nvPr/>
        </p:nvCxnSpPr>
        <p:spPr>
          <a:xfrm>
            <a:off x="4111083" y="4512424"/>
            <a:ext cx="168755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7F6ADB7-38A4-C04E-724F-649ECCDF8ECD}"/>
              </a:ext>
            </a:extLst>
          </p:cNvPr>
          <p:cNvCxnSpPr>
            <a:endCxn id="9" idx="1"/>
          </p:cNvCxnSpPr>
          <p:nvPr/>
        </p:nvCxnSpPr>
        <p:spPr>
          <a:xfrm>
            <a:off x="2735766" y="2297151"/>
            <a:ext cx="1390186" cy="12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FDD20F5C-5020-F8B7-ABEC-FB1DB452CEC4}"/>
              </a:ext>
            </a:extLst>
          </p:cNvPr>
          <p:cNvCxnSpPr/>
          <p:nvPr/>
        </p:nvCxnSpPr>
        <p:spPr>
          <a:xfrm rot="16200000" flipH="1">
            <a:off x="2979698" y="2741805"/>
            <a:ext cx="1578828" cy="713679"/>
          </a:xfrm>
          <a:prstGeom prst="bentConnector3">
            <a:avLst>
              <a:gd name="adj1" fmla="val 966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308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9681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39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9102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2759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134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8BD23B5-6954-7AE7-37C2-030E2F7E33A7}"/>
              </a:ext>
            </a:extLst>
          </p:cNvPr>
          <p:cNvSpPr/>
          <p:nvPr/>
        </p:nvSpPr>
        <p:spPr>
          <a:xfrm>
            <a:off x="1011043" y="944136"/>
            <a:ext cx="5664819" cy="4218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72357F-3293-1300-6429-A94B9BEEB83C}"/>
              </a:ext>
            </a:extLst>
          </p:cNvPr>
          <p:cNvSpPr/>
          <p:nvPr/>
        </p:nvSpPr>
        <p:spPr>
          <a:xfrm>
            <a:off x="1501698" y="1694985"/>
            <a:ext cx="1226634" cy="1189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FEA4BD0-0F91-ED52-F4C0-2F157D4D5745}"/>
              </a:ext>
            </a:extLst>
          </p:cNvPr>
          <p:cNvSpPr/>
          <p:nvPr/>
        </p:nvSpPr>
        <p:spPr>
          <a:xfrm>
            <a:off x="4125952" y="1930089"/>
            <a:ext cx="1687551" cy="862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SDRAM/DDR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B69EDA-2681-BE48-01D5-B5E833E5373D}"/>
              </a:ext>
            </a:extLst>
          </p:cNvPr>
          <p:cNvSpPr/>
          <p:nvPr/>
        </p:nvSpPr>
        <p:spPr>
          <a:xfrm>
            <a:off x="8251903" y="3481040"/>
            <a:ext cx="1687551" cy="129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CFD173-1FD9-1903-FFEE-86C24A85887C}"/>
              </a:ext>
            </a:extLst>
          </p:cNvPr>
          <p:cNvSpPr txBox="1"/>
          <p:nvPr/>
        </p:nvSpPr>
        <p:spPr>
          <a:xfrm>
            <a:off x="4166839" y="1605773"/>
            <a:ext cx="160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RAM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9C3E7E-C007-6349-0187-B19719B68DBB}"/>
              </a:ext>
            </a:extLst>
          </p:cNvPr>
          <p:cNvSpPr txBox="1"/>
          <p:nvPr/>
        </p:nvSpPr>
        <p:spPr>
          <a:xfrm>
            <a:off x="8251903" y="3111708"/>
            <a:ext cx="160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Flash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19461A-8C3C-EABD-72AB-A1966C7C0ED8}"/>
              </a:ext>
            </a:extLst>
          </p:cNvPr>
          <p:cNvSpPr txBox="1"/>
          <p:nvPr/>
        </p:nvSpPr>
        <p:spPr>
          <a:xfrm>
            <a:off x="8378283" y="3538658"/>
            <a:ext cx="1412488" cy="380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uboot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E076D7-836E-4C07-7A66-4BA2F3A97244}"/>
              </a:ext>
            </a:extLst>
          </p:cNvPr>
          <p:cNvSpPr txBox="1"/>
          <p:nvPr/>
        </p:nvSpPr>
        <p:spPr>
          <a:xfrm>
            <a:off x="8374566" y="3913668"/>
            <a:ext cx="1412488" cy="380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内核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E32E040-7EC3-A0CB-0B8C-70FE75A57C61}"/>
              </a:ext>
            </a:extLst>
          </p:cNvPr>
          <p:cNvSpPr txBox="1"/>
          <p:nvPr/>
        </p:nvSpPr>
        <p:spPr>
          <a:xfrm>
            <a:off x="8341113" y="4325127"/>
            <a:ext cx="1412488" cy="380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文件系统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611C697-60EE-1348-ED85-4E04392DD2AC}"/>
              </a:ext>
            </a:extLst>
          </p:cNvPr>
          <p:cNvCxnSpPr/>
          <p:nvPr/>
        </p:nvCxnSpPr>
        <p:spPr>
          <a:xfrm>
            <a:off x="8251903" y="3913668"/>
            <a:ext cx="168755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0E2E171-A287-5B43-53B3-5703A73C7323}"/>
              </a:ext>
            </a:extLst>
          </p:cNvPr>
          <p:cNvCxnSpPr/>
          <p:nvPr/>
        </p:nvCxnSpPr>
        <p:spPr>
          <a:xfrm>
            <a:off x="8237034" y="4319138"/>
            <a:ext cx="168755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3B0329E3-3DB4-6E5D-C28D-244A0E0DF03E}"/>
              </a:ext>
            </a:extLst>
          </p:cNvPr>
          <p:cNvSpPr/>
          <p:nvPr/>
        </p:nvSpPr>
        <p:spPr>
          <a:xfrm>
            <a:off x="4125952" y="3634370"/>
            <a:ext cx="1687551" cy="9218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13F4837-8A03-0033-C06D-7AA94297481B}"/>
              </a:ext>
            </a:extLst>
          </p:cNvPr>
          <p:cNvSpPr txBox="1"/>
          <p:nvPr/>
        </p:nvSpPr>
        <p:spPr>
          <a:xfrm>
            <a:off x="4185425" y="3910621"/>
            <a:ext cx="160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EMMC</a:t>
            </a:r>
            <a:r>
              <a:rPr lang="zh-CN" altLang="en-US" dirty="0"/>
              <a:t>控制器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444C39D-BB17-3BD1-0054-58AAE41F57C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728332" y="2361269"/>
            <a:ext cx="139762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2EB10F51-95E9-93D3-B6FC-ABC9D34FC9A1}"/>
              </a:ext>
            </a:extLst>
          </p:cNvPr>
          <p:cNvCxnSpPr>
            <a:endCxn id="18" idx="1"/>
          </p:cNvCxnSpPr>
          <p:nvPr/>
        </p:nvCxnSpPr>
        <p:spPr>
          <a:xfrm rot="16200000" flipH="1">
            <a:off x="2903498" y="2872832"/>
            <a:ext cx="1738663" cy="70624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6746CBB-5616-4592-B341-51C6ABF59B7A}"/>
              </a:ext>
            </a:extLst>
          </p:cNvPr>
          <p:cNvCxnSpPr>
            <a:stCxn id="18" idx="3"/>
            <a:endCxn id="7" idx="1"/>
          </p:cNvCxnSpPr>
          <p:nvPr/>
        </p:nvCxnSpPr>
        <p:spPr>
          <a:xfrm>
            <a:off x="5813503" y="4095287"/>
            <a:ext cx="2438400" cy="315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152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9861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4303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22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914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1210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126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541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20</Words>
  <Application>Microsoft Office PowerPoint</Application>
  <PresentationFormat>宽屏</PresentationFormat>
  <Paragraphs>15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杰森 林</dc:creator>
  <cp:lastModifiedBy>杰森 林</cp:lastModifiedBy>
  <cp:revision>1</cp:revision>
  <dcterms:created xsi:type="dcterms:W3CDTF">2024-09-02T14:31:24Z</dcterms:created>
  <dcterms:modified xsi:type="dcterms:W3CDTF">2024-09-02T15:06:47Z</dcterms:modified>
</cp:coreProperties>
</file>