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6A193-15CD-4BBD-9ED8-6693E4CF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56671A-BC7E-453C-961B-962D224CB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73A02-039C-4262-873A-51B21725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56E97-2208-4D4C-B6BE-EC4A54FC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0E12C-429D-420C-8AFF-D519D642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E8B4D-7526-4594-A912-633DD005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456CA-204D-4E6B-B591-271E1E5F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C068-846E-4197-B0D3-780AAA34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661C-FBDF-4180-B38D-1FDAC71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25540-EC2C-4982-ACB0-7195D44B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B50B9-D21F-459A-821A-6F3AA1E23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85505-7C64-4901-8B92-804F6E28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F4C9D-056A-487F-BD5A-C7147A55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0831D-55C3-429C-8EA6-660CEB1D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F6901-330D-488E-BB3D-8B929A4A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21E4-1753-4020-9933-EF4C262B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8921C-E7EA-459E-A0C4-9F9F6CA9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F2F95-C5B2-4A5C-8027-9215BB6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AE3FC-D5D7-4B82-9CB7-BF91F5F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68323-D390-4AA5-8CD2-ACDD47BD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6648-6195-40FC-B47E-E7713731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E66E8-8244-4CDA-98F6-85554CC8E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355F-6D86-422D-8CB2-DC106C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0D7D-F524-4260-8ABA-F622EA0A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11CB8-A555-4146-9D04-AC391EE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BD2F5-DE30-4EAC-9567-D0BC15D2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A16FD-5C43-4159-929D-F7240DC5E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2AC35-EEEE-4CFB-B91E-001048A6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A058-C0FB-417E-BDB9-F807BF87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168C8-1A0B-42E5-82F0-E9A49211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1F24A-B82E-4E5B-90FD-0EE3B2E2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08EA-B302-41DC-9F9D-DDB62ADC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1FB85-DBAE-4307-BCFA-8D6B5E02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1DB4D-F200-41CC-AFFF-F5399599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A193F-C1F0-4A70-8FFE-CBB89827D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21EC8-3D8B-42E0-9C5E-3D91E10A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590E6-7955-492E-A2F9-90D226F3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84ECC-26DD-4645-968E-C7C62192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3730CD-1EDE-4840-9DAF-C225BB2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9FB2-1E47-40C6-9407-19685EE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DA7A2-5CEE-4879-817A-E35F3E6D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842AF-A50C-40B2-9604-0FDFF99E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F5C8-E871-4582-B234-A97FEA02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50A970-C625-4819-B23E-E06EB93E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C84E1-8F64-4B88-966A-883EA28B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8BA3A-3FCB-47C3-AB8C-FC4A7CD2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7C48-CDC0-4D8E-978C-D5B9322E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B483-2DD6-4ECA-91EE-0F1E8865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47006-97EB-438B-ACEA-672A3CE2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77CDF-8BEE-475F-BD4C-6C9D0DA3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E28A5-2575-450E-B6D8-E1652216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51821-6AFB-4CCA-B4E4-244CE48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7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493A-FEEA-4EF7-9E8D-B56166F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AD65CB-99F4-4C90-B5CF-0CA7E6299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50124-3D0B-4315-93DC-540F9FE7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69C5-5157-4EFF-862E-2ADC865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10469-F0E2-46C0-89B4-8B412B3D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B26D7-C5DF-4537-8EFA-01007B7A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0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BD7869-BBF2-423D-A5C9-28C1BE99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36737-902E-4F9A-8F88-B9CB3C9E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EB2D2-C69A-4732-BE59-6E60ED1E9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5444-C6E4-45CF-8850-35472639715B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1FDDB-3837-411E-97B9-A390D488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983EE-8969-4632-AFD4-DFAC75C9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C9BA-CD87-4CE2-AEB1-E50BBB23A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하늘, 건물, 도시이(가) 표시된 사진&#10;&#10;자동 생성된 설명">
            <a:extLst>
              <a:ext uri="{FF2B5EF4-FFF2-40B4-BE49-F238E27FC236}">
                <a16:creationId xmlns:a16="http://schemas.microsoft.com/office/drawing/2014/main" id="{F2AE374E-3D88-45F3-8BA1-06199C9A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0" y="0"/>
            <a:ext cx="9727660" cy="6853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FCB373-13E5-46FF-A8FB-285CDCEF839A}"/>
              </a:ext>
            </a:extLst>
          </p:cNvPr>
          <p:cNvSpPr/>
          <p:nvPr/>
        </p:nvSpPr>
        <p:spPr>
          <a:xfrm>
            <a:off x="1232170" y="0"/>
            <a:ext cx="972766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하늘, 건물, 도시이(가) 표시된 사진&#10;&#10;자동 생성된 설명">
            <a:extLst>
              <a:ext uri="{FF2B5EF4-FFF2-40B4-BE49-F238E27FC236}">
                <a16:creationId xmlns:a16="http://schemas.microsoft.com/office/drawing/2014/main" id="{F2AE374E-3D88-45F3-8BA1-06199C9A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20" y="0"/>
            <a:ext cx="9727660" cy="6853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FCB373-13E5-46FF-A8FB-285CDCEF839A}"/>
              </a:ext>
            </a:extLst>
          </p:cNvPr>
          <p:cNvSpPr/>
          <p:nvPr/>
        </p:nvSpPr>
        <p:spPr>
          <a:xfrm>
            <a:off x="2409220" y="0"/>
            <a:ext cx="972766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하늘, 건물, 도시이(가) 표시된 사진&#10;&#10;자동 생성된 설명">
            <a:extLst>
              <a:ext uri="{FF2B5EF4-FFF2-40B4-BE49-F238E27FC236}">
                <a16:creationId xmlns:a16="http://schemas.microsoft.com/office/drawing/2014/main" id="{F2AE374E-3D88-45F3-8BA1-06199C9A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9" y="0"/>
            <a:ext cx="9727660" cy="6853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FCB373-13E5-46FF-A8FB-285CDCEF839A}"/>
              </a:ext>
            </a:extLst>
          </p:cNvPr>
          <p:cNvSpPr/>
          <p:nvPr/>
        </p:nvSpPr>
        <p:spPr>
          <a:xfrm>
            <a:off x="2370309" y="0"/>
            <a:ext cx="9727660" cy="685800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하늘, 건물, 도시이(가) 표시된 사진&#10;&#10;자동 생성된 설명">
            <a:extLst>
              <a:ext uri="{FF2B5EF4-FFF2-40B4-BE49-F238E27FC236}">
                <a16:creationId xmlns:a16="http://schemas.microsoft.com/office/drawing/2014/main" id="{F2AE374E-3D88-45F3-8BA1-06199C9A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0" y="0"/>
            <a:ext cx="9727660" cy="6853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FCB373-13E5-46FF-A8FB-285CDCEF839A}"/>
              </a:ext>
            </a:extLst>
          </p:cNvPr>
          <p:cNvSpPr/>
          <p:nvPr/>
        </p:nvSpPr>
        <p:spPr>
          <a:xfrm>
            <a:off x="1232170" y="0"/>
            <a:ext cx="972766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이재혁</dc:creator>
  <cp:lastModifiedBy>이재혁</cp:lastModifiedBy>
  <cp:revision>2</cp:revision>
  <dcterms:created xsi:type="dcterms:W3CDTF">2021-08-14T12:02:06Z</dcterms:created>
  <dcterms:modified xsi:type="dcterms:W3CDTF">2021-08-14T12:05:55Z</dcterms:modified>
</cp:coreProperties>
</file>