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NEW PPT BG\BG_PPT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98"/>
            <a:ext cx="9166882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3568" y="414908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  <a:ea typeface="微軟正黑體" pitchFamily="34" charset="-120"/>
              </a:defRPr>
            </a:lvl1pPr>
          </a:lstStyle>
          <a:p>
            <a:fld id="{AD06B7AF-EE44-4A00-A117-99AA8325B99B}" type="datetimeFigureOut">
              <a:rPr lang="zh-TW" altLang="en-US" smtClean="0"/>
              <a:pPr/>
              <a:t>2018/12/10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697241" y="1268760"/>
            <a:ext cx="5314919" cy="15121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4824536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61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NEW PPT BG\BG_PPT_工作區域 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0" y="0"/>
            <a:ext cx="9299386" cy="697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 userDrawn="1"/>
        </p:nvSpPr>
        <p:spPr>
          <a:xfrm>
            <a:off x="611560" y="1052736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600" b="1" dirty="0" smtClean="0">
                <a:solidFill>
                  <a:schemeClr val="bg1"/>
                </a:solidFill>
              </a:rPr>
              <a:t>THANK YOU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4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204016" cy="6912000"/>
          </a:xfrm>
          <a:prstGeom prst="rect">
            <a:avLst/>
          </a:prstGeom>
        </p:spPr>
      </p:pic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568951" cy="48238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/>
        </p:nvSpPr>
        <p:spPr>
          <a:xfrm>
            <a:off x="4464496" y="6453336"/>
            <a:ext cx="611560" cy="249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33194B-ACA7-442C-B42F-FA6878147AC0}" type="slidenum">
              <a:rPr lang="zh-TW" alt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zh-TW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6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A204-A7F6-4F26-809D-E609BE024F1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7B6E-5B6A-4342-82AA-DBFEFB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28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文字過濾器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4650432" cy="10332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Written By: </a:t>
            </a:r>
            <a:r>
              <a:rPr lang="en-US" altLang="zh-TW" dirty="0" smtClean="0"/>
              <a:t>Jason Wu</a:t>
            </a:r>
            <a:endParaRPr lang="en-US" altLang="zh-TW" dirty="0" smtClean="0"/>
          </a:p>
          <a:p>
            <a:r>
              <a:rPr lang="en-US" altLang="zh-TW" dirty="0" smtClean="0"/>
              <a:t>Date: </a:t>
            </a:r>
            <a:r>
              <a:rPr lang="en-US" altLang="zh-TW" dirty="0" smtClean="0"/>
              <a:t>2018/12/10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7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時間複雜度分析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4077929" cy="47468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 </a:t>
            </a:r>
            <a:r>
              <a:rPr lang="zh-TW" altLang="en-US" dirty="0" smtClean="0"/>
              <a:t>為輸入的單字數，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 </a:t>
            </a:r>
            <a:r>
              <a:rPr lang="zh-TW" altLang="en-US" dirty="0" smtClean="0"/>
              <a:t>為設定為過濾字的組數，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 </a:t>
            </a:r>
            <a:r>
              <a:rPr lang="zh-TW" altLang="en-US" dirty="0" smtClean="0"/>
              <a:t>為每一單字中出現過濾字的次數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T(n) = O(f(n) * g(m) * h(k))</a:t>
            </a:r>
          </a:p>
          <a:p>
            <a:pPr marL="0" indent="0">
              <a:buNone/>
            </a:pPr>
            <a:r>
              <a:rPr lang="en-US" altLang="zh-TW" dirty="0" smtClean="0"/>
              <a:t>        = O(f(n))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57" y="1295400"/>
            <a:ext cx="4429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空間複</a:t>
            </a:r>
            <a:r>
              <a:rPr lang="zh-TW" altLang="en-US" dirty="0"/>
              <a:t>雜度分析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4077929" cy="47468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 </a:t>
            </a:r>
            <a:r>
              <a:rPr lang="zh-TW" altLang="en-US" dirty="0" smtClean="0"/>
              <a:t>為輸入的單字數，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 </a:t>
            </a:r>
            <a:r>
              <a:rPr lang="zh-TW" altLang="en-US" dirty="0" smtClean="0"/>
              <a:t>為設定為過濾字的組數，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 </a:t>
            </a:r>
            <a:r>
              <a:rPr lang="zh-TW" altLang="en-US" dirty="0" smtClean="0"/>
              <a:t>為每一單字中出現過濾字的次數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Sp</a:t>
            </a:r>
            <a:r>
              <a:rPr lang="en-US" altLang="zh-TW" dirty="0" smtClean="0"/>
              <a:t> = 4 + n*m*k + 8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= </a:t>
            </a:r>
            <a:r>
              <a:rPr lang="en-US" altLang="zh-TW" dirty="0" err="1" smtClean="0"/>
              <a:t>nmk</a:t>
            </a:r>
            <a:r>
              <a:rPr lang="en-US" altLang="zh-TW" dirty="0" smtClean="0"/>
              <a:t> + 12 bytes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57" y="1295400"/>
            <a:ext cx="4429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05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文字過濾器</vt:lpstr>
      <vt:lpstr>時間複雜度分析</vt:lpstr>
      <vt:lpstr>空間複雜度分析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C++ Modules Diagram</dc:title>
  <dc:creator>張世明 Charles Chang</dc:creator>
  <cp:lastModifiedBy>Windows User</cp:lastModifiedBy>
  <cp:revision>11</cp:revision>
  <dcterms:created xsi:type="dcterms:W3CDTF">2018-12-06T09:40:17Z</dcterms:created>
  <dcterms:modified xsi:type="dcterms:W3CDTF">2018-12-10T09:24:09Z</dcterms:modified>
</cp:coreProperties>
</file>