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2" r:id="rId5"/>
    <p:sldId id="260" r:id="rId6"/>
    <p:sldId id="270" r:id="rId7"/>
    <p:sldId id="268" r:id="rId8"/>
    <p:sldId id="258" r:id="rId9"/>
    <p:sldId id="257" r:id="rId10"/>
    <p:sldId id="259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3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3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1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1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4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6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4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5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5AD2-4129-4F36-924F-4E166C05FA19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A90E-F80F-4A20-BAA3-C73F2FE22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7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Tosonw/article/details/104286028" TargetMode="External"/><Relationship Id="rId2" Type="http://schemas.openxmlformats.org/officeDocument/2006/relationships/hyperlink" Target="https://blog.csdn.net/qq_38032876/article/details/109820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s.developer.nvidia.com/t/appsrc-with-numpy-input-in-python/120611" TargetMode="External"/><Relationship Id="rId4" Type="http://schemas.openxmlformats.org/officeDocument/2006/relationships/hyperlink" Target="https://github.com/NVIDIA-AI-IOT/deepstream_python_apps/tree/master/apps/deepstream-test1-rtsp-ou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Nvidia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deepstream</a:t>
            </a:r>
            <a:r>
              <a:rPr lang="en-US" altLang="zh-TW" dirty="0" smtClean="0"/>
              <a:t> input array to output </a:t>
            </a:r>
            <a:r>
              <a:rPr lang="en-US" altLang="zh-TW" dirty="0" err="1" smtClean="0"/>
              <a:t>rtsp</a:t>
            </a:r>
            <a:r>
              <a:rPr lang="en-US" altLang="zh-TW" dirty="0" smtClean="0"/>
              <a:t> pipeline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7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Function1:</a:t>
            </a:r>
            <a:r>
              <a:rPr lang="zh-TW" altLang="en-US" dirty="0" smtClean="0"/>
              <a:t> </a:t>
            </a:r>
            <a:r>
              <a:rPr lang="en-US" altLang="zh-TW" dirty="0"/>
              <a:t>__</a:t>
            </a:r>
            <a:r>
              <a:rPr lang="en-US" altLang="zh-TW" dirty="0" err="1"/>
              <a:t>inital</a:t>
            </a:r>
            <a:r>
              <a:rPr lang="en-US" altLang="zh-TW" dirty="0" smtClean="0"/>
              <a:t>__</a:t>
            </a:r>
            <a:r>
              <a:rPr lang="zh-TW" altLang="en-US" dirty="0" smtClean="0"/>
              <a:t> 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初始化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，</a:t>
            </a:r>
            <a:r>
              <a:rPr lang="zh-TW" altLang="en-US" dirty="0"/>
              <a:t>所有建</a:t>
            </a:r>
            <a:r>
              <a:rPr lang="zh-TW" altLang="en-US" dirty="0" smtClean="0"/>
              <a:t>構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的過程都在這個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r>
              <a:rPr lang="zh-TW" altLang="en-US" dirty="0" smtClean="0"/>
              <a:t>所需輸入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zh-TW" altLang="en-US" dirty="0"/>
              <a:t>建構完成的</a:t>
            </a:r>
            <a:r>
              <a:rPr lang="en-US" altLang="zh-TW" dirty="0" smtClean="0"/>
              <a:t>pipeline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331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Function2: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graph_pipeline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生成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可視化圖，</a:t>
            </a:r>
            <a:r>
              <a:rPr lang="zh-TW" altLang="en-US" dirty="0"/>
              <a:t>方</a:t>
            </a:r>
            <a:r>
              <a:rPr lang="zh-TW" altLang="en-US" dirty="0" smtClean="0"/>
              <a:t>便做後續</a:t>
            </a:r>
            <a:r>
              <a:rPr lang="en-US" altLang="zh-TW" dirty="0" smtClean="0"/>
              <a:t>debug</a:t>
            </a:r>
          </a:p>
          <a:p>
            <a:r>
              <a:rPr lang="zh-TW" altLang="en-US" dirty="0"/>
              <a:t>所</a:t>
            </a:r>
            <a:r>
              <a:rPr lang="zh-TW" altLang="en-US" dirty="0" smtClean="0"/>
              <a:t>需輸入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儲存圖片的位置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en-US" altLang="zh-TW" dirty="0" smtClean="0"/>
              <a:t>pipeline</a:t>
            </a:r>
            <a:r>
              <a:rPr lang="zh-TW" altLang="en-US" dirty="0"/>
              <a:t>可視化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zh-TW" altLang="en-US" dirty="0" smtClean="0">
                <a:solidFill>
                  <a:srgbClr val="FF0000"/>
                </a:solidFill>
              </a:rPr>
              <a:t>所需安裝包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apt-get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graphviz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*在使用此</a:t>
            </a: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r>
              <a:rPr lang="zh-TW" altLang="en-US" dirty="0" smtClean="0">
                <a:solidFill>
                  <a:srgbClr val="FF0000"/>
                </a:solidFill>
              </a:rPr>
              <a:t>前記得</a:t>
            </a:r>
            <a:r>
              <a:rPr lang="zh-TW" altLang="en-US" dirty="0">
                <a:solidFill>
                  <a:srgbClr val="FF0000"/>
                </a:solidFill>
              </a:rPr>
              <a:t>在目錄底下的</a:t>
            </a:r>
            <a:r>
              <a:rPr lang="en-US" altLang="zh-TW" dirty="0">
                <a:solidFill>
                  <a:srgbClr val="FF0000"/>
                </a:solidFill>
              </a:rPr>
              <a:t>command</a:t>
            </a:r>
            <a:r>
              <a:rPr lang="zh-TW" altLang="en-US" dirty="0">
                <a:solidFill>
                  <a:srgbClr val="FF0000"/>
                </a:solidFill>
              </a:rPr>
              <a:t>輸入以下</a:t>
            </a:r>
            <a:r>
              <a:rPr lang="zh-TW" altLang="en-US" dirty="0" smtClean="0">
                <a:solidFill>
                  <a:srgbClr val="FF0000"/>
                </a:solidFill>
              </a:rPr>
              <a:t>指令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xport GST_DEBUG_DUMP_DOT_DIR=/</a:t>
            </a:r>
            <a:r>
              <a:rPr lang="en-US" altLang="zh-TW" dirty="0" err="1" smtClean="0">
                <a:solidFill>
                  <a:srgbClr val="FF0000"/>
                </a:solidFill>
              </a:rPr>
              <a:t>tmp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*必須在</a:t>
            </a:r>
            <a:r>
              <a:rPr lang="en-US" altLang="zh-TW" dirty="0" err="1" smtClean="0">
                <a:solidFill>
                  <a:srgbClr val="FF0000"/>
                </a:solidFill>
              </a:rPr>
              <a:t>end_streaming</a:t>
            </a:r>
            <a:r>
              <a:rPr lang="zh-TW" altLang="en-US" smtClean="0">
                <a:solidFill>
                  <a:srgbClr val="FF0000"/>
                </a:solidFill>
              </a:rPr>
              <a:t>前執行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Function3:</a:t>
            </a:r>
            <a:r>
              <a:rPr lang="zh-TW" altLang="en-US" dirty="0" smtClean="0"/>
              <a:t> </a:t>
            </a:r>
            <a:r>
              <a:rPr lang="en-US" altLang="zh-TW" dirty="0" err="1"/>
              <a:t>ndarray_to_gst_buffer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將輸入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轉換為</a:t>
            </a:r>
            <a:r>
              <a:rPr lang="en-US" altLang="zh-TW" dirty="0" smtClean="0"/>
              <a:t>deep stream</a:t>
            </a:r>
            <a:r>
              <a:rPr lang="zh-TW" altLang="en-US" dirty="0" smtClean="0"/>
              <a:t>所需的輸入格式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gst_buffer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所需輸入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</a:t>
            </a:r>
          </a:p>
          <a:p>
            <a:r>
              <a:rPr lang="zh-TW" altLang="en-US" dirty="0"/>
              <a:t>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gst</a:t>
            </a:r>
            <a:r>
              <a:rPr lang="en-US" altLang="zh-TW" dirty="0"/>
              <a:t>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46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Function4:</a:t>
            </a:r>
            <a:r>
              <a:rPr lang="zh-TW" altLang="en-US" dirty="0" smtClean="0"/>
              <a:t> </a:t>
            </a:r>
            <a:r>
              <a:rPr lang="en-US" altLang="zh-TW" dirty="0" err="1"/>
              <a:t>start_streaming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透過</a:t>
            </a:r>
            <a:r>
              <a:rPr lang="en-US" altLang="zh-TW" dirty="0" err="1" smtClean="0"/>
              <a:t>appsource</a:t>
            </a:r>
            <a:r>
              <a:rPr lang="zh-TW" altLang="en-US" dirty="0" smtClean="0"/>
              <a:t>開始將資料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持續推送進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正式開始運作</a:t>
            </a:r>
            <a:endParaRPr lang="en-US" altLang="zh-TW" dirty="0"/>
          </a:p>
          <a:p>
            <a:r>
              <a:rPr lang="zh-TW" altLang="en-US" dirty="0"/>
              <a:t>所需輸入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array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en-US" altLang="zh-TW" dirty="0" err="1" smtClean="0"/>
              <a:t>rtsp</a:t>
            </a:r>
            <a:r>
              <a:rPr lang="zh-TW" altLang="en-US" dirty="0" smtClean="0"/>
              <a:t>流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59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Function5:</a:t>
            </a:r>
            <a:r>
              <a:rPr lang="zh-TW" altLang="en-US" dirty="0" smtClean="0"/>
              <a:t> </a:t>
            </a:r>
            <a:r>
              <a:rPr lang="en-US" altLang="zh-TW" dirty="0" err="1"/>
              <a:t>rtspout_streaming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透過</a:t>
            </a:r>
            <a:r>
              <a:rPr lang="en-US" altLang="zh-TW" dirty="0" err="1" smtClean="0"/>
              <a:t>multiprocess</a:t>
            </a:r>
            <a:r>
              <a:rPr lang="zh-TW" altLang="en-US" dirty="0" smtClean="0"/>
              <a:t>執行此程式，使得接收方能在</a:t>
            </a:r>
            <a:r>
              <a:rPr lang="en-US" altLang="zh-TW" dirty="0" err="1" smtClean="0"/>
              <a:t>appsource</a:t>
            </a:r>
            <a:r>
              <a:rPr lang="zh-TW" altLang="en-US" dirty="0" smtClean="0"/>
              <a:t>推送資料的同時也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接收，以實現即時串流</a:t>
            </a:r>
            <a:endParaRPr lang="en-US" altLang="zh-TW" dirty="0"/>
          </a:p>
          <a:p>
            <a:r>
              <a:rPr lang="zh-TW" altLang="en-US" dirty="0"/>
              <a:t>所需輸入</a:t>
            </a:r>
            <a:r>
              <a:rPr lang="en-US" altLang="zh-TW" dirty="0"/>
              <a:t>:</a:t>
            </a:r>
            <a:r>
              <a:rPr lang="zh-TW" altLang="en-US" dirty="0"/>
              <a:t> 無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zh-TW" altLang="en-US" dirty="0"/>
              <a:t>無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2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Function6:</a:t>
            </a:r>
            <a:r>
              <a:rPr lang="zh-TW" altLang="en-US" dirty="0" smtClean="0"/>
              <a:t> </a:t>
            </a:r>
            <a:r>
              <a:rPr lang="en-US" altLang="zh-TW" dirty="0" err="1"/>
              <a:t>end_streaming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終止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以及後續清理步驟</a:t>
            </a:r>
            <a:endParaRPr lang="en-US" altLang="zh-TW" dirty="0"/>
          </a:p>
          <a:p>
            <a:r>
              <a:rPr lang="zh-TW" altLang="en-US" dirty="0" smtClean="0"/>
              <a:t>所</a:t>
            </a:r>
            <a:r>
              <a:rPr lang="zh-TW" altLang="en-US" dirty="0"/>
              <a:t>需輸入</a:t>
            </a:r>
            <a:r>
              <a:rPr lang="en-US" altLang="zh-TW" dirty="0"/>
              <a:t>:</a:t>
            </a:r>
            <a:r>
              <a:rPr lang="zh-TW" altLang="en-US" dirty="0"/>
              <a:t> 無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zh-TW" altLang="en-US" dirty="0" smtClean="0"/>
              <a:t>無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2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pipeline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Deepstream</a:t>
            </a:r>
            <a:r>
              <a:rPr lang="en-US" altLang="zh-TW" dirty="0" smtClean="0"/>
              <a:t> Pipeline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生成</a:t>
            </a:r>
            <a:r>
              <a:rPr lang="en-US" altLang="zh-TW" dirty="0" err="1" smtClean="0"/>
              <a:t>Deepstream</a:t>
            </a:r>
            <a:r>
              <a:rPr lang="en-US" altLang="zh-TW" dirty="0" smtClean="0"/>
              <a:t> pipeline</a:t>
            </a:r>
            <a:r>
              <a:rPr lang="zh-TW" altLang="en-US" dirty="0" smtClean="0"/>
              <a:t>大致區分成</a:t>
            </a:r>
            <a:r>
              <a:rPr lang="zh-TW" altLang="en-US" dirty="0"/>
              <a:t>四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part:</a:t>
            </a:r>
          </a:p>
          <a:p>
            <a:r>
              <a:rPr lang="en-US" altLang="zh-TW" dirty="0" smtClean="0"/>
              <a:t>Part1: 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 smtClean="0"/>
              <a:t>Part2: </a:t>
            </a:r>
            <a:r>
              <a:rPr lang="zh-TW" altLang="en-US" dirty="0" smtClean="0"/>
              <a:t>設定每個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property</a:t>
            </a:r>
          </a:p>
          <a:p>
            <a:r>
              <a:rPr lang="en-US" altLang="zh-TW" dirty="0" smtClean="0"/>
              <a:t>Part3: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 </a:t>
            </a:r>
            <a:r>
              <a:rPr lang="zh-TW" altLang="en-US" dirty="0" smtClean="0"/>
              <a:t>進</a:t>
            </a:r>
            <a:r>
              <a:rPr lang="en-US" altLang="zh-TW" dirty="0" smtClean="0"/>
              <a:t>pipeline</a:t>
            </a:r>
          </a:p>
          <a:p>
            <a:r>
              <a:rPr lang="en-US" altLang="zh-TW" dirty="0" smtClean="0"/>
              <a:t>Part4: </a:t>
            </a:r>
            <a:r>
              <a:rPr lang="zh-TW" altLang="en-US" dirty="0"/>
              <a:t>按照</a:t>
            </a:r>
            <a:r>
              <a:rPr lang="zh-TW" altLang="en-US" dirty="0" smtClean="0"/>
              <a:t>順序</a:t>
            </a:r>
            <a:r>
              <a:rPr lang="zh-TW" altLang="en-US" dirty="0"/>
              <a:t>將</a:t>
            </a:r>
            <a:r>
              <a:rPr lang="zh-TW" altLang="en-US" dirty="0" smtClean="0"/>
              <a:t>所需的</a:t>
            </a:r>
            <a:r>
              <a:rPr lang="en-US" altLang="zh-TW" dirty="0" smtClean="0"/>
              <a:t>element link</a:t>
            </a:r>
            <a:r>
              <a:rPr lang="zh-TW" altLang="en-US" dirty="0" smtClean="0"/>
              <a:t>起來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297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</a:t>
            </a:r>
            <a:r>
              <a:rPr lang="en-US" altLang="zh-TW" dirty="0" smtClean="0"/>
              <a:t>customized Pipeline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實現</a:t>
            </a:r>
            <a:r>
              <a:rPr lang="en-US" altLang="zh-TW" dirty="0"/>
              <a:t>input array to output </a:t>
            </a:r>
            <a:r>
              <a:rPr lang="en-US" altLang="zh-TW" dirty="0" err="1"/>
              <a:t>rtsp</a:t>
            </a:r>
            <a:r>
              <a:rPr lang="en-US" altLang="zh-TW" dirty="0"/>
              <a:t> </a:t>
            </a:r>
          </a:p>
          <a:p>
            <a:r>
              <a:rPr lang="en-US" altLang="zh-TW" dirty="0" smtClean="0"/>
              <a:t>Pipeline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Appsrc</a:t>
            </a:r>
            <a:r>
              <a:rPr lang="en-US" altLang="zh-TW" dirty="0" smtClean="0"/>
              <a:t> -&gt; </a:t>
            </a:r>
            <a:r>
              <a:rPr lang="en-US" altLang="zh-TW" dirty="0" err="1" smtClean="0"/>
              <a:t>nvvideoconvert</a:t>
            </a:r>
            <a:r>
              <a:rPr lang="en-US" altLang="zh-TW" dirty="0" smtClean="0"/>
              <a:t> 1 -&gt; capsfilter1 -&gt; </a:t>
            </a:r>
            <a:r>
              <a:rPr lang="en-US" altLang="zh-TW" dirty="0" err="1" smtClean="0"/>
              <a:t>streammux</a:t>
            </a:r>
            <a:r>
              <a:rPr lang="en-US" altLang="zh-TW" dirty="0" smtClean="0"/>
              <a:t> -&gt; nvvideoconvert2 -&gt; capsfilter2 -&gt; h264encoder -&gt; h264parser -&gt; </a:t>
            </a:r>
            <a:r>
              <a:rPr lang="en-US" altLang="zh-TW" dirty="0" err="1" smtClean="0"/>
              <a:t>rtppay</a:t>
            </a:r>
            <a:r>
              <a:rPr lang="en-US" altLang="zh-TW" dirty="0" smtClean="0"/>
              <a:t> -&gt; </a:t>
            </a:r>
            <a:r>
              <a:rPr lang="en-US" altLang="zh-TW" dirty="0" err="1" smtClean="0"/>
              <a:t>udpsink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66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customized Pipeline </a:t>
            </a:r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紫色</a:t>
            </a:r>
            <a:r>
              <a:rPr lang="zh-TW" altLang="en-US" dirty="0"/>
              <a:t>方框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sink(</a:t>
            </a:r>
            <a:r>
              <a:rPr lang="zh-TW" altLang="en-US" dirty="0" smtClean="0"/>
              <a:t>接收</a:t>
            </a:r>
            <a:r>
              <a:rPr lang="en-US" altLang="zh-TW" dirty="0" smtClean="0"/>
              <a:t>, input)</a:t>
            </a:r>
          </a:p>
          <a:p>
            <a:r>
              <a:rPr lang="zh-TW" altLang="en-US" dirty="0"/>
              <a:t>紅色方框</a:t>
            </a:r>
            <a:r>
              <a:rPr lang="zh-TW" altLang="en-US" dirty="0" smtClean="0"/>
              <a:t>代表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, output)</a:t>
            </a:r>
          </a:p>
          <a:p>
            <a:r>
              <a:rPr lang="zh-TW" altLang="en-US" dirty="0"/>
              <a:t>綠色方框代表</a:t>
            </a:r>
            <a:r>
              <a:rPr lang="en-US" altLang="zh-TW" dirty="0"/>
              <a:t>Element</a:t>
            </a:r>
            <a:r>
              <a:rPr lang="zh-TW" altLang="en-US" dirty="0"/>
              <a:t>，通常一個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裏</a:t>
            </a:r>
            <a:r>
              <a:rPr lang="zh-TW" altLang="en-US" dirty="0"/>
              <a:t>頭包含一個</a:t>
            </a:r>
            <a:r>
              <a:rPr lang="en-US" altLang="zh-TW" dirty="0"/>
              <a:t>sink</a:t>
            </a:r>
            <a:r>
              <a:rPr lang="zh-TW" altLang="en-US" dirty="0"/>
              <a:t>以及一個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，作為連接不同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port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個方框間的線即是</a:t>
            </a:r>
            <a:r>
              <a:rPr lang="en-US" altLang="zh-TW" dirty="0" smtClean="0"/>
              <a:t>link</a:t>
            </a:r>
            <a:r>
              <a:rPr lang="zh-TW" altLang="en-US" dirty="0"/>
              <a:t>。</a:t>
            </a:r>
            <a:r>
              <a:rPr lang="zh-TW" altLang="en-US" dirty="0" smtClean="0"/>
              <a:t>若是沒有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，資料傳輸時則不會經過那些</a:t>
            </a:r>
            <a:r>
              <a:rPr lang="en-US" altLang="zh-TW" dirty="0" smtClean="0"/>
              <a:t>element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432"/>
            <a:ext cx="12192000" cy="21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Deepstream</a:t>
            </a:r>
            <a:r>
              <a:rPr lang="zh-TW" altLang="en-US" dirty="0" smtClean="0"/>
              <a:t>相關介紹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基礎知識介紹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blog.csdn.net/qq_38032876/article/details/109820358</a:t>
            </a:r>
            <a:endParaRPr lang="en-US" altLang="zh-TW" dirty="0" smtClean="0"/>
          </a:p>
          <a:p>
            <a:r>
              <a:rPr lang="zh-TW" altLang="en-US" dirty="0" smtClean="0"/>
              <a:t>各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功能介紹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https://blog.csdn.net/Tosonw/article/details/104286028</a:t>
            </a:r>
            <a:endParaRPr lang="en-US" altLang="zh-TW" dirty="0" smtClean="0"/>
          </a:p>
          <a:p>
            <a:r>
              <a:rPr lang="zh-TW" altLang="en-US" dirty="0"/>
              <a:t>參考</a:t>
            </a:r>
            <a:r>
              <a:rPr lang="zh-TW" altLang="en-US" dirty="0" smtClean="0"/>
              <a:t>的範例程式碼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github.com/NVIDIA-AI-IOT/deepstream_python_apps/tree/master/apps/deepstream-test1-rtsp-out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forums.developer.nvidia.com/t/appsrc-with-numpy-input-in-python/120611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9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程式介紹以及使用方法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14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 </a:t>
            </a:r>
            <a:r>
              <a:rPr lang="en-US" altLang="zh-TW" dirty="0" smtClean="0"/>
              <a:t>eric3_final_class.py </a:t>
            </a:r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Deepstream_Array_To_Rtsp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__(self)</a:t>
            </a:r>
          </a:p>
          <a:p>
            <a:pPr lvl="1"/>
            <a:r>
              <a:rPr lang="en-US" altLang="zh-TW" dirty="0" smtClean="0"/>
              <a:t>2.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graph_pipeline</a:t>
            </a:r>
            <a:r>
              <a:rPr lang="en-US" altLang="zh-TW" dirty="0" smtClean="0"/>
              <a:t>(self)</a:t>
            </a:r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ndarray_to_gst_buffer</a:t>
            </a:r>
            <a:r>
              <a:rPr lang="en-US" altLang="zh-TW" dirty="0" smtClean="0"/>
              <a:t>(self, array) </a:t>
            </a:r>
          </a:p>
          <a:p>
            <a:pPr lvl="1"/>
            <a:r>
              <a:rPr lang="en-US" altLang="zh-TW" dirty="0" smtClean="0"/>
              <a:t>4.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start_streaming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self,input_array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rtspout_streaming</a:t>
            </a:r>
            <a:r>
              <a:rPr lang="en-US" altLang="zh-TW" dirty="0" smtClean="0"/>
              <a:t>(self)</a:t>
            </a:r>
          </a:p>
          <a:p>
            <a:pPr lvl="1"/>
            <a:r>
              <a:rPr lang="en-US" altLang="zh-TW" dirty="0" smtClean="0"/>
              <a:t>6.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end_streaming</a:t>
            </a:r>
            <a:r>
              <a:rPr lang="en-US" altLang="zh-TW" dirty="0" smtClean="0"/>
              <a:t>(self)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7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Class: </a:t>
            </a:r>
            <a:r>
              <a:rPr lang="en-US" altLang="zh-TW" dirty="0" err="1"/>
              <a:t>Deepstream_Array_To_Rtsp</a:t>
            </a:r>
            <a:r>
              <a:rPr lang="en-US" altLang="zh-TW" dirty="0"/>
              <a:t>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ric3_final_class.py</a:t>
            </a:r>
            <a:r>
              <a:rPr lang="zh-TW" altLang="en-US" dirty="0" smtClean="0"/>
              <a:t>主要是由一個</a:t>
            </a:r>
            <a:r>
              <a:rPr lang="en-US" altLang="zh-TW" dirty="0" smtClean="0"/>
              <a:t>class: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Deepstream_Array_To_Rtsp</a:t>
            </a:r>
            <a:r>
              <a:rPr lang="zh-TW" altLang="en-US" dirty="0" smtClean="0"/>
              <a:t> 所組成，</a:t>
            </a:r>
            <a:r>
              <a:rPr lang="zh-TW" altLang="en-US" dirty="0"/>
              <a:t>裡頭包含數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來實現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的建構以及資料傳輸等功能。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90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497</Words>
  <Application>Microsoft Office PowerPoint</Application>
  <PresentationFormat>寬螢幕</PresentationFormat>
  <Paragraphs>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Nvidia deepstream input array to output rtsp pipeline</vt:lpstr>
      <vt:lpstr>1. pipeline介紹</vt:lpstr>
      <vt:lpstr>Deepstream Pipeline 簡介</vt:lpstr>
      <vt:lpstr>Our customized Pipeline介紹</vt:lpstr>
      <vt:lpstr>Our customized Pipeline graph</vt:lpstr>
      <vt:lpstr>Deepstream相關介紹</vt:lpstr>
      <vt:lpstr>2. 程式介紹以及使用方法</vt:lpstr>
      <vt:lpstr>程式 eric3_final_class.py 目錄</vt:lpstr>
      <vt:lpstr>Class: Deepstream_Array_To_Rtsp 介紹</vt:lpstr>
      <vt:lpstr>Function1: __inital__ 介紹</vt:lpstr>
      <vt:lpstr>Function2: graph_pipeline介紹</vt:lpstr>
      <vt:lpstr>Function3: ndarray_to_gst_buffer介紹</vt:lpstr>
      <vt:lpstr>Function4: start_streaming介紹</vt:lpstr>
      <vt:lpstr>Function5: rtspout_streaming介紹</vt:lpstr>
      <vt:lpstr>Function6: end_streaming介紹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de</dc:title>
  <dc:creator>ee527801210@gmail.com</dc:creator>
  <cp:lastModifiedBy>ee527801210@gmail.com</cp:lastModifiedBy>
  <cp:revision>88</cp:revision>
  <dcterms:created xsi:type="dcterms:W3CDTF">2021-09-24T01:48:07Z</dcterms:created>
  <dcterms:modified xsi:type="dcterms:W3CDTF">2022-05-26T03:43:08Z</dcterms:modified>
</cp:coreProperties>
</file>