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65" r:id="rId4"/>
    <p:sldId id="266" r:id="rId5"/>
    <p:sldId id="276" r:id="rId6"/>
    <p:sldId id="267" r:id="rId7"/>
    <p:sldId id="269" r:id="rId8"/>
    <p:sldId id="278" r:id="rId9"/>
    <p:sldId id="279" r:id="rId10"/>
    <p:sldId id="270" r:id="rId11"/>
    <p:sldId id="277" r:id="rId12"/>
    <p:sldId id="268" r:id="rId13"/>
    <p:sldId id="271" r:id="rId14"/>
    <p:sldId id="272" r:id="rId15"/>
    <p:sldId id="273" r:id="rId16"/>
    <p:sldId id="274" r:id="rId17"/>
    <p:sldId id="282" r:id="rId18"/>
    <p:sldId id="281" r:id="rId19"/>
    <p:sldId id="258" r:id="rId20"/>
    <p:sldId id="264" r:id="rId21"/>
    <p:sldId id="263" r:id="rId22"/>
    <p:sldId id="275" r:id="rId23"/>
    <p:sldId id="257" r:id="rId24"/>
    <p:sldId id="261" r:id="rId25"/>
    <p:sldId id="259" r:id="rId26"/>
    <p:sldId id="262" r:id="rId2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on3067812@gmail.com" userId="2095f50c161c4535" providerId="LiveId" clId="{7E29C85C-B0DD-4D4B-8352-A13BDD936191}"/>
    <pc:docChg chg="undo custSel addSld delSld modSld sldOrd">
      <pc:chgData name="jason3067812@gmail.com" userId="2095f50c161c4535" providerId="LiveId" clId="{7E29C85C-B0DD-4D4B-8352-A13BDD936191}" dt="2021-04-06T15:13:16.427" v="2472" actId="2711"/>
      <pc:docMkLst>
        <pc:docMk/>
      </pc:docMkLst>
      <pc:sldChg chg="modSp mod">
        <pc:chgData name="jason3067812@gmail.com" userId="2095f50c161c4535" providerId="LiveId" clId="{7E29C85C-B0DD-4D4B-8352-A13BDD936191}" dt="2021-04-06T15:04:26.999" v="2358" actId="2711"/>
        <pc:sldMkLst>
          <pc:docMk/>
          <pc:sldMk cId="2479399188" sldId="256"/>
        </pc:sldMkLst>
        <pc:spChg chg="mod">
          <ac:chgData name="jason3067812@gmail.com" userId="2095f50c161c4535" providerId="LiveId" clId="{7E29C85C-B0DD-4D4B-8352-A13BDD936191}" dt="2021-04-06T15:04:26.999" v="2358" actId="2711"/>
          <ac:spMkLst>
            <pc:docMk/>
            <pc:sldMk cId="2479399188" sldId="256"/>
            <ac:spMk id="2" creationId="{73B448A0-166E-4E0E-8308-F39BD6D3C616}"/>
          </ac:spMkLst>
        </pc:spChg>
      </pc:sldChg>
      <pc:sldChg chg="modSp new mod ord">
        <pc:chgData name="jason3067812@gmail.com" userId="2095f50c161c4535" providerId="LiveId" clId="{7E29C85C-B0DD-4D4B-8352-A13BDD936191}" dt="2021-04-06T15:03:55.376" v="2351" actId="2711"/>
        <pc:sldMkLst>
          <pc:docMk/>
          <pc:sldMk cId="416150871" sldId="257"/>
        </pc:sldMkLst>
        <pc:spChg chg="mod">
          <ac:chgData name="jason3067812@gmail.com" userId="2095f50c161c4535" providerId="LiveId" clId="{7E29C85C-B0DD-4D4B-8352-A13BDD936191}" dt="2021-04-06T15:03:55.376" v="2351" actId="2711"/>
          <ac:spMkLst>
            <pc:docMk/>
            <pc:sldMk cId="416150871" sldId="257"/>
            <ac:spMk id="2" creationId="{864A8097-F7FB-4CCD-A321-76D6DA18CB0E}"/>
          </ac:spMkLst>
        </pc:spChg>
        <pc:spChg chg="mod">
          <ac:chgData name="jason3067812@gmail.com" userId="2095f50c161c4535" providerId="LiveId" clId="{7E29C85C-B0DD-4D4B-8352-A13BDD936191}" dt="2021-04-06T15:03:52.014" v="2350" actId="2711"/>
          <ac:spMkLst>
            <pc:docMk/>
            <pc:sldMk cId="416150871" sldId="257"/>
            <ac:spMk id="3" creationId="{D2A94E58-40D3-49FD-ADFC-1C38190AC691}"/>
          </ac:spMkLst>
        </pc:spChg>
      </pc:sldChg>
      <pc:sldChg chg="addSp delSp modSp new mod ord">
        <pc:chgData name="jason3067812@gmail.com" userId="2095f50c161c4535" providerId="LiveId" clId="{7E29C85C-B0DD-4D4B-8352-A13BDD936191}" dt="2021-04-06T15:04:23.204" v="2357" actId="2711"/>
        <pc:sldMkLst>
          <pc:docMk/>
          <pc:sldMk cId="1381810465" sldId="258"/>
        </pc:sldMkLst>
        <pc:spChg chg="mod">
          <ac:chgData name="jason3067812@gmail.com" userId="2095f50c161c4535" providerId="LiveId" clId="{7E29C85C-B0DD-4D4B-8352-A13BDD936191}" dt="2021-04-06T15:04:23.204" v="2357" actId="2711"/>
          <ac:spMkLst>
            <pc:docMk/>
            <pc:sldMk cId="1381810465" sldId="258"/>
            <ac:spMk id="2" creationId="{937D3083-D8E6-45CA-8063-DAA717FD8979}"/>
          </ac:spMkLst>
        </pc:spChg>
        <pc:spChg chg="mod">
          <ac:chgData name="jason3067812@gmail.com" userId="2095f50c161c4535" providerId="LiveId" clId="{7E29C85C-B0DD-4D4B-8352-A13BDD936191}" dt="2021-04-06T15:04:19.391" v="2356" actId="2711"/>
          <ac:spMkLst>
            <pc:docMk/>
            <pc:sldMk cId="1381810465" sldId="258"/>
            <ac:spMk id="3" creationId="{53FA6274-E97F-4932-BC56-160B86BB16B4}"/>
          </ac:spMkLst>
        </pc:spChg>
        <pc:picChg chg="add del mod modCrop">
          <ac:chgData name="jason3067812@gmail.com" userId="2095f50c161c4535" providerId="LiveId" clId="{7E29C85C-B0DD-4D4B-8352-A13BDD936191}" dt="2021-04-06T14:14:30.609" v="238" actId="478"/>
          <ac:picMkLst>
            <pc:docMk/>
            <pc:sldMk cId="1381810465" sldId="258"/>
            <ac:picMk id="5" creationId="{C6264580-CF7A-4D94-906B-D23E71B6D362}"/>
          </ac:picMkLst>
        </pc:picChg>
        <pc:picChg chg="add del mod modCrop">
          <ac:chgData name="jason3067812@gmail.com" userId="2095f50c161c4535" providerId="LiveId" clId="{7E29C85C-B0DD-4D4B-8352-A13BDD936191}" dt="2021-04-06T14:14:30.105" v="237" actId="478"/>
          <ac:picMkLst>
            <pc:docMk/>
            <pc:sldMk cId="1381810465" sldId="258"/>
            <ac:picMk id="6" creationId="{1BE1A317-190D-4B76-838C-4CE1D482C100}"/>
          </ac:picMkLst>
        </pc:picChg>
        <pc:picChg chg="add mod">
          <ac:chgData name="jason3067812@gmail.com" userId="2095f50c161c4535" providerId="LiveId" clId="{7E29C85C-B0DD-4D4B-8352-A13BDD936191}" dt="2021-04-06T14:17:58.306" v="417" actId="1076"/>
          <ac:picMkLst>
            <pc:docMk/>
            <pc:sldMk cId="1381810465" sldId="258"/>
            <ac:picMk id="8" creationId="{A236D60D-F74B-4E2C-B08C-D237D88AB2B9}"/>
          </ac:picMkLst>
        </pc:picChg>
      </pc:sldChg>
      <pc:sldChg chg="modSp new mod">
        <pc:chgData name="jason3067812@gmail.com" userId="2095f50c161c4535" providerId="LiveId" clId="{7E29C85C-B0DD-4D4B-8352-A13BDD936191}" dt="2021-04-06T15:11:37.369" v="2452" actId="2711"/>
        <pc:sldMkLst>
          <pc:docMk/>
          <pc:sldMk cId="3643995211" sldId="259"/>
        </pc:sldMkLst>
        <pc:spChg chg="mod">
          <ac:chgData name="jason3067812@gmail.com" userId="2095f50c161c4535" providerId="LiveId" clId="{7E29C85C-B0DD-4D4B-8352-A13BDD936191}" dt="2021-04-06T15:04:58.079" v="2364" actId="2711"/>
          <ac:spMkLst>
            <pc:docMk/>
            <pc:sldMk cId="3643995211" sldId="259"/>
            <ac:spMk id="2" creationId="{32BBB204-01AD-4AB6-A15C-C122900508E0}"/>
          </ac:spMkLst>
        </pc:spChg>
        <pc:spChg chg="mod">
          <ac:chgData name="jason3067812@gmail.com" userId="2095f50c161c4535" providerId="LiveId" clId="{7E29C85C-B0DD-4D4B-8352-A13BDD936191}" dt="2021-04-06T15:11:37.369" v="2452" actId="2711"/>
          <ac:spMkLst>
            <pc:docMk/>
            <pc:sldMk cId="3643995211" sldId="259"/>
            <ac:spMk id="3" creationId="{A6BF1D27-A083-4DD8-BE4A-9FB5CEF7EDB8}"/>
          </ac:spMkLst>
        </pc:spChg>
      </pc:sldChg>
      <pc:sldChg chg="new del">
        <pc:chgData name="jason3067812@gmail.com" userId="2095f50c161c4535" providerId="LiveId" clId="{7E29C85C-B0DD-4D4B-8352-A13BDD936191}" dt="2021-04-06T15:11:19.256" v="2449" actId="47"/>
        <pc:sldMkLst>
          <pc:docMk/>
          <pc:sldMk cId="1054296409" sldId="260"/>
        </pc:sldMkLst>
      </pc:sldChg>
      <pc:sldChg chg="addSp delSp modSp new mod ord">
        <pc:chgData name="jason3067812@gmail.com" userId="2095f50c161c4535" providerId="LiveId" clId="{7E29C85C-B0DD-4D4B-8352-A13BDD936191}" dt="2021-04-06T15:13:16.427" v="2472" actId="2711"/>
        <pc:sldMkLst>
          <pc:docMk/>
          <pc:sldMk cId="138232659" sldId="261"/>
        </pc:sldMkLst>
        <pc:spChg chg="mod">
          <ac:chgData name="jason3067812@gmail.com" userId="2095f50c161c4535" providerId="LiveId" clId="{7E29C85C-B0DD-4D4B-8352-A13BDD936191}" dt="2021-04-06T15:03:45.840" v="2349" actId="2711"/>
          <ac:spMkLst>
            <pc:docMk/>
            <pc:sldMk cId="138232659" sldId="261"/>
            <ac:spMk id="2" creationId="{43A2EBFD-7F93-472D-84A4-8A86A267F4D2}"/>
          </ac:spMkLst>
        </pc:spChg>
        <pc:spChg chg="del mod">
          <ac:chgData name="jason3067812@gmail.com" userId="2095f50c161c4535" providerId="LiveId" clId="{7E29C85C-B0DD-4D4B-8352-A13BDD936191}" dt="2021-04-06T14:58:34.441" v="2245" actId="478"/>
          <ac:spMkLst>
            <pc:docMk/>
            <pc:sldMk cId="138232659" sldId="261"/>
            <ac:spMk id="3" creationId="{5631D880-C918-4D46-BD28-4676E2391C13}"/>
          </ac:spMkLst>
        </pc:spChg>
        <pc:spChg chg="add mod">
          <ac:chgData name="jason3067812@gmail.com" userId="2095f50c161c4535" providerId="LiveId" clId="{7E29C85C-B0DD-4D4B-8352-A13BDD936191}" dt="2021-04-06T15:02:56.624" v="2328" actId="2711"/>
          <ac:spMkLst>
            <pc:docMk/>
            <pc:sldMk cId="138232659" sldId="261"/>
            <ac:spMk id="6" creationId="{875C594F-25E3-4A13-A0BC-F90D15192DCB}"/>
          </ac:spMkLst>
        </pc:spChg>
        <pc:spChg chg="add del mod">
          <ac:chgData name="jason3067812@gmail.com" userId="2095f50c161c4535" providerId="LiveId" clId="{7E29C85C-B0DD-4D4B-8352-A13BDD936191}" dt="2021-04-06T14:58:35.931" v="2246" actId="478"/>
          <ac:spMkLst>
            <pc:docMk/>
            <pc:sldMk cId="138232659" sldId="261"/>
            <ac:spMk id="8" creationId="{9EC42C28-B42E-4599-933D-1D58B59742B9}"/>
          </ac:spMkLst>
        </pc:spChg>
        <pc:spChg chg="add mod">
          <ac:chgData name="jason3067812@gmail.com" userId="2095f50c161c4535" providerId="LiveId" clId="{7E29C85C-B0DD-4D4B-8352-A13BDD936191}" dt="2021-04-06T15:13:16.427" v="2472" actId="2711"/>
          <ac:spMkLst>
            <pc:docMk/>
            <pc:sldMk cId="138232659" sldId="261"/>
            <ac:spMk id="9" creationId="{A6FF5108-2A28-4E7B-907C-17775D079B0E}"/>
          </ac:spMkLst>
        </pc:spChg>
        <pc:picChg chg="add mod">
          <ac:chgData name="jason3067812@gmail.com" userId="2095f50c161c4535" providerId="LiveId" clId="{7E29C85C-B0DD-4D4B-8352-A13BDD936191}" dt="2021-04-06T14:58:55.455" v="2250" actId="1076"/>
          <ac:picMkLst>
            <pc:docMk/>
            <pc:sldMk cId="138232659" sldId="261"/>
            <ac:picMk id="5" creationId="{A16C37FB-52F1-47A6-8DE3-7B041F5EE32F}"/>
          </ac:picMkLst>
        </pc:picChg>
      </pc:sldChg>
      <pc:sldChg chg="modSp new mod">
        <pc:chgData name="jason3067812@gmail.com" userId="2095f50c161c4535" providerId="LiveId" clId="{7E29C85C-B0DD-4D4B-8352-A13BDD936191}" dt="2021-04-06T15:10:42.651" v="2448" actId="20577"/>
        <pc:sldMkLst>
          <pc:docMk/>
          <pc:sldMk cId="3046117218" sldId="262"/>
        </pc:sldMkLst>
        <pc:spChg chg="mod">
          <ac:chgData name="jason3067812@gmail.com" userId="2095f50c161c4535" providerId="LiveId" clId="{7E29C85C-B0DD-4D4B-8352-A13BDD936191}" dt="2021-04-06T15:10:12.621" v="2446" actId="2711"/>
          <ac:spMkLst>
            <pc:docMk/>
            <pc:sldMk cId="3046117218" sldId="262"/>
            <ac:spMk id="2" creationId="{CA0F925C-6948-4FB6-91E4-87B25065478B}"/>
          </ac:spMkLst>
        </pc:spChg>
        <pc:spChg chg="mod">
          <ac:chgData name="jason3067812@gmail.com" userId="2095f50c161c4535" providerId="LiveId" clId="{7E29C85C-B0DD-4D4B-8352-A13BDD936191}" dt="2021-04-06T15:10:42.651" v="2448" actId="20577"/>
          <ac:spMkLst>
            <pc:docMk/>
            <pc:sldMk cId="3046117218" sldId="262"/>
            <ac:spMk id="3" creationId="{312A0B71-9C4B-4032-BFCC-9C5CE154A687}"/>
          </ac:spMkLst>
        </pc:spChg>
      </pc:sldChg>
      <pc:sldChg chg="addSp delSp modSp new mod">
        <pc:chgData name="jason3067812@gmail.com" userId="2095f50c161c4535" providerId="LiveId" clId="{7E29C85C-B0DD-4D4B-8352-A13BDD936191}" dt="2021-04-06T15:04:03.998" v="2353" actId="2711"/>
        <pc:sldMkLst>
          <pc:docMk/>
          <pc:sldMk cId="1724585834" sldId="263"/>
        </pc:sldMkLst>
        <pc:spChg chg="mod">
          <ac:chgData name="jason3067812@gmail.com" userId="2095f50c161c4535" providerId="LiveId" clId="{7E29C85C-B0DD-4D4B-8352-A13BDD936191}" dt="2021-04-06T15:04:00.603" v="2352" actId="2711"/>
          <ac:spMkLst>
            <pc:docMk/>
            <pc:sldMk cId="1724585834" sldId="263"/>
            <ac:spMk id="2" creationId="{2172AB8B-D135-45D6-B7FE-8312E7F7B6AF}"/>
          </ac:spMkLst>
        </pc:spChg>
        <pc:spChg chg="add del mod">
          <ac:chgData name="jason3067812@gmail.com" userId="2095f50c161c4535" providerId="LiveId" clId="{7E29C85C-B0DD-4D4B-8352-A13BDD936191}" dt="2021-04-06T15:04:03.998" v="2353" actId="2711"/>
          <ac:spMkLst>
            <pc:docMk/>
            <pc:sldMk cId="1724585834" sldId="263"/>
            <ac:spMk id="3" creationId="{D75A2495-D7D3-45D3-81B3-09B19B228285}"/>
          </ac:spMkLst>
        </pc:spChg>
        <pc:picChg chg="add del mod ord">
          <ac:chgData name="jason3067812@gmail.com" userId="2095f50c161c4535" providerId="LiveId" clId="{7E29C85C-B0DD-4D4B-8352-A13BDD936191}" dt="2021-04-06T14:24:36.643" v="785" actId="22"/>
          <ac:picMkLst>
            <pc:docMk/>
            <pc:sldMk cId="1724585834" sldId="263"/>
            <ac:picMk id="5" creationId="{DEA23E92-23D8-4483-8226-9110B6EA7003}"/>
          </ac:picMkLst>
        </pc:picChg>
        <pc:picChg chg="add mod">
          <ac:chgData name="jason3067812@gmail.com" userId="2095f50c161c4535" providerId="LiveId" clId="{7E29C85C-B0DD-4D4B-8352-A13BDD936191}" dt="2021-04-06T14:52:16.415" v="1928" actId="1076"/>
          <ac:picMkLst>
            <pc:docMk/>
            <pc:sldMk cId="1724585834" sldId="263"/>
            <ac:picMk id="7" creationId="{2C777AA9-925A-4684-800F-BC39B1CEE9B0}"/>
          </ac:picMkLst>
        </pc:picChg>
      </pc:sldChg>
      <pc:sldChg chg="addSp delSp modSp new mod">
        <pc:chgData name="jason3067812@gmail.com" userId="2095f50c161c4535" providerId="LiveId" clId="{7E29C85C-B0DD-4D4B-8352-A13BDD936191}" dt="2021-04-06T15:07:07.749" v="2392" actId="1076"/>
        <pc:sldMkLst>
          <pc:docMk/>
          <pc:sldMk cId="2763149085" sldId="264"/>
        </pc:sldMkLst>
        <pc:spChg chg="mod">
          <ac:chgData name="jason3067812@gmail.com" userId="2095f50c161c4535" providerId="LiveId" clId="{7E29C85C-B0DD-4D4B-8352-A13BDD936191}" dt="2021-04-06T15:04:09.623" v="2354" actId="2711"/>
          <ac:spMkLst>
            <pc:docMk/>
            <pc:sldMk cId="2763149085" sldId="264"/>
            <ac:spMk id="2" creationId="{642958CF-D0FC-4386-A5EA-F0C65C73F52E}"/>
          </ac:spMkLst>
        </pc:spChg>
        <pc:spChg chg="mod">
          <ac:chgData name="jason3067812@gmail.com" userId="2095f50c161c4535" providerId="LiveId" clId="{7E29C85C-B0DD-4D4B-8352-A13BDD936191}" dt="2021-04-06T15:07:02.463" v="2391" actId="2711"/>
          <ac:spMkLst>
            <pc:docMk/>
            <pc:sldMk cId="2763149085" sldId="264"/>
            <ac:spMk id="3" creationId="{7A7A315A-D4B1-47CF-A0A9-43A597E115CF}"/>
          </ac:spMkLst>
        </pc:spChg>
        <pc:picChg chg="add del mod">
          <ac:chgData name="jason3067812@gmail.com" userId="2095f50c161c4535" providerId="LiveId" clId="{7E29C85C-B0DD-4D4B-8352-A13BDD936191}" dt="2021-04-06T14:47:49.340" v="1651" actId="478"/>
          <ac:picMkLst>
            <pc:docMk/>
            <pc:sldMk cId="2763149085" sldId="264"/>
            <ac:picMk id="5" creationId="{EE2E3499-D249-408A-8C6D-B7149CB3436E}"/>
          </ac:picMkLst>
        </pc:picChg>
        <pc:picChg chg="add mod">
          <ac:chgData name="jason3067812@gmail.com" userId="2095f50c161c4535" providerId="LiveId" clId="{7E29C85C-B0DD-4D4B-8352-A13BDD936191}" dt="2021-04-06T15:07:07.749" v="2392" actId="1076"/>
          <ac:picMkLst>
            <pc:docMk/>
            <pc:sldMk cId="2763149085" sldId="264"/>
            <ac:picMk id="7" creationId="{926082E1-2483-462B-BA2C-46DE3BDFD81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CB224A-3E6A-46F2-B785-497851653F0C}"/>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F87416DB-CEA1-406A-AFD9-80A91F2010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56661500-E2F2-4142-BBEE-B85747D49A1B}"/>
              </a:ext>
            </a:extLst>
          </p:cNvPr>
          <p:cNvSpPr>
            <a:spLocks noGrp="1"/>
          </p:cNvSpPr>
          <p:nvPr>
            <p:ph type="dt" sz="half" idx="10"/>
          </p:nvPr>
        </p:nvSpPr>
        <p:spPr/>
        <p:txBody>
          <a:bodyPr/>
          <a:lstStyle/>
          <a:p>
            <a:fld id="{55C2BDCD-6269-40A3-BB2E-5E4347235CF6}" type="datetimeFigureOut">
              <a:rPr lang="zh-TW" altLang="en-US" smtClean="0"/>
              <a:t>2021/7/29</a:t>
            </a:fld>
            <a:endParaRPr lang="zh-TW" altLang="en-US"/>
          </a:p>
        </p:txBody>
      </p:sp>
      <p:sp>
        <p:nvSpPr>
          <p:cNvPr id="5" name="頁尾版面配置區 4">
            <a:extLst>
              <a:ext uri="{FF2B5EF4-FFF2-40B4-BE49-F238E27FC236}">
                <a16:creationId xmlns:a16="http://schemas.microsoft.com/office/drawing/2014/main" id="{F5EE56CF-CF9C-45ED-B450-DFA797DE7FE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559CA03-4380-4645-B6B4-BA942E7E4015}"/>
              </a:ext>
            </a:extLst>
          </p:cNvPr>
          <p:cNvSpPr>
            <a:spLocks noGrp="1"/>
          </p:cNvSpPr>
          <p:nvPr>
            <p:ph type="sldNum" sz="quarter" idx="12"/>
          </p:nvPr>
        </p:nvSpPr>
        <p:spPr/>
        <p:txBody>
          <a:bodyPr/>
          <a:lstStyle/>
          <a:p>
            <a:fld id="{A37DBC0B-A125-47E4-8C5A-5C8967661518}" type="slidenum">
              <a:rPr lang="zh-TW" altLang="en-US" smtClean="0"/>
              <a:t>‹#›</a:t>
            </a:fld>
            <a:endParaRPr lang="zh-TW" altLang="en-US"/>
          </a:p>
        </p:txBody>
      </p:sp>
    </p:spTree>
    <p:extLst>
      <p:ext uri="{BB962C8B-B14F-4D97-AF65-F5344CB8AC3E}">
        <p14:creationId xmlns:p14="http://schemas.microsoft.com/office/powerpoint/2010/main" val="2260027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6EF9ABB-61DE-4FBD-9DE2-24A4B7CBAAC9}"/>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6B7C29DD-4AE7-4F46-9E6A-C128569A6165}"/>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FD351B3-2841-4183-A249-EF497909EBFE}"/>
              </a:ext>
            </a:extLst>
          </p:cNvPr>
          <p:cNvSpPr>
            <a:spLocks noGrp="1"/>
          </p:cNvSpPr>
          <p:nvPr>
            <p:ph type="dt" sz="half" idx="10"/>
          </p:nvPr>
        </p:nvSpPr>
        <p:spPr/>
        <p:txBody>
          <a:bodyPr/>
          <a:lstStyle/>
          <a:p>
            <a:fld id="{55C2BDCD-6269-40A3-BB2E-5E4347235CF6}" type="datetimeFigureOut">
              <a:rPr lang="zh-TW" altLang="en-US" smtClean="0"/>
              <a:t>2021/7/29</a:t>
            </a:fld>
            <a:endParaRPr lang="zh-TW" altLang="en-US"/>
          </a:p>
        </p:txBody>
      </p:sp>
      <p:sp>
        <p:nvSpPr>
          <p:cNvPr id="5" name="頁尾版面配置區 4">
            <a:extLst>
              <a:ext uri="{FF2B5EF4-FFF2-40B4-BE49-F238E27FC236}">
                <a16:creationId xmlns:a16="http://schemas.microsoft.com/office/drawing/2014/main" id="{8E884859-D5E3-41D5-899C-836F40C1674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FB87BC2-DD8C-4171-A4FA-8831680DE304}"/>
              </a:ext>
            </a:extLst>
          </p:cNvPr>
          <p:cNvSpPr>
            <a:spLocks noGrp="1"/>
          </p:cNvSpPr>
          <p:nvPr>
            <p:ph type="sldNum" sz="quarter" idx="12"/>
          </p:nvPr>
        </p:nvSpPr>
        <p:spPr/>
        <p:txBody>
          <a:bodyPr/>
          <a:lstStyle/>
          <a:p>
            <a:fld id="{A37DBC0B-A125-47E4-8C5A-5C8967661518}" type="slidenum">
              <a:rPr lang="zh-TW" altLang="en-US" smtClean="0"/>
              <a:t>‹#›</a:t>
            </a:fld>
            <a:endParaRPr lang="zh-TW" altLang="en-US"/>
          </a:p>
        </p:txBody>
      </p:sp>
    </p:spTree>
    <p:extLst>
      <p:ext uri="{BB962C8B-B14F-4D97-AF65-F5344CB8AC3E}">
        <p14:creationId xmlns:p14="http://schemas.microsoft.com/office/powerpoint/2010/main" val="2758274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2343A040-83B0-415B-BAA9-D542D0F2569B}"/>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AEBC4D1A-63C4-45CD-A5DD-DFB83A7663DE}"/>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520DA7C-019B-41F7-AC70-45520E704FAE}"/>
              </a:ext>
            </a:extLst>
          </p:cNvPr>
          <p:cNvSpPr>
            <a:spLocks noGrp="1"/>
          </p:cNvSpPr>
          <p:nvPr>
            <p:ph type="dt" sz="half" idx="10"/>
          </p:nvPr>
        </p:nvSpPr>
        <p:spPr/>
        <p:txBody>
          <a:bodyPr/>
          <a:lstStyle/>
          <a:p>
            <a:fld id="{55C2BDCD-6269-40A3-BB2E-5E4347235CF6}" type="datetimeFigureOut">
              <a:rPr lang="zh-TW" altLang="en-US" smtClean="0"/>
              <a:t>2021/7/29</a:t>
            </a:fld>
            <a:endParaRPr lang="zh-TW" altLang="en-US"/>
          </a:p>
        </p:txBody>
      </p:sp>
      <p:sp>
        <p:nvSpPr>
          <p:cNvPr id="5" name="頁尾版面配置區 4">
            <a:extLst>
              <a:ext uri="{FF2B5EF4-FFF2-40B4-BE49-F238E27FC236}">
                <a16:creationId xmlns:a16="http://schemas.microsoft.com/office/drawing/2014/main" id="{52C81684-FBA6-4743-8C2A-C5D38750C7D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35C23F9-F6B4-4C96-8DA1-489B5A79DB46}"/>
              </a:ext>
            </a:extLst>
          </p:cNvPr>
          <p:cNvSpPr>
            <a:spLocks noGrp="1"/>
          </p:cNvSpPr>
          <p:nvPr>
            <p:ph type="sldNum" sz="quarter" idx="12"/>
          </p:nvPr>
        </p:nvSpPr>
        <p:spPr/>
        <p:txBody>
          <a:bodyPr/>
          <a:lstStyle/>
          <a:p>
            <a:fld id="{A37DBC0B-A125-47E4-8C5A-5C8967661518}" type="slidenum">
              <a:rPr lang="zh-TW" altLang="en-US" smtClean="0"/>
              <a:t>‹#›</a:t>
            </a:fld>
            <a:endParaRPr lang="zh-TW" altLang="en-US"/>
          </a:p>
        </p:txBody>
      </p:sp>
    </p:spTree>
    <p:extLst>
      <p:ext uri="{BB962C8B-B14F-4D97-AF65-F5344CB8AC3E}">
        <p14:creationId xmlns:p14="http://schemas.microsoft.com/office/powerpoint/2010/main" val="2015823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B75641E-1FA0-438F-805D-BC6FDF9F572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951D6D9-9C28-4DBD-A990-E0E7AA624216}"/>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2FE3054-E7EA-4150-B6F2-ACCA43810AE1}"/>
              </a:ext>
            </a:extLst>
          </p:cNvPr>
          <p:cNvSpPr>
            <a:spLocks noGrp="1"/>
          </p:cNvSpPr>
          <p:nvPr>
            <p:ph type="dt" sz="half" idx="10"/>
          </p:nvPr>
        </p:nvSpPr>
        <p:spPr/>
        <p:txBody>
          <a:bodyPr/>
          <a:lstStyle/>
          <a:p>
            <a:fld id="{55C2BDCD-6269-40A3-BB2E-5E4347235CF6}" type="datetimeFigureOut">
              <a:rPr lang="zh-TW" altLang="en-US" smtClean="0"/>
              <a:t>2021/7/29</a:t>
            </a:fld>
            <a:endParaRPr lang="zh-TW" altLang="en-US"/>
          </a:p>
        </p:txBody>
      </p:sp>
      <p:sp>
        <p:nvSpPr>
          <p:cNvPr id="5" name="頁尾版面配置區 4">
            <a:extLst>
              <a:ext uri="{FF2B5EF4-FFF2-40B4-BE49-F238E27FC236}">
                <a16:creationId xmlns:a16="http://schemas.microsoft.com/office/drawing/2014/main" id="{B4F265D9-F2D9-4E46-9F3C-7342C2CBF81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D6249CE-D596-4D29-A171-7FB185B5FEF0}"/>
              </a:ext>
            </a:extLst>
          </p:cNvPr>
          <p:cNvSpPr>
            <a:spLocks noGrp="1"/>
          </p:cNvSpPr>
          <p:nvPr>
            <p:ph type="sldNum" sz="quarter" idx="12"/>
          </p:nvPr>
        </p:nvSpPr>
        <p:spPr/>
        <p:txBody>
          <a:bodyPr/>
          <a:lstStyle/>
          <a:p>
            <a:fld id="{A37DBC0B-A125-47E4-8C5A-5C8967661518}" type="slidenum">
              <a:rPr lang="zh-TW" altLang="en-US" smtClean="0"/>
              <a:t>‹#›</a:t>
            </a:fld>
            <a:endParaRPr lang="zh-TW" altLang="en-US"/>
          </a:p>
        </p:txBody>
      </p:sp>
    </p:spTree>
    <p:extLst>
      <p:ext uri="{BB962C8B-B14F-4D97-AF65-F5344CB8AC3E}">
        <p14:creationId xmlns:p14="http://schemas.microsoft.com/office/powerpoint/2010/main" val="3767083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52D6EB-3445-4550-8759-DC0B6DF0FD7F}"/>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8C94A16E-BD36-48DB-9643-CC23C1E1C6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040D5592-C247-4337-9FB8-80E4E1CC432A}"/>
              </a:ext>
            </a:extLst>
          </p:cNvPr>
          <p:cNvSpPr>
            <a:spLocks noGrp="1"/>
          </p:cNvSpPr>
          <p:nvPr>
            <p:ph type="dt" sz="half" idx="10"/>
          </p:nvPr>
        </p:nvSpPr>
        <p:spPr/>
        <p:txBody>
          <a:bodyPr/>
          <a:lstStyle/>
          <a:p>
            <a:fld id="{55C2BDCD-6269-40A3-BB2E-5E4347235CF6}" type="datetimeFigureOut">
              <a:rPr lang="zh-TW" altLang="en-US" smtClean="0"/>
              <a:t>2021/7/29</a:t>
            </a:fld>
            <a:endParaRPr lang="zh-TW" altLang="en-US"/>
          </a:p>
        </p:txBody>
      </p:sp>
      <p:sp>
        <p:nvSpPr>
          <p:cNvPr id="5" name="頁尾版面配置區 4">
            <a:extLst>
              <a:ext uri="{FF2B5EF4-FFF2-40B4-BE49-F238E27FC236}">
                <a16:creationId xmlns:a16="http://schemas.microsoft.com/office/drawing/2014/main" id="{5B9CDF4E-15F7-41D8-9389-0060AC984A0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E2D0B0A-7E56-4DE6-9E39-E522A3A6943E}"/>
              </a:ext>
            </a:extLst>
          </p:cNvPr>
          <p:cNvSpPr>
            <a:spLocks noGrp="1"/>
          </p:cNvSpPr>
          <p:nvPr>
            <p:ph type="sldNum" sz="quarter" idx="12"/>
          </p:nvPr>
        </p:nvSpPr>
        <p:spPr/>
        <p:txBody>
          <a:bodyPr/>
          <a:lstStyle/>
          <a:p>
            <a:fld id="{A37DBC0B-A125-47E4-8C5A-5C8967661518}" type="slidenum">
              <a:rPr lang="zh-TW" altLang="en-US" smtClean="0"/>
              <a:t>‹#›</a:t>
            </a:fld>
            <a:endParaRPr lang="zh-TW" altLang="en-US"/>
          </a:p>
        </p:txBody>
      </p:sp>
    </p:spTree>
    <p:extLst>
      <p:ext uri="{BB962C8B-B14F-4D97-AF65-F5344CB8AC3E}">
        <p14:creationId xmlns:p14="http://schemas.microsoft.com/office/powerpoint/2010/main" val="3035123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7DA562-5864-4FAA-A449-39C21D6C689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B4FF118B-C472-472E-B796-9F5602A0B8B5}"/>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7AEB532B-590A-4EA8-9E7E-6F95F41D49E3}"/>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CD8CADA8-A41A-47E2-A859-8A5183DC3911}"/>
              </a:ext>
            </a:extLst>
          </p:cNvPr>
          <p:cNvSpPr>
            <a:spLocks noGrp="1"/>
          </p:cNvSpPr>
          <p:nvPr>
            <p:ph type="dt" sz="half" idx="10"/>
          </p:nvPr>
        </p:nvSpPr>
        <p:spPr/>
        <p:txBody>
          <a:bodyPr/>
          <a:lstStyle/>
          <a:p>
            <a:fld id="{55C2BDCD-6269-40A3-BB2E-5E4347235CF6}" type="datetimeFigureOut">
              <a:rPr lang="zh-TW" altLang="en-US" smtClean="0"/>
              <a:t>2021/7/29</a:t>
            </a:fld>
            <a:endParaRPr lang="zh-TW" altLang="en-US"/>
          </a:p>
        </p:txBody>
      </p:sp>
      <p:sp>
        <p:nvSpPr>
          <p:cNvPr id="6" name="頁尾版面配置區 5">
            <a:extLst>
              <a:ext uri="{FF2B5EF4-FFF2-40B4-BE49-F238E27FC236}">
                <a16:creationId xmlns:a16="http://schemas.microsoft.com/office/drawing/2014/main" id="{F9459893-9838-46B1-A1E5-35A10476100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0A97FC5-3956-43FA-BDE7-AA3D8C87FD98}"/>
              </a:ext>
            </a:extLst>
          </p:cNvPr>
          <p:cNvSpPr>
            <a:spLocks noGrp="1"/>
          </p:cNvSpPr>
          <p:nvPr>
            <p:ph type="sldNum" sz="quarter" idx="12"/>
          </p:nvPr>
        </p:nvSpPr>
        <p:spPr/>
        <p:txBody>
          <a:bodyPr/>
          <a:lstStyle/>
          <a:p>
            <a:fld id="{A37DBC0B-A125-47E4-8C5A-5C8967661518}" type="slidenum">
              <a:rPr lang="zh-TW" altLang="en-US" smtClean="0"/>
              <a:t>‹#›</a:t>
            </a:fld>
            <a:endParaRPr lang="zh-TW" altLang="en-US"/>
          </a:p>
        </p:txBody>
      </p:sp>
    </p:spTree>
    <p:extLst>
      <p:ext uri="{BB962C8B-B14F-4D97-AF65-F5344CB8AC3E}">
        <p14:creationId xmlns:p14="http://schemas.microsoft.com/office/powerpoint/2010/main" val="2087887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C57EE7-3FB5-4A26-B21F-DAB41521C0FD}"/>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C01CAAA-8EFC-46B8-9854-97E8E98CA4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AB104B1E-899F-4DEC-B9CD-3E18A66F29F7}"/>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FE3384F0-73C2-46EF-8439-A388F564F2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96DC7724-1A01-4A8B-A521-28B95FD25BBA}"/>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A5498052-307B-4D5F-8400-F28A5F4B6A6E}"/>
              </a:ext>
            </a:extLst>
          </p:cNvPr>
          <p:cNvSpPr>
            <a:spLocks noGrp="1"/>
          </p:cNvSpPr>
          <p:nvPr>
            <p:ph type="dt" sz="half" idx="10"/>
          </p:nvPr>
        </p:nvSpPr>
        <p:spPr/>
        <p:txBody>
          <a:bodyPr/>
          <a:lstStyle/>
          <a:p>
            <a:fld id="{55C2BDCD-6269-40A3-BB2E-5E4347235CF6}" type="datetimeFigureOut">
              <a:rPr lang="zh-TW" altLang="en-US" smtClean="0"/>
              <a:t>2021/7/29</a:t>
            </a:fld>
            <a:endParaRPr lang="zh-TW" altLang="en-US"/>
          </a:p>
        </p:txBody>
      </p:sp>
      <p:sp>
        <p:nvSpPr>
          <p:cNvPr id="8" name="頁尾版面配置區 7">
            <a:extLst>
              <a:ext uri="{FF2B5EF4-FFF2-40B4-BE49-F238E27FC236}">
                <a16:creationId xmlns:a16="http://schemas.microsoft.com/office/drawing/2014/main" id="{D000FA01-3869-4A7D-945E-73DEFAE7DC01}"/>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064F9691-7BC7-4B61-9DFD-CF86D20C363C}"/>
              </a:ext>
            </a:extLst>
          </p:cNvPr>
          <p:cNvSpPr>
            <a:spLocks noGrp="1"/>
          </p:cNvSpPr>
          <p:nvPr>
            <p:ph type="sldNum" sz="quarter" idx="12"/>
          </p:nvPr>
        </p:nvSpPr>
        <p:spPr/>
        <p:txBody>
          <a:bodyPr/>
          <a:lstStyle/>
          <a:p>
            <a:fld id="{A37DBC0B-A125-47E4-8C5A-5C8967661518}" type="slidenum">
              <a:rPr lang="zh-TW" altLang="en-US" smtClean="0"/>
              <a:t>‹#›</a:t>
            </a:fld>
            <a:endParaRPr lang="zh-TW" altLang="en-US"/>
          </a:p>
        </p:txBody>
      </p:sp>
    </p:spTree>
    <p:extLst>
      <p:ext uri="{BB962C8B-B14F-4D97-AF65-F5344CB8AC3E}">
        <p14:creationId xmlns:p14="http://schemas.microsoft.com/office/powerpoint/2010/main" val="3384830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9CD477-865B-4FE9-8F94-A228AF1A7553}"/>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B711F1C3-5079-471D-BEA1-42F06076FB5A}"/>
              </a:ext>
            </a:extLst>
          </p:cNvPr>
          <p:cNvSpPr>
            <a:spLocks noGrp="1"/>
          </p:cNvSpPr>
          <p:nvPr>
            <p:ph type="dt" sz="half" idx="10"/>
          </p:nvPr>
        </p:nvSpPr>
        <p:spPr/>
        <p:txBody>
          <a:bodyPr/>
          <a:lstStyle/>
          <a:p>
            <a:fld id="{55C2BDCD-6269-40A3-BB2E-5E4347235CF6}" type="datetimeFigureOut">
              <a:rPr lang="zh-TW" altLang="en-US" smtClean="0"/>
              <a:t>2021/7/29</a:t>
            </a:fld>
            <a:endParaRPr lang="zh-TW" altLang="en-US"/>
          </a:p>
        </p:txBody>
      </p:sp>
      <p:sp>
        <p:nvSpPr>
          <p:cNvPr id="4" name="頁尾版面配置區 3">
            <a:extLst>
              <a:ext uri="{FF2B5EF4-FFF2-40B4-BE49-F238E27FC236}">
                <a16:creationId xmlns:a16="http://schemas.microsoft.com/office/drawing/2014/main" id="{FC6EA610-024C-4A30-8586-DE2ED30AC88F}"/>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09172E49-9759-4BEB-A18E-9C5A1080B6FD}"/>
              </a:ext>
            </a:extLst>
          </p:cNvPr>
          <p:cNvSpPr>
            <a:spLocks noGrp="1"/>
          </p:cNvSpPr>
          <p:nvPr>
            <p:ph type="sldNum" sz="quarter" idx="12"/>
          </p:nvPr>
        </p:nvSpPr>
        <p:spPr/>
        <p:txBody>
          <a:bodyPr/>
          <a:lstStyle/>
          <a:p>
            <a:fld id="{A37DBC0B-A125-47E4-8C5A-5C8967661518}" type="slidenum">
              <a:rPr lang="zh-TW" altLang="en-US" smtClean="0"/>
              <a:t>‹#›</a:t>
            </a:fld>
            <a:endParaRPr lang="zh-TW" altLang="en-US"/>
          </a:p>
        </p:txBody>
      </p:sp>
    </p:spTree>
    <p:extLst>
      <p:ext uri="{BB962C8B-B14F-4D97-AF65-F5344CB8AC3E}">
        <p14:creationId xmlns:p14="http://schemas.microsoft.com/office/powerpoint/2010/main" val="3982813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581D9F3F-8F32-44E8-AF98-49F2E99EC784}"/>
              </a:ext>
            </a:extLst>
          </p:cNvPr>
          <p:cNvSpPr>
            <a:spLocks noGrp="1"/>
          </p:cNvSpPr>
          <p:nvPr>
            <p:ph type="dt" sz="half" idx="10"/>
          </p:nvPr>
        </p:nvSpPr>
        <p:spPr/>
        <p:txBody>
          <a:bodyPr/>
          <a:lstStyle/>
          <a:p>
            <a:fld id="{55C2BDCD-6269-40A3-BB2E-5E4347235CF6}" type="datetimeFigureOut">
              <a:rPr lang="zh-TW" altLang="en-US" smtClean="0"/>
              <a:t>2021/7/29</a:t>
            </a:fld>
            <a:endParaRPr lang="zh-TW" altLang="en-US"/>
          </a:p>
        </p:txBody>
      </p:sp>
      <p:sp>
        <p:nvSpPr>
          <p:cNvPr id="3" name="頁尾版面配置區 2">
            <a:extLst>
              <a:ext uri="{FF2B5EF4-FFF2-40B4-BE49-F238E27FC236}">
                <a16:creationId xmlns:a16="http://schemas.microsoft.com/office/drawing/2014/main" id="{7113704E-6502-4288-B39C-AF0243521DF5}"/>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A7116BA3-0984-4626-B27B-65CBCEFAC681}"/>
              </a:ext>
            </a:extLst>
          </p:cNvPr>
          <p:cNvSpPr>
            <a:spLocks noGrp="1"/>
          </p:cNvSpPr>
          <p:nvPr>
            <p:ph type="sldNum" sz="quarter" idx="12"/>
          </p:nvPr>
        </p:nvSpPr>
        <p:spPr/>
        <p:txBody>
          <a:bodyPr/>
          <a:lstStyle/>
          <a:p>
            <a:fld id="{A37DBC0B-A125-47E4-8C5A-5C8967661518}" type="slidenum">
              <a:rPr lang="zh-TW" altLang="en-US" smtClean="0"/>
              <a:t>‹#›</a:t>
            </a:fld>
            <a:endParaRPr lang="zh-TW" altLang="en-US"/>
          </a:p>
        </p:txBody>
      </p:sp>
    </p:spTree>
    <p:extLst>
      <p:ext uri="{BB962C8B-B14F-4D97-AF65-F5344CB8AC3E}">
        <p14:creationId xmlns:p14="http://schemas.microsoft.com/office/powerpoint/2010/main" val="841841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EDAF69-72CD-48F5-A857-0211E6B5F793}"/>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97F9E166-0B09-4B89-8A8E-7A66B2747B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91B5CDD9-94AE-4873-888C-244C3F237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78C8F80F-0710-4CAF-963A-006B31F96325}"/>
              </a:ext>
            </a:extLst>
          </p:cNvPr>
          <p:cNvSpPr>
            <a:spLocks noGrp="1"/>
          </p:cNvSpPr>
          <p:nvPr>
            <p:ph type="dt" sz="half" idx="10"/>
          </p:nvPr>
        </p:nvSpPr>
        <p:spPr/>
        <p:txBody>
          <a:bodyPr/>
          <a:lstStyle/>
          <a:p>
            <a:fld id="{55C2BDCD-6269-40A3-BB2E-5E4347235CF6}" type="datetimeFigureOut">
              <a:rPr lang="zh-TW" altLang="en-US" smtClean="0"/>
              <a:t>2021/7/29</a:t>
            </a:fld>
            <a:endParaRPr lang="zh-TW" altLang="en-US"/>
          </a:p>
        </p:txBody>
      </p:sp>
      <p:sp>
        <p:nvSpPr>
          <p:cNvPr id="6" name="頁尾版面配置區 5">
            <a:extLst>
              <a:ext uri="{FF2B5EF4-FFF2-40B4-BE49-F238E27FC236}">
                <a16:creationId xmlns:a16="http://schemas.microsoft.com/office/drawing/2014/main" id="{3D0E37BE-9DDC-4963-99E7-842D6773EBD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7733271-DADD-42B0-8AD5-78824E79AEAD}"/>
              </a:ext>
            </a:extLst>
          </p:cNvPr>
          <p:cNvSpPr>
            <a:spLocks noGrp="1"/>
          </p:cNvSpPr>
          <p:nvPr>
            <p:ph type="sldNum" sz="quarter" idx="12"/>
          </p:nvPr>
        </p:nvSpPr>
        <p:spPr/>
        <p:txBody>
          <a:bodyPr/>
          <a:lstStyle/>
          <a:p>
            <a:fld id="{A37DBC0B-A125-47E4-8C5A-5C8967661518}" type="slidenum">
              <a:rPr lang="zh-TW" altLang="en-US" smtClean="0"/>
              <a:t>‹#›</a:t>
            </a:fld>
            <a:endParaRPr lang="zh-TW" altLang="en-US"/>
          </a:p>
        </p:txBody>
      </p:sp>
    </p:spTree>
    <p:extLst>
      <p:ext uri="{BB962C8B-B14F-4D97-AF65-F5344CB8AC3E}">
        <p14:creationId xmlns:p14="http://schemas.microsoft.com/office/powerpoint/2010/main" val="2114958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D70DE6-7AFC-4365-856F-5DA17DA7C3B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DB9A4B93-A24D-4565-BD84-3D3CE78565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DC91CEBB-D023-4C60-BE04-40E7D97B71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08249A9-7560-4E98-8AC0-605421E511B8}"/>
              </a:ext>
            </a:extLst>
          </p:cNvPr>
          <p:cNvSpPr>
            <a:spLocks noGrp="1"/>
          </p:cNvSpPr>
          <p:nvPr>
            <p:ph type="dt" sz="half" idx="10"/>
          </p:nvPr>
        </p:nvSpPr>
        <p:spPr/>
        <p:txBody>
          <a:bodyPr/>
          <a:lstStyle/>
          <a:p>
            <a:fld id="{55C2BDCD-6269-40A3-BB2E-5E4347235CF6}" type="datetimeFigureOut">
              <a:rPr lang="zh-TW" altLang="en-US" smtClean="0"/>
              <a:t>2021/7/29</a:t>
            </a:fld>
            <a:endParaRPr lang="zh-TW" altLang="en-US"/>
          </a:p>
        </p:txBody>
      </p:sp>
      <p:sp>
        <p:nvSpPr>
          <p:cNvPr id="6" name="頁尾版面配置區 5">
            <a:extLst>
              <a:ext uri="{FF2B5EF4-FFF2-40B4-BE49-F238E27FC236}">
                <a16:creationId xmlns:a16="http://schemas.microsoft.com/office/drawing/2014/main" id="{8D449B62-07F4-49A9-B8DB-ABCD83233D3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523585A-FCDA-486E-BFC3-EA878D053672}"/>
              </a:ext>
            </a:extLst>
          </p:cNvPr>
          <p:cNvSpPr>
            <a:spLocks noGrp="1"/>
          </p:cNvSpPr>
          <p:nvPr>
            <p:ph type="sldNum" sz="quarter" idx="12"/>
          </p:nvPr>
        </p:nvSpPr>
        <p:spPr/>
        <p:txBody>
          <a:bodyPr/>
          <a:lstStyle/>
          <a:p>
            <a:fld id="{A37DBC0B-A125-47E4-8C5A-5C8967661518}" type="slidenum">
              <a:rPr lang="zh-TW" altLang="en-US" smtClean="0"/>
              <a:t>‹#›</a:t>
            </a:fld>
            <a:endParaRPr lang="zh-TW" altLang="en-US"/>
          </a:p>
        </p:txBody>
      </p:sp>
    </p:spTree>
    <p:extLst>
      <p:ext uri="{BB962C8B-B14F-4D97-AF65-F5344CB8AC3E}">
        <p14:creationId xmlns:p14="http://schemas.microsoft.com/office/powerpoint/2010/main" val="4279089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64595DE0-4DD1-4CA7-B501-5631148E4D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6E0774E9-23C2-4117-B336-F19DDBF95E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A6FAA2A-E55E-449C-9D09-4F2F3F339E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C2BDCD-6269-40A3-BB2E-5E4347235CF6}" type="datetimeFigureOut">
              <a:rPr lang="zh-TW" altLang="en-US" smtClean="0"/>
              <a:t>2021/7/29</a:t>
            </a:fld>
            <a:endParaRPr lang="zh-TW" altLang="en-US"/>
          </a:p>
        </p:txBody>
      </p:sp>
      <p:sp>
        <p:nvSpPr>
          <p:cNvPr id="5" name="頁尾版面配置區 4">
            <a:extLst>
              <a:ext uri="{FF2B5EF4-FFF2-40B4-BE49-F238E27FC236}">
                <a16:creationId xmlns:a16="http://schemas.microsoft.com/office/drawing/2014/main" id="{CBAE04A5-188E-4F8F-986A-9EF7BBC19A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10847973-5F49-4B7C-A996-856E9753A6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7DBC0B-A125-47E4-8C5A-5C8967661518}" type="slidenum">
              <a:rPr lang="zh-TW" altLang="en-US" smtClean="0"/>
              <a:t>‹#›</a:t>
            </a:fld>
            <a:endParaRPr lang="zh-TW" altLang="en-US"/>
          </a:p>
        </p:txBody>
      </p:sp>
    </p:spTree>
    <p:extLst>
      <p:ext uri="{BB962C8B-B14F-4D97-AF65-F5344CB8AC3E}">
        <p14:creationId xmlns:p14="http://schemas.microsoft.com/office/powerpoint/2010/main" val="2454312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github.com/miemie2013/Pytorch-YOLOv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drive.google.com/open?id=1wv_LiFeCRYwtpkqREPeI13-gPELBDwuJ"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anaconda.com/products/individua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B448A0-166E-4E0E-8308-F39BD6D3C616}"/>
              </a:ext>
            </a:extLst>
          </p:cNvPr>
          <p:cNvSpPr>
            <a:spLocks noGrp="1"/>
          </p:cNvSpPr>
          <p:nvPr>
            <p:ph type="ctrTitle"/>
          </p:nvPr>
        </p:nvSpPr>
        <p:spPr>
          <a:xfrm>
            <a:off x="1559169" y="2221402"/>
            <a:ext cx="9144000" cy="2387600"/>
          </a:xfrm>
        </p:spPr>
        <p:txBody>
          <a:bodyPr>
            <a:normAutofit fontScale="90000"/>
          </a:bodyPr>
          <a:lstStyle/>
          <a:p>
            <a:r>
              <a:rPr lang="en-US" altLang="zh-TW" dirty="0">
                <a:latin typeface="+mn-lt"/>
              </a:rPr>
              <a:t>Yolov4 </a:t>
            </a:r>
            <a:r>
              <a:rPr lang="en-US" altLang="zh-TW" dirty="0" err="1">
                <a:latin typeface="+mn-lt"/>
              </a:rPr>
              <a:t>pytorch</a:t>
            </a:r>
            <a:r>
              <a:rPr lang="zh-TW" altLang="en-US" dirty="0">
                <a:latin typeface="+mn-lt"/>
              </a:rPr>
              <a:t>版本</a:t>
            </a:r>
            <a:r>
              <a:rPr lang="en-US" altLang="zh-TW" dirty="0">
                <a:latin typeface="+mn-lt"/>
              </a:rPr>
              <a:t/>
            </a:r>
            <a:br>
              <a:rPr lang="en-US" altLang="zh-TW" dirty="0">
                <a:latin typeface="+mn-lt"/>
              </a:rPr>
            </a:br>
            <a:r>
              <a:rPr lang="zh-TW" altLang="en-US" dirty="0">
                <a:latin typeface="+mn-lt"/>
              </a:rPr>
              <a:t>安裝與使用手冊</a:t>
            </a:r>
            <a:r>
              <a:rPr lang="en-US" altLang="zh-TW" dirty="0"/>
              <a:t/>
            </a:r>
            <a:br>
              <a:rPr lang="en-US" altLang="zh-TW" dirty="0"/>
            </a:br>
            <a:endParaRPr lang="zh-TW" altLang="en-US" dirty="0"/>
          </a:p>
        </p:txBody>
      </p:sp>
    </p:spTree>
    <p:extLst>
      <p:ext uri="{BB962C8B-B14F-4D97-AF65-F5344CB8AC3E}">
        <p14:creationId xmlns:p14="http://schemas.microsoft.com/office/powerpoint/2010/main" val="24793991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安裝</a:t>
            </a:r>
            <a:r>
              <a:rPr lang="zh-TW" altLang="en-US" dirty="0" smtClean="0"/>
              <a:t>流程</a:t>
            </a:r>
            <a:r>
              <a:rPr lang="en-US" altLang="zh-TW" dirty="0" smtClean="0"/>
              <a:t>4</a:t>
            </a:r>
            <a:endParaRPr lang="zh-TW" altLang="en-US" dirty="0"/>
          </a:p>
        </p:txBody>
      </p:sp>
      <p:pic>
        <p:nvPicPr>
          <p:cNvPr id="4" name="圖片 3"/>
          <p:cNvPicPr>
            <a:picLocks noChangeAspect="1"/>
          </p:cNvPicPr>
          <p:nvPr/>
        </p:nvPicPr>
        <p:blipFill>
          <a:blip r:embed="rId2"/>
          <a:stretch>
            <a:fillRect/>
          </a:stretch>
        </p:blipFill>
        <p:spPr>
          <a:xfrm>
            <a:off x="962656" y="2345601"/>
            <a:ext cx="4527341" cy="3311383"/>
          </a:xfrm>
          <a:prstGeom prst="rect">
            <a:avLst/>
          </a:prstGeom>
        </p:spPr>
      </p:pic>
      <p:pic>
        <p:nvPicPr>
          <p:cNvPr id="5" name="圖片 4"/>
          <p:cNvPicPr>
            <a:picLocks noChangeAspect="1"/>
          </p:cNvPicPr>
          <p:nvPr/>
        </p:nvPicPr>
        <p:blipFill>
          <a:blip r:embed="rId3"/>
          <a:stretch>
            <a:fillRect/>
          </a:stretch>
        </p:blipFill>
        <p:spPr>
          <a:xfrm>
            <a:off x="6505388" y="2345601"/>
            <a:ext cx="4455316" cy="3311383"/>
          </a:xfrm>
          <a:prstGeom prst="rect">
            <a:avLst/>
          </a:prstGeom>
        </p:spPr>
      </p:pic>
      <p:sp>
        <p:nvSpPr>
          <p:cNvPr id="7" name="圓角矩形 6"/>
          <p:cNvSpPr/>
          <p:nvPr/>
        </p:nvSpPr>
        <p:spPr>
          <a:xfrm>
            <a:off x="3814118" y="5328306"/>
            <a:ext cx="864973" cy="396991"/>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9" name="圓角矩形 8"/>
          <p:cNvSpPr/>
          <p:nvPr/>
        </p:nvSpPr>
        <p:spPr>
          <a:xfrm>
            <a:off x="10095731" y="5282714"/>
            <a:ext cx="864973" cy="396991"/>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cxnSp>
        <p:nvCxnSpPr>
          <p:cNvPr id="11" name="直線單箭頭接點 10"/>
          <p:cNvCxnSpPr>
            <a:endCxn id="4" idx="1"/>
          </p:cNvCxnSpPr>
          <p:nvPr/>
        </p:nvCxnSpPr>
        <p:spPr>
          <a:xfrm>
            <a:off x="0" y="4001292"/>
            <a:ext cx="96265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stCxn id="4" idx="3"/>
            <a:endCxn id="5" idx="1"/>
          </p:cNvCxnSpPr>
          <p:nvPr/>
        </p:nvCxnSpPr>
        <p:spPr>
          <a:xfrm>
            <a:off x="5489997" y="4001293"/>
            <a:ext cx="10153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06751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測</a:t>
            </a:r>
            <a:r>
              <a:rPr lang="zh-TW" altLang="en-US" dirty="0"/>
              <a:t>試</a:t>
            </a:r>
            <a:r>
              <a:rPr lang="zh-TW" altLang="en-US" dirty="0" smtClean="0"/>
              <a:t>是否安裝成</a:t>
            </a:r>
            <a:r>
              <a:rPr lang="zh-TW" altLang="en-US" dirty="0"/>
              <a:t>功</a:t>
            </a:r>
          </a:p>
        </p:txBody>
      </p:sp>
      <p:sp>
        <p:nvSpPr>
          <p:cNvPr id="3" name="內容版面配置區 2"/>
          <p:cNvSpPr>
            <a:spLocks noGrp="1"/>
          </p:cNvSpPr>
          <p:nvPr>
            <p:ph idx="1"/>
          </p:nvPr>
        </p:nvSpPr>
        <p:spPr/>
        <p:txBody>
          <a:bodyPr/>
          <a:lstStyle/>
          <a:p>
            <a:r>
              <a:rPr lang="zh-TW" altLang="en-US" dirty="0" smtClean="0"/>
              <a:t>開啟</a:t>
            </a:r>
            <a:r>
              <a:rPr lang="en-US" altLang="zh-TW" dirty="0" err="1" smtClean="0"/>
              <a:t>cmd</a:t>
            </a:r>
            <a:r>
              <a:rPr lang="zh-TW" altLang="en-US" dirty="0" smtClean="0"/>
              <a:t>並輸入</a:t>
            </a:r>
            <a:r>
              <a:rPr lang="en-US" altLang="zh-TW" dirty="0" smtClean="0"/>
              <a:t>: </a:t>
            </a:r>
            <a:r>
              <a:rPr lang="en-US" altLang="zh-TW" dirty="0" err="1" smtClean="0"/>
              <a:t>nvcc</a:t>
            </a:r>
            <a:r>
              <a:rPr lang="en-US" altLang="zh-TW" dirty="0" smtClean="0"/>
              <a:t> –V</a:t>
            </a:r>
          </a:p>
          <a:p>
            <a:r>
              <a:rPr lang="zh-TW" altLang="en-US" dirty="0" smtClean="0"/>
              <a:t>若是顯示紅框裡的東西則代表安裝成功</a:t>
            </a:r>
            <a:endParaRPr lang="zh-TW" altLang="en-US" dirty="0"/>
          </a:p>
        </p:txBody>
      </p:sp>
      <p:pic>
        <p:nvPicPr>
          <p:cNvPr id="4" name="圖片 3"/>
          <p:cNvPicPr>
            <a:picLocks noChangeAspect="1"/>
          </p:cNvPicPr>
          <p:nvPr/>
        </p:nvPicPr>
        <p:blipFill>
          <a:blip r:embed="rId2"/>
          <a:stretch>
            <a:fillRect/>
          </a:stretch>
        </p:blipFill>
        <p:spPr>
          <a:xfrm>
            <a:off x="3279135" y="3219950"/>
            <a:ext cx="5633730" cy="3091950"/>
          </a:xfrm>
          <a:prstGeom prst="rect">
            <a:avLst/>
          </a:prstGeom>
        </p:spPr>
      </p:pic>
      <p:sp>
        <p:nvSpPr>
          <p:cNvPr id="5" name="圓角矩形 4"/>
          <p:cNvSpPr/>
          <p:nvPr/>
        </p:nvSpPr>
        <p:spPr>
          <a:xfrm>
            <a:off x="3130379" y="4761470"/>
            <a:ext cx="4547286" cy="189470"/>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1375713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Cudnn</a:t>
            </a:r>
            <a:r>
              <a:rPr lang="zh-TW" altLang="en-US" dirty="0" smtClean="0"/>
              <a:t> </a:t>
            </a:r>
            <a:r>
              <a:rPr lang="en-US" altLang="zh-TW" dirty="0" smtClean="0"/>
              <a:t>v7.6.5</a:t>
            </a:r>
            <a:endParaRPr lang="zh-TW" altLang="en-US" dirty="0"/>
          </a:p>
        </p:txBody>
      </p:sp>
      <p:sp>
        <p:nvSpPr>
          <p:cNvPr id="3" name="內容版面配置區 2"/>
          <p:cNvSpPr>
            <a:spLocks noGrp="1"/>
          </p:cNvSpPr>
          <p:nvPr>
            <p:ph idx="1"/>
          </p:nvPr>
        </p:nvSpPr>
        <p:spPr/>
        <p:txBody>
          <a:bodyPr>
            <a:normAutofit/>
          </a:bodyPr>
          <a:lstStyle/>
          <a:p>
            <a:r>
              <a:rPr lang="zh-TW" altLang="en-US" sz="2400" dirty="0"/>
              <a:t>下載</a:t>
            </a:r>
            <a:r>
              <a:rPr lang="zh-TW" altLang="en-US" sz="2400" dirty="0" smtClean="0"/>
              <a:t>網址</a:t>
            </a:r>
            <a:r>
              <a:rPr lang="en-US" altLang="zh-TW" sz="2400" dirty="0" smtClean="0"/>
              <a:t>:</a:t>
            </a:r>
            <a:r>
              <a:rPr lang="zh-TW" altLang="en-US" sz="2400" dirty="0" smtClean="0"/>
              <a:t> </a:t>
            </a:r>
            <a:r>
              <a:rPr lang="en-US" altLang="zh-TW" sz="2400" dirty="0" smtClean="0"/>
              <a:t>https</a:t>
            </a:r>
            <a:r>
              <a:rPr lang="en-US" altLang="zh-TW" sz="2400" dirty="0"/>
              <a:t>://developer.nvidia.com/rdp/cudnn-archive</a:t>
            </a:r>
            <a:endParaRPr lang="zh-TW" altLang="en-US" sz="2400" dirty="0"/>
          </a:p>
        </p:txBody>
      </p:sp>
      <p:pic>
        <p:nvPicPr>
          <p:cNvPr id="4" name="圖片 3"/>
          <p:cNvPicPr>
            <a:picLocks noChangeAspect="1"/>
          </p:cNvPicPr>
          <p:nvPr/>
        </p:nvPicPr>
        <p:blipFill>
          <a:blip r:embed="rId2"/>
          <a:stretch>
            <a:fillRect/>
          </a:stretch>
        </p:blipFill>
        <p:spPr>
          <a:xfrm>
            <a:off x="2693773" y="2572177"/>
            <a:ext cx="6796245" cy="3845837"/>
          </a:xfrm>
          <a:prstGeom prst="rect">
            <a:avLst/>
          </a:prstGeom>
        </p:spPr>
      </p:pic>
      <p:sp>
        <p:nvSpPr>
          <p:cNvPr id="5" name="圓角矩形 4"/>
          <p:cNvSpPr/>
          <p:nvPr/>
        </p:nvSpPr>
        <p:spPr>
          <a:xfrm>
            <a:off x="2578443" y="3591696"/>
            <a:ext cx="1952368" cy="197709"/>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4115593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安裝流程</a:t>
            </a:r>
            <a:r>
              <a:rPr lang="en-US" altLang="zh-TW" dirty="0"/>
              <a:t>1</a:t>
            </a:r>
            <a:endParaRPr lang="zh-TW" altLang="en-US" dirty="0"/>
          </a:p>
        </p:txBody>
      </p:sp>
      <p:sp>
        <p:nvSpPr>
          <p:cNvPr id="3" name="內容版面配置區 2"/>
          <p:cNvSpPr>
            <a:spLocks noGrp="1"/>
          </p:cNvSpPr>
          <p:nvPr>
            <p:ph idx="1"/>
          </p:nvPr>
        </p:nvSpPr>
        <p:spPr/>
        <p:txBody>
          <a:bodyPr/>
          <a:lstStyle/>
          <a:p>
            <a:r>
              <a:rPr lang="en-US" altLang="zh-TW" dirty="0" smtClean="0"/>
              <a:t>1.</a:t>
            </a:r>
            <a:r>
              <a:rPr lang="zh-TW" altLang="en-US" dirty="0" smtClean="0"/>
              <a:t>解壓縮</a:t>
            </a:r>
            <a:r>
              <a:rPr lang="en-US" altLang="zh-TW" dirty="0" smtClean="0"/>
              <a:t>cudnn-10.1-windows10-x64-v7.6.5.32.zip</a:t>
            </a:r>
          </a:p>
          <a:p>
            <a:r>
              <a:rPr lang="en-US" altLang="zh-TW" dirty="0" smtClean="0"/>
              <a:t>2.</a:t>
            </a:r>
            <a:r>
              <a:rPr lang="zh-TW" altLang="en-US" dirty="0" smtClean="0"/>
              <a:t>開啟先前已安裝的</a:t>
            </a:r>
            <a:r>
              <a:rPr lang="en-US" altLang="zh-TW" dirty="0" err="1" smtClean="0"/>
              <a:t>cuda</a:t>
            </a:r>
            <a:r>
              <a:rPr lang="zh-TW" altLang="en-US" dirty="0" smtClean="0"/>
              <a:t>資料夾</a:t>
            </a:r>
            <a:r>
              <a:rPr lang="en-US" altLang="zh-TW" dirty="0" smtClean="0"/>
              <a:t>(</a:t>
            </a:r>
            <a:r>
              <a:rPr lang="en-US" altLang="zh-CN" dirty="0" err="1"/>
              <a:t>cuda</a:t>
            </a:r>
            <a:r>
              <a:rPr lang="zh-CN" altLang="en-US" dirty="0" smtClean="0"/>
              <a:t>默</a:t>
            </a:r>
            <a:r>
              <a:rPr lang="zh-TW" altLang="en-US" dirty="0" smtClean="0"/>
              <a:t>認</a:t>
            </a:r>
            <a:r>
              <a:rPr lang="zh-CN" altLang="en-US" dirty="0" smtClean="0"/>
              <a:t>安</a:t>
            </a:r>
            <a:r>
              <a:rPr lang="zh-TW" altLang="en-US" dirty="0" smtClean="0"/>
              <a:t>裝</a:t>
            </a:r>
            <a:r>
              <a:rPr lang="zh-CN" altLang="en-US" dirty="0" smtClean="0"/>
              <a:t>路</a:t>
            </a:r>
            <a:r>
              <a:rPr lang="zh-TW" altLang="en-US" dirty="0" smtClean="0"/>
              <a:t>徑</a:t>
            </a:r>
            <a:r>
              <a:rPr lang="en-US" altLang="zh-TW" dirty="0" smtClean="0"/>
              <a:t>:</a:t>
            </a:r>
            <a:r>
              <a:rPr lang="en-US" altLang="zh-TW" dirty="0"/>
              <a:t>C:\Program Files\NVIDIA GPU Computing </a:t>
            </a:r>
            <a:r>
              <a:rPr lang="en-US" altLang="zh-TW" dirty="0" smtClean="0"/>
              <a:t>Toolkit\CUDA\v10.1)</a:t>
            </a:r>
          </a:p>
          <a:p>
            <a:pPr marL="0" indent="0">
              <a:buNone/>
            </a:pPr>
            <a:endParaRPr lang="en-US" altLang="zh-TW" dirty="0"/>
          </a:p>
          <a:p>
            <a:endParaRPr lang="zh-TW" altLang="en-US" dirty="0"/>
          </a:p>
          <a:p>
            <a:endParaRPr lang="zh-TW" altLang="en-US" dirty="0"/>
          </a:p>
        </p:txBody>
      </p:sp>
      <p:pic>
        <p:nvPicPr>
          <p:cNvPr id="4" name="圖片 3"/>
          <p:cNvPicPr>
            <a:picLocks noChangeAspect="1"/>
          </p:cNvPicPr>
          <p:nvPr/>
        </p:nvPicPr>
        <p:blipFill>
          <a:blip r:embed="rId2"/>
          <a:stretch>
            <a:fillRect/>
          </a:stretch>
        </p:blipFill>
        <p:spPr>
          <a:xfrm>
            <a:off x="2339546" y="3347747"/>
            <a:ext cx="5988907" cy="3340396"/>
          </a:xfrm>
          <a:prstGeom prst="rect">
            <a:avLst/>
          </a:prstGeom>
        </p:spPr>
      </p:pic>
      <p:sp>
        <p:nvSpPr>
          <p:cNvPr id="5" name="圓角矩形 4"/>
          <p:cNvSpPr/>
          <p:nvPr/>
        </p:nvSpPr>
        <p:spPr>
          <a:xfrm>
            <a:off x="2907957" y="3803585"/>
            <a:ext cx="4699686" cy="197709"/>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21469767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安裝</a:t>
            </a:r>
            <a:r>
              <a:rPr lang="zh-TW" altLang="en-US" dirty="0" smtClean="0"/>
              <a:t>流程</a:t>
            </a:r>
            <a:r>
              <a:rPr lang="en-US" altLang="zh-TW" dirty="0" smtClean="0"/>
              <a:t>2</a:t>
            </a:r>
            <a:endParaRPr lang="zh-TW" altLang="en-US" dirty="0"/>
          </a:p>
        </p:txBody>
      </p:sp>
      <p:sp>
        <p:nvSpPr>
          <p:cNvPr id="3" name="內容版面配置區 2"/>
          <p:cNvSpPr>
            <a:spLocks noGrp="1"/>
          </p:cNvSpPr>
          <p:nvPr>
            <p:ph idx="1"/>
          </p:nvPr>
        </p:nvSpPr>
        <p:spPr>
          <a:xfrm>
            <a:off x="838200" y="1690688"/>
            <a:ext cx="10515600" cy="4351338"/>
          </a:xfrm>
        </p:spPr>
        <p:txBody>
          <a:bodyPr>
            <a:normAutofit/>
          </a:bodyPr>
          <a:lstStyle/>
          <a:p>
            <a:r>
              <a:rPr lang="zh-TW" altLang="en-US" sz="2000" dirty="0" smtClean="0"/>
              <a:t>將</a:t>
            </a:r>
            <a:r>
              <a:rPr lang="en-US" altLang="zh-TW" sz="2000" dirty="0" err="1" smtClean="0"/>
              <a:t>cudnn</a:t>
            </a:r>
            <a:r>
              <a:rPr lang="zh-TW" altLang="en-US" sz="2000" dirty="0" smtClean="0"/>
              <a:t>文檔裡對應內容</a:t>
            </a:r>
            <a:r>
              <a:rPr lang="en-US" altLang="zh-TW" sz="2000" dirty="0" smtClean="0"/>
              <a:t>copy</a:t>
            </a:r>
            <a:r>
              <a:rPr lang="zh-TW" altLang="en-US" sz="2000" dirty="0" smtClean="0"/>
              <a:t>到</a:t>
            </a:r>
            <a:r>
              <a:rPr lang="en-US" altLang="zh-TW" sz="2000" dirty="0" err="1" smtClean="0"/>
              <a:t>cuda</a:t>
            </a:r>
            <a:r>
              <a:rPr lang="zh-TW" altLang="en-US" sz="2000" dirty="0" smtClean="0"/>
              <a:t>下對應文檔裡，例如將</a:t>
            </a:r>
            <a:r>
              <a:rPr lang="en-US" altLang="zh-TW" sz="2000" dirty="0" err="1" smtClean="0"/>
              <a:t>cudnn</a:t>
            </a:r>
            <a:r>
              <a:rPr lang="zh-TW" altLang="en-US" sz="2000" dirty="0" smtClean="0"/>
              <a:t>文檔裡面</a:t>
            </a:r>
            <a:r>
              <a:rPr lang="en-US" altLang="zh-TW" sz="2000" dirty="0" smtClean="0"/>
              <a:t>bin</a:t>
            </a:r>
            <a:r>
              <a:rPr lang="zh-TW" altLang="en-US" sz="2000" dirty="0" smtClean="0"/>
              <a:t>這個文件裡所有東西</a:t>
            </a:r>
            <a:r>
              <a:rPr lang="en-US" altLang="zh-TW" sz="2000" dirty="0" smtClean="0"/>
              <a:t>copy</a:t>
            </a:r>
            <a:r>
              <a:rPr lang="zh-TW" altLang="en-US" sz="2000" dirty="0" smtClean="0"/>
              <a:t>到</a:t>
            </a:r>
            <a:r>
              <a:rPr lang="en-US" altLang="zh-TW" sz="2000" dirty="0" err="1" smtClean="0"/>
              <a:t>cuda</a:t>
            </a:r>
            <a:r>
              <a:rPr lang="zh-TW" altLang="en-US" sz="2000" dirty="0" smtClean="0"/>
              <a:t>文檔的</a:t>
            </a:r>
            <a:r>
              <a:rPr lang="en-US" altLang="zh-TW" sz="2000" dirty="0" smtClean="0"/>
              <a:t>bin</a:t>
            </a:r>
            <a:r>
              <a:rPr lang="zh-TW" altLang="en-US" sz="2000" dirty="0" smtClean="0"/>
              <a:t>下面，而不是將</a:t>
            </a:r>
            <a:r>
              <a:rPr lang="en-US" altLang="zh-TW" sz="2000" dirty="0" smtClean="0"/>
              <a:t>bin</a:t>
            </a:r>
            <a:r>
              <a:rPr lang="zh-TW" altLang="en-US" sz="2000" dirty="0" smtClean="0"/>
              <a:t>文檔替換掉</a:t>
            </a:r>
            <a:endParaRPr lang="zh-TW" altLang="en-US" sz="2000" dirty="0"/>
          </a:p>
        </p:txBody>
      </p:sp>
      <p:pic>
        <p:nvPicPr>
          <p:cNvPr id="4" name="圖片 3"/>
          <p:cNvPicPr>
            <a:picLocks noChangeAspect="1"/>
          </p:cNvPicPr>
          <p:nvPr/>
        </p:nvPicPr>
        <p:blipFill rotWithShape="1">
          <a:blip r:embed="rId2"/>
          <a:srcRect r="29799"/>
          <a:stretch/>
        </p:blipFill>
        <p:spPr>
          <a:xfrm>
            <a:off x="3552567" y="2525942"/>
            <a:ext cx="5086865" cy="4266156"/>
          </a:xfrm>
          <a:prstGeom prst="rect">
            <a:avLst/>
          </a:prstGeom>
        </p:spPr>
      </p:pic>
      <p:cxnSp>
        <p:nvCxnSpPr>
          <p:cNvPr id="8" name="直線單箭頭接點 7"/>
          <p:cNvCxnSpPr/>
          <p:nvPr/>
        </p:nvCxnSpPr>
        <p:spPr>
          <a:xfrm>
            <a:off x="4794422" y="3311611"/>
            <a:ext cx="205946" cy="17876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p:nvPr/>
        </p:nvCxnSpPr>
        <p:spPr>
          <a:xfrm>
            <a:off x="5151739" y="3383479"/>
            <a:ext cx="210064" cy="20223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a:off x="5513174" y="3533819"/>
            <a:ext cx="247133" cy="20223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76950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測試是否</a:t>
            </a:r>
            <a:r>
              <a:rPr lang="zh-TW" altLang="en-US" dirty="0"/>
              <a:t>安裝</a:t>
            </a:r>
            <a:r>
              <a:rPr lang="zh-TW" altLang="en-US" dirty="0" smtClean="0"/>
              <a:t>成功</a:t>
            </a:r>
            <a:endParaRPr lang="zh-TW" altLang="en-US" dirty="0"/>
          </a:p>
        </p:txBody>
      </p:sp>
      <p:sp>
        <p:nvSpPr>
          <p:cNvPr id="3" name="內容版面配置區 2"/>
          <p:cNvSpPr>
            <a:spLocks noGrp="1"/>
          </p:cNvSpPr>
          <p:nvPr>
            <p:ph idx="1"/>
          </p:nvPr>
        </p:nvSpPr>
        <p:spPr>
          <a:xfrm>
            <a:off x="838200" y="1619679"/>
            <a:ext cx="10515600" cy="4351338"/>
          </a:xfrm>
        </p:spPr>
        <p:txBody>
          <a:bodyPr>
            <a:normAutofit/>
          </a:bodyPr>
          <a:lstStyle/>
          <a:p>
            <a:r>
              <a:rPr lang="zh-TW" altLang="en-US" sz="2000" dirty="0" smtClean="0"/>
              <a:t>開啟</a:t>
            </a:r>
            <a:r>
              <a:rPr lang="en-US" altLang="zh-TW" sz="2000" dirty="0" err="1" smtClean="0"/>
              <a:t>cmd</a:t>
            </a:r>
            <a:r>
              <a:rPr lang="zh-TW" altLang="en-US" sz="2000" dirty="0" smtClean="0"/>
              <a:t>並</a:t>
            </a:r>
            <a:r>
              <a:rPr lang="en-US" altLang="zh-TW" sz="2000" dirty="0" smtClean="0"/>
              <a:t>cd</a:t>
            </a:r>
            <a:r>
              <a:rPr lang="zh-TW" altLang="en-US" sz="2000" dirty="0" smtClean="0"/>
              <a:t>進入</a:t>
            </a:r>
            <a:r>
              <a:rPr lang="pt-BR" altLang="zh-TW" sz="2000" dirty="0"/>
              <a:t>C:\Program Files\NVIDIA GPU Computing </a:t>
            </a:r>
            <a:r>
              <a:rPr lang="pt-BR" altLang="zh-TW" sz="2000" dirty="0" smtClean="0"/>
              <a:t>Toolkit\CUDA\v10.1\extras\demo_suite</a:t>
            </a:r>
            <a:r>
              <a:rPr lang="zh-TW" altLang="en-US" sz="2000" dirty="0" smtClean="0"/>
              <a:t> 路</a:t>
            </a:r>
            <a:r>
              <a:rPr lang="zh-TW" altLang="en-US" sz="2000" dirty="0"/>
              <a:t>徑</a:t>
            </a:r>
            <a:endParaRPr lang="en-US" altLang="zh-TW" sz="2000" dirty="0" smtClean="0"/>
          </a:p>
          <a:p>
            <a:r>
              <a:rPr lang="zh-TW" altLang="en-US" sz="2000" dirty="0" smtClean="0"/>
              <a:t>接著分別輸入</a:t>
            </a:r>
            <a:r>
              <a:rPr lang="en-US" altLang="zh-TW" sz="2000" dirty="0" smtClean="0"/>
              <a:t>bandwidthTest.exe</a:t>
            </a:r>
            <a:r>
              <a:rPr lang="zh-TW" altLang="en-US" sz="2000" dirty="0" smtClean="0"/>
              <a:t>及</a:t>
            </a:r>
            <a:r>
              <a:rPr lang="en-US" altLang="zh-TW" sz="2000" dirty="0" smtClean="0"/>
              <a:t>deviceQuery.exe</a:t>
            </a:r>
            <a:endParaRPr lang="en-US" altLang="zh-TW" sz="2000" dirty="0"/>
          </a:p>
          <a:p>
            <a:r>
              <a:rPr lang="zh-TW" altLang="en-US" sz="2000" dirty="0" smtClean="0"/>
              <a:t>若是出現</a:t>
            </a:r>
            <a:r>
              <a:rPr lang="en-US" altLang="zh-TW" sz="2000" dirty="0"/>
              <a:t>R</a:t>
            </a:r>
            <a:r>
              <a:rPr lang="en-US" altLang="zh-TW" sz="2000" dirty="0" smtClean="0"/>
              <a:t>esult=PASS</a:t>
            </a:r>
            <a:r>
              <a:rPr lang="zh-TW" altLang="en-US" sz="2000" dirty="0" smtClean="0"/>
              <a:t>則代表安裝成功</a:t>
            </a:r>
            <a:endParaRPr lang="zh-TW" altLang="en-US" sz="2000" dirty="0"/>
          </a:p>
        </p:txBody>
      </p:sp>
      <p:pic>
        <p:nvPicPr>
          <p:cNvPr id="4" name="圖片 3"/>
          <p:cNvPicPr>
            <a:picLocks noChangeAspect="1"/>
          </p:cNvPicPr>
          <p:nvPr/>
        </p:nvPicPr>
        <p:blipFill>
          <a:blip r:embed="rId2"/>
          <a:stretch>
            <a:fillRect/>
          </a:stretch>
        </p:blipFill>
        <p:spPr>
          <a:xfrm>
            <a:off x="838200" y="3731741"/>
            <a:ext cx="5539076" cy="2502887"/>
          </a:xfrm>
          <a:prstGeom prst="rect">
            <a:avLst/>
          </a:prstGeom>
        </p:spPr>
      </p:pic>
      <p:pic>
        <p:nvPicPr>
          <p:cNvPr id="5" name="圖片 4"/>
          <p:cNvPicPr>
            <a:picLocks noChangeAspect="1"/>
          </p:cNvPicPr>
          <p:nvPr/>
        </p:nvPicPr>
        <p:blipFill>
          <a:blip r:embed="rId3"/>
          <a:stretch>
            <a:fillRect/>
          </a:stretch>
        </p:blipFill>
        <p:spPr>
          <a:xfrm>
            <a:off x="6599288" y="3013644"/>
            <a:ext cx="5403243" cy="3739967"/>
          </a:xfrm>
          <a:prstGeom prst="rect">
            <a:avLst/>
          </a:prstGeom>
        </p:spPr>
      </p:pic>
      <p:sp>
        <p:nvSpPr>
          <p:cNvPr id="6" name="圓角矩形 5"/>
          <p:cNvSpPr/>
          <p:nvPr/>
        </p:nvSpPr>
        <p:spPr>
          <a:xfrm>
            <a:off x="673853" y="5873579"/>
            <a:ext cx="1064331" cy="174700"/>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7" name="圓角矩形 6"/>
          <p:cNvSpPr/>
          <p:nvPr/>
        </p:nvSpPr>
        <p:spPr>
          <a:xfrm>
            <a:off x="6507892" y="6474940"/>
            <a:ext cx="675502" cy="140044"/>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42444873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新</a:t>
            </a:r>
            <a:r>
              <a:rPr lang="zh-TW" altLang="en-US" dirty="0"/>
              <a:t>增</a:t>
            </a:r>
            <a:r>
              <a:rPr lang="zh-TW" altLang="en-US" dirty="0" smtClean="0"/>
              <a:t>環境變數</a:t>
            </a:r>
            <a:r>
              <a:rPr lang="en-US" altLang="zh-TW" dirty="0" smtClean="0"/>
              <a:t>1</a:t>
            </a:r>
            <a:endParaRPr lang="zh-TW" altLang="en-US" dirty="0"/>
          </a:p>
        </p:txBody>
      </p:sp>
      <p:sp>
        <p:nvSpPr>
          <p:cNvPr id="3" name="內容版面配置區 2"/>
          <p:cNvSpPr>
            <a:spLocks noGrp="1"/>
          </p:cNvSpPr>
          <p:nvPr>
            <p:ph idx="1"/>
          </p:nvPr>
        </p:nvSpPr>
        <p:spPr>
          <a:xfrm>
            <a:off x="461319" y="2108886"/>
            <a:ext cx="10538254" cy="4522572"/>
          </a:xfrm>
        </p:spPr>
        <p:txBody>
          <a:bodyPr>
            <a:normAutofit/>
          </a:bodyPr>
          <a:lstStyle/>
          <a:p>
            <a:pPr marL="0" indent="0">
              <a:buNone/>
            </a:pPr>
            <a:r>
              <a:rPr lang="en-US" altLang="zh-TW" sz="2000" dirty="0" smtClean="0"/>
              <a:t>1.</a:t>
            </a:r>
            <a:r>
              <a:rPr lang="zh-TW" altLang="en-US" sz="2000" dirty="0" smtClean="0"/>
              <a:t>在</a:t>
            </a:r>
            <a:r>
              <a:rPr lang="en-US" altLang="zh-TW" sz="2000" dirty="0" smtClean="0"/>
              <a:t>windows</a:t>
            </a:r>
            <a:r>
              <a:rPr lang="zh-TW" altLang="en-US" sz="2000" dirty="0" smtClean="0"/>
              <a:t>搜尋欄搜索環境變數       </a:t>
            </a:r>
            <a:r>
              <a:rPr lang="en-US" altLang="zh-TW" sz="2000" dirty="0" smtClean="0">
                <a:sym typeface="Wingdings" panose="05000000000000000000" pitchFamily="2" charset="2"/>
              </a:rPr>
              <a:t>        2.</a:t>
            </a:r>
            <a:r>
              <a:rPr lang="zh-TW" altLang="en-US" sz="2000" dirty="0" smtClean="0">
                <a:sym typeface="Wingdings" panose="05000000000000000000" pitchFamily="2" charset="2"/>
              </a:rPr>
              <a:t>點選環境變數</a:t>
            </a:r>
            <a:r>
              <a:rPr lang="en-US" altLang="zh-TW" sz="2000" dirty="0" smtClean="0">
                <a:sym typeface="Wingdings" panose="05000000000000000000" pitchFamily="2" charset="2"/>
              </a:rPr>
              <a:t>        </a:t>
            </a:r>
            <a:r>
              <a:rPr lang="zh-TW" altLang="en-US" sz="2000" dirty="0" smtClean="0">
                <a:sym typeface="Wingdings" panose="05000000000000000000" pitchFamily="2" charset="2"/>
              </a:rPr>
              <a:t>      </a:t>
            </a:r>
            <a:r>
              <a:rPr lang="en-US" altLang="zh-TW" sz="2000" dirty="0" smtClean="0">
                <a:sym typeface="Wingdings" panose="05000000000000000000" pitchFamily="2" charset="2"/>
              </a:rPr>
              <a:t></a:t>
            </a:r>
            <a:r>
              <a:rPr lang="zh-TW" altLang="en-US" sz="2000" dirty="0" smtClean="0">
                <a:sym typeface="Wingdings" panose="05000000000000000000" pitchFamily="2" charset="2"/>
              </a:rPr>
              <a:t>      </a:t>
            </a:r>
            <a:r>
              <a:rPr lang="en-US" altLang="zh-TW" sz="2000" dirty="0" smtClean="0">
                <a:sym typeface="Wingdings" panose="05000000000000000000" pitchFamily="2" charset="2"/>
              </a:rPr>
              <a:t>3.</a:t>
            </a:r>
            <a:r>
              <a:rPr lang="zh-TW" altLang="en-US" sz="2000" dirty="0" smtClean="0">
                <a:sym typeface="Wingdings" panose="05000000000000000000" pitchFamily="2" charset="2"/>
              </a:rPr>
              <a:t>選取</a:t>
            </a:r>
            <a:r>
              <a:rPr lang="en-US" altLang="zh-TW" sz="2000" dirty="0" smtClean="0">
                <a:sym typeface="Wingdings" panose="05000000000000000000" pitchFamily="2" charset="2"/>
              </a:rPr>
              <a:t>path</a:t>
            </a:r>
            <a:r>
              <a:rPr lang="zh-TW" altLang="en-US" sz="2000" dirty="0" smtClean="0">
                <a:sym typeface="Wingdings" panose="05000000000000000000" pitchFamily="2" charset="2"/>
              </a:rPr>
              <a:t>並按下編輯</a:t>
            </a:r>
            <a:endParaRPr lang="en-US" altLang="zh-TW" sz="2000" dirty="0" smtClean="0"/>
          </a:p>
          <a:p>
            <a:pPr marL="0" indent="0">
              <a:buNone/>
            </a:pPr>
            <a:endParaRPr lang="zh-TW" altLang="en-US" sz="2000" dirty="0"/>
          </a:p>
        </p:txBody>
      </p:sp>
      <p:pic>
        <p:nvPicPr>
          <p:cNvPr id="4" name="圖片 3"/>
          <p:cNvPicPr>
            <a:picLocks noChangeAspect="1"/>
          </p:cNvPicPr>
          <p:nvPr/>
        </p:nvPicPr>
        <p:blipFill>
          <a:blip r:embed="rId2"/>
          <a:stretch>
            <a:fillRect/>
          </a:stretch>
        </p:blipFill>
        <p:spPr>
          <a:xfrm>
            <a:off x="303628" y="2747673"/>
            <a:ext cx="4102024" cy="3564227"/>
          </a:xfrm>
          <a:prstGeom prst="rect">
            <a:avLst/>
          </a:prstGeom>
        </p:spPr>
      </p:pic>
      <p:pic>
        <p:nvPicPr>
          <p:cNvPr id="5" name="圖片 4"/>
          <p:cNvPicPr>
            <a:picLocks noChangeAspect="1"/>
          </p:cNvPicPr>
          <p:nvPr/>
        </p:nvPicPr>
        <p:blipFill rotWithShape="1">
          <a:blip r:embed="rId3"/>
          <a:srcRect t="1033"/>
          <a:stretch/>
        </p:blipFill>
        <p:spPr>
          <a:xfrm>
            <a:off x="4652509" y="2747673"/>
            <a:ext cx="3222334" cy="3564227"/>
          </a:xfrm>
          <a:prstGeom prst="rect">
            <a:avLst/>
          </a:prstGeom>
        </p:spPr>
      </p:pic>
      <p:pic>
        <p:nvPicPr>
          <p:cNvPr id="7" name="圖片 6"/>
          <p:cNvPicPr>
            <a:picLocks noChangeAspect="1"/>
          </p:cNvPicPr>
          <p:nvPr/>
        </p:nvPicPr>
        <p:blipFill>
          <a:blip r:embed="rId4"/>
          <a:stretch>
            <a:fillRect/>
          </a:stretch>
        </p:blipFill>
        <p:spPr>
          <a:xfrm>
            <a:off x="8121701" y="2747673"/>
            <a:ext cx="3766671" cy="3564227"/>
          </a:xfrm>
          <a:prstGeom prst="rect">
            <a:avLst/>
          </a:prstGeom>
        </p:spPr>
      </p:pic>
      <p:sp>
        <p:nvSpPr>
          <p:cNvPr id="10" name="圓角矩形 9"/>
          <p:cNvSpPr/>
          <p:nvPr/>
        </p:nvSpPr>
        <p:spPr>
          <a:xfrm>
            <a:off x="260379" y="5999561"/>
            <a:ext cx="759053" cy="354804"/>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11" name="圓角矩形 10"/>
          <p:cNvSpPr/>
          <p:nvPr/>
        </p:nvSpPr>
        <p:spPr>
          <a:xfrm>
            <a:off x="208473" y="3128085"/>
            <a:ext cx="2065170" cy="455373"/>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12" name="圓角矩形 11"/>
          <p:cNvSpPr/>
          <p:nvPr/>
        </p:nvSpPr>
        <p:spPr>
          <a:xfrm>
            <a:off x="6590255" y="5541772"/>
            <a:ext cx="1112123" cy="331805"/>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13" name="圓角矩形 12"/>
          <p:cNvSpPr/>
          <p:nvPr/>
        </p:nvSpPr>
        <p:spPr>
          <a:xfrm>
            <a:off x="9457038" y="3910681"/>
            <a:ext cx="733167" cy="257666"/>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16" name="向右箭號 15"/>
          <p:cNvSpPr/>
          <p:nvPr/>
        </p:nvSpPr>
        <p:spPr>
          <a:xfrm>
            <a:off x="8055187" y="3468131"/>
            <a:ext cx="206555" cy="17299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3239102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新增環境變數</a:t>
            </a:r>
            <a:r>
              <a:rPr lang="en-US" altLang="zh-TW" dirty="0" smtClean="0"/>
              <a:t>2</a:t>
            </a:r>
            <a:endParaRPr lang="zh-TW" altLang="en-US" dirty="0"/>
          </a:p>
        </p:txBody>
      </p:sp>
      <p:sp>
        <p:nvSpPr>
          <p:cNvPr id="3" name="內容版面配置區 2"/>
          <p:cNvSpPr>
            <a:spLocks noGrp="1"/>
          </p:cNvSpPr>
          <p:nvPr>
            <p:ph idx="1"/>
          </p:nvPr>
        </p:nvSpPr>
        <p:spPr>
          <a:xfrm>
            <a:off x="838200" y="1629166"/>
            <a:ext cx="10515600" cy="4351338"/>
          </a:xfrm>
        </p:spPr>
        <p:txBody>
          <a:bodyPr>
            <a:normAutofit/>
          </a:bodyPr>
          <a:lstStyle/>
          <a:p>
            <a:r>
              <a:rPr lang="en-US" altLang="zh-TW" sz="2400" dirty="0"/>
              <a:t>4</a:t>
            </a:r>
            <a:r>
              <a:rPr lang="en-US" altLang="zh-TW" sz="2400" dirty="0" smtClean="0"/>
              <a:t>.</a:t>
            </a:r>
            <a:r>
              <a:rPr lang="zh-TW" altLang="en-US" sz="2400" dirty="0" smtClean="0"/>
              <a:t>點選新增</a:t>
            </a:r>
            <a:endParaRPr lang="en-US" altLang="zh-TW" sz="2400" dirty="0" smtClean="0"/>
          </a:p>
          <a:p>
            <a:r>
              <a:rPr lang="en-US" altLang="zh-TW" sz="2400" dirty="0"/>
              <a:t>5</a:t>
            </a:r>
            <a:r>
              <a:rPr lang="en-US" altLang="zh-TW" sz="2400" dirty="0" smtClean="0"/>
              <a:t>.</a:t>
            </a:r>
            <a:r>
              <a:rPr lang="zh-TW" altLang="en-US" sz="2400" dirty="0" smtClean="0"/>
              <a:t>依序輸入以下路徑</a:t>
            </a:r>
            <a:r>
              <a:rPr lang="en-US" altLang="zh-TW" sz="2400" dirty="0" smtClean="0"/>
              <a:t>:</a:t>
            </a:r>
            <a:r>
              <a:rPr lang="zh-TW" altLang="en-US" sz="2400" dirty="0" smtClean="0"/>
              <a:t> </a:t>
            </a:r>
            <a:endParaRPr lang="en-US" altLang="zh-TW" sz="2400" dirty="0" smtClean="0"/>
          </a:p>
          <a:p>
            <a:pPr lvl="1"/>
            <a:r>
              <a:rPr lang="en-US" altLang="zh-TW" sz="2000" dirty="0"/>
              <a:t>C:\Program Files\NVIDIA GPU Computing </a:t>
            </a:r>
            <a:r>
              <a:rPr lang="en-US" altLang="zh-TW" sz="2000" dirty="0" smtClean="0"/>
              <a:t>Toolkit\CUDA\v10.1\bin</a:t>
            </a:r>
          </a:p>
          <a:p>
            <a:pPr lvl="1"/>
            <a:r>
              <a:rPr lang="en-US" altLang="zh-TW" sz="2000" dirty="0"/>
              <a:t>C:\Program Files\NVIDIA GPU Computing </a:t>
            </a:r>
            <a:r>
              <a:rPr lang="en-US" altLang="zh-TW" sz="2000" dirty="0" smtClean="0"/>
              <a:t>Toolkit\CUDA\v10.1\include</a:t>
            </a:r>
          </a:p>
          <a:p>
            <a:pPr lvl="1"/>
            <a:r>
              <a:rPr lang="en-US" altLang="zh-TW" sz="2000" dirty="0"/>
              <a:t>C:\Program Files\NVIDIA GPU Computing Toolkit\CUDA\v10.1\lib\x64</a:t>
            </a:r>
            <a:endParaRPr lang="en-US" altLang="zh-TW" sz="2000" dirty="0" smtClean="0"/>
          </a:p>
          <a:p>
            <a:pPr lvl="1"/>
            <a:endParaRPr lang="zh-TW" altLang="en-US" sz="2000" dirty="0"/>
          </a:p>
        </p:txBody>
      </p:sp>
      <p:pic>
        <p:nvPicPr>
          <p:cNvPr id="4" name="圖片 3"/>
          <p:cNvPicPr>
            <a:picLocks noChangeAspect="1"/>
          </p:cNvPicPr>
          <p:nvPr/>
        </p:nvPicPr>
        <p:blipFill>
          <a:blip r:embed="rId2"/>
          <a:stretch>
            <a:fillRect/>
          </a:stretch>
        </p:blipFill>
        <p:spPr>
          <a:xfrm>
            <a:off x="1787611" y="3677801"/>
            <a:ext cx="3319848" cy="3180199"/>
          </a:xfrm>
          <a:prstGeom prst="rect">
            <a:avLst/>
          </a:prstGeom>
        </p:spPr>
      </p:pic>
      <p:pic>
        <p:nvPicPr>
          <p:cNvPr id="5" name="圖片 4"/>
          <p:cNvPicPr>
            <a:picLocks noChangeAspect="1"/>
          </p:cNvPicPr>
          <p:nvPr/>
        </p:nvPicPr>
        <p:blipFill>
          <a:blip r:embed="rId3"/>
          <a:stretch>
            <a:fillRect/>
          </a:stretch>
        </p:blipFill>
        <p:spPr>
          <a:xfrm>
            <a:off x="6417277" y="3678607"/>
            <a:ext cx="3319848" cy="3179394"/>
          </a:xfrm>
          <a:prstGeom prst="rect">
            <a:avLst/>
          </a:prstGeom>
        </p:spPr>
      </p:pic>
      <p:sp>
        <p:nvSpPr>
          <p:cNvPr id="6" name="圓角矩形 5"/>
          <p:cNvSpPr/>
          <p:nvPr/>
        </p:nvSpPr>
        <p:spPr>
          <a:xfrm>
            <a:off x="6417277" y="4728521"/>
            <a:ext cx="2644347" cy="378939"/>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7" name="圓角矩形 6"/>
          <p:cNvSpPr/>
          <p:nvPr/>
        </p:nvSpPr>
        <p:spPr>
          <a:xfrm>
            <a:off x="4390752" y="3943632"/>
            <a:ext cx="716707" cy="265904"/>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909582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Yolov4</a:t>
            </a:r>
            <a:r>
              <a:rPr lang="zh-TW" altLang="en-US" dirty="0" smtClean="0"/>
              <a:t>安裝</a:t>
            </a:r>
            <a:endParaRPr lang="zh-TW" altLang="en-US" dirty="0"/>
          </a:p>
        </p:txBody>
      </p:sp>
      <p:sp>
        <p:nvSpPr>
          <p:cNvPr id="3" name="文字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6629709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37D3083-D8E6-45CA-8063-DAA717FD8979}"/>
              </a:ext>
            </a:extLst>
          </p:cNvPr>
          <p:cNvSpPr>
            <a:spLocks noGrp="1"/>
          </p:cNvSpPr>
          <p:nvPr>
            <p:ph type="title"/>
          </p:nvPr>
        </p:nvSpPr>
        <p:spPr/>
        <p:txBody>
          <a:bodyPr/>
          <a:lstStyle/>
          <a:p>
            <a:r>
              <a:rPr lang="en-US" altLang="zh-TW" dirty="0">
                <a:latin typeface="+mn-lt"/>
              </a:rPr>
              <a:t>1. </a:t>
            </a:r>
            <a:r>
              <a:rPr lang="zh-TW" altLang="en-US" dirty="0">
                <a:latin typeface="+mn-lt"/>
              </a:rPr>
              <a:t>安裝</a:t>
            </a:r>
            <a:r>
              <a:rPr lang="en-US" altLang="zh-TW" dirty="0">
                <a:latin typeface="+mn-lt"/>
              </a:rPr>
              <a:t>:</a:t>
            </a:r>
            <a:r>
              <a:rPr lang="zh-TW" altLang="en-US" dirty="0">
                <a:latin typeface="+mn-lt"/>
              </a:rPr>
              <a:t> 下載</a:t>
            </a:r>
            <a:r>
              <a:rPr lang="en-US" altLang="zh-TW" dirty="0">
                <a:latin typeface="+mn-lt"/>
              </a:rPr>
              <a:t>yolov4</a:t>
            </a:r>
            <a:r>
              <a:rPr lang="zh-TW" altLang="en-US" dirty="0">
                <a:latin typeface="+mn-lt"/>
              </a:rPr>
              <a:t>開源碼</a:t>
            </a:r>
          </a:p>
        </p:txBody>
      </p:sp>
      <p:sp>
        <p:nvSpPr>
          <p:cNvPr id="3" name="內容版面配置區 2">
            <a:extLst>
              <a:ext uri="{FF2B5EF4-FFF2-40B4-BE49-F238E27FC236}">
                <a16:creationId xmlns:a16="http://schemas.microsoft.com/office/drawing/2014/main" id="{53FA6274-E97F-4932-BC56-160B86BB16B4}"/>
              </a:ext>
            </a:extLst>
          </p:cNvPr>
          <p:cNvSpPr>
            <a:spLocks noGrp="1"/>
          </p:cNvSpPr>
          <p:nvPr>
            <p:ph idx="1"/>
          </p:nvPr>
        </p:nvSpPr>
        <p:spPr/>
        <p:txBody>
          <a:bodyPr>
            <a:normAutofit/>
          </a:bodyPr>
          <a:lstStyle/>
          <a:p>
            <a:r>
              <a:rPr lang="zh-TW" altLang="en-US" sz="2000" dirty="0"/>
              <a:t>由於 </a:t>
            </a:r>
            <a:r>
              <a:rPr lang="en-US" altLang="zh-TW" sz="2000" dirty="0"/>
              <a:t>YOLOv4 </a:t>
            </a:r>
            <a:r>
              <a:rPr lang="zh-TW" altLang="en-US" sz="2000" dirty="0"/>
              <a:t>已經開源，因此網路上存在許多不同的版本</a:t>
            </a:r>
            <a:r>
              <a:rPr lang="zh-TW" altLang="en-US" sz="2000" dirty="0" smtClean="0"/>
              <a:t>。今天</a:t>
            </a:r>
            <a:r>
              <a:rPr lang="zh-TW" altLang="en-US" sz="2000" dirty="0"/>
              <a:t>我們所</a:t>
            </a:r>
            <a:r>
              <a:rPr lang="zh-TW" altLang="en-US" sz="2000" dirty="0" smtClean="0"/>
              <a:t>要</a:t>
            </a:r>
            <a:r>
              <a:rPr lang="zh-TW" altLang="en-US" sz="2000" dirty="0"/>
              <a:t>介紹</a:t>
            </a:r>
            <a:r>
              <a:rPr lang="zh-TW" altLang="en-US" sz="2000" dirty="0" smtClean="0"/>
              <a:t>的</a:t>
            </a:r>
            <a:r>
              <a:rPr lang="zh-TW" altLang="en-US" sz="2000" dirty="0"/>
              <a:t>版本是</a:t>
            </a:r>
            <a:r>
              <a:rPr lang="en-US" altLang="zh-TW" sz="2000" dirty="0">
                <a:hlinkClick r:id="rId2"/>
              </a:rPr>
              <a:t>https://github.com/miemie2013/Pytorch-YOLOv4</a:t>
            </a:r>
            <a:endParaRPr lang="en-US" altLang="zh-TW" sz="2000" dirty="0"/>
          </a:p>
          <a:p>
            <a:r>
              <a:rPr lang="zh-TW" altLang="en-US" sz="2000" dirty="0" smtClean="0"/>
              <a:t>點</a:t>
            </a:r>
            <a:r>
              <a:rPr lang="zh-TW" altLang="en-US" sz="2000" dirty="0"/>
              <a:t>擊</a:t>
            </a:r>
            <a:r>
              <a:rPr lang="zh-TW" altLang="en-US" sz="2000" dirty="0" smtClean="0"/>
              <a:t>上方的</a:t>
            </a:r>
            <a:r>
              <a:rPr lang="zh-TW" altLang="en-US" sz="2000" dirty="0"/>
              <a:t>網址，選取</a:t>
            </a:r>
            <a:r>
              <a:rPr lang="en-US" altLang="zh-TW" sz="2000" dirty="0"/>
              <a:t>code</a:t>
            </a:r>
            <a:r>
              <a:rPr lang="zh-TW" altLang="en-US" sz="2000" dirty="0"/>
              <a:t>裡面的</a:t>
            </a:r>
            <a:r>
              <a:rPr lang="en-US" altLang="zh-TW" sz="2000" dirty="0"/>
              <a:t>download zip</a:t>
            </a:r>
            <a:r>
              <a:rPr lang="zh-TW" altLang="en-US" sz="2000" dirty="0"/>
              <a:t>開始下載程式碼到本機並且解壓縮</a:t>
            </a:r>
            <a:endParaRPr lang="en-US" altLang="zh-TW" sz="2000" dirty="0"/>
          </a:p>
          <a:p>
            <a:endParaRPr lang="en-US" altLang="zh-TW" sz="2000" dirty="0"/>
          </a:p>
          <a:p>
            <a:endParaRPr lang="zh-TW" altLang="en-US" sz="2000" dirty="0"/>
          </a:p>
        </p:txBody>
      </p:sp>
      <p:pic>
        <p:nvPicPr>
          <p:cNvPr id="8" name="圖片 7">
            <a:extLst>
              <a:ext uri="{FF2B5EF4-FFF2-40B4-BE49-F238E27FC236}">
                <a16:creationId xmlns:a16="http://schemas.microsoft.com/office/drawing/2014/main" id="{A236D60D-F74B-4E2C-B08C-D237D88AB2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1598" y="2975386"/>
            <a:ext cx="7628126" cy="3556868"/>
          </a:xfrm>
          <a:prstGeom prst="rect">
            <a:avLst/>
          </a:prstGeom>
        </p:spPr>
      </p:pic>
      <p:sp>
        <p:nvSpPr>
          <p:cNvPr id="5" name="橢圓 4"/>
          <p:cNvSpPr/>
          <p:nvPr/>
        </p:nvSpPr>
        <p:spPr>
          <a:xfrm>
            <a:off x="5511311" y="5442438"/>
            <a:ext cx="958362" cy="413239"/>
          </a:xfrm>
          <a:prstGeom prst="ellipse">
            <a:avLst/>
          </a:prstGeom>
          <a:noFill/>
          <a:ln w="38100">
            <a:solidFill>
              <a:srgbClr val="FF0000"/>
            </a:solidFill>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spTree>
    <p:extLst>
      <p:ext uri="{BB962C8B-B14F-4D97-AF65-F5344CB8AC3E}">
        <p14:creationId xmlns:p14="http://schemas.microsoft.com/office/powerpoint/2010/main" val="13818104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環境安</a:t>
            </a:r>
            <a:r>
              <a:rPr lang="zh-TW" altLang="en-US" dirty="0"/>
              <a:t>裝</a:t>
            </a:r>
          </a:p>
        </p:txBody>
      </p:sp>
      <p:sp>
        <p:nvSpPr>
          <p:cNvPr id="3" name="文字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9608142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2958CF-D0FC-4386-A5EA-F0C65C73F52E}"/>
              </a:ext>
            </a:extLst>
          </p:cNvPr>
          <p:cNvSpPr>
            <a:spLocks noGrp="1"/>
          </p:cNvSpPr>
          <p:nvPr>
            <p:ph type="title"/>
          </p:nvPr>
        </p:nvSpPr>
        <p:spPr/>
        <p:txBody>
          <a:bodyPr/>
          <a:lstStyle/>
          <a:p>
            <a:r>
              <a:rPr lang="en-US" altLang="zh-TW" dirty="0">
                <a:latin typeface="+mn-lt"/>
              </a:rPr>
              <a:t>1. </a:t>
            </a:r>
            <a:r>
              <a:rPr lang="zh-TW" altLang="en-US" dirty="0">
                <a:latin typeface="+mn-lt"/>
              </a:rPr>
              <a:t>安裝</a:t>
            </a:r>
            <a:r>
              <a:rPr lang="en-US" altLang="zh-TW" dirty="0">
                <a:latin typeface="+mn-lt"/>
              </a:rPr>
              <a:t>:</a:t>
            </a:r>
            <a:r>
              <a:rPr lang="zh-TW" altLang="en-US" dirty="0">
                <a:latin typeface="+mn-lt"/>
              </a:rPr>
              <a:t> 創建虛擬環境</a:t>
            </a:r>
          </a:p>
        </p:txBody>
      </p:sp>
      <p:sp>
        <p:nvSpPr>
          <p:cNvPr id="3" name="內容版面配置區 2">
            <a:extLst>
              <a:ext uri="{FF2B5EF4-FFF2-40B4-BE49-F238E27FC236}">
                <a16:creationId xmlns:a16="http://schemas.microsoft.com/office/drawing/2014/main" id="{7A7A315A-D4B1-47CF-A0A9-43A597E115CF}"/>
              </a:ext>
            </a:extLst>
          </p:cNvPr>
          <p:cNvSpPr>
            <a:spLocks noGrp="1"/>
          </p:cNvSpPr>
          <p:nvPr>
            <p:ph idx="1"/>
          </p:nvPr>
        </p:nvSpPr>
        <p:spPr/>
        <p:txBody>
          <a:bodyPr>
            <a:normAutofit/>
          </a:bodyPr>
          <a:lstStyle/>
          <a:p>
            <a:r>
              <a:rPr lang="zh-TW" altLang="en-US" sz="2400" dirty="0"/>
              <a:t>在安裝環境前，建議先</a:t>
            </a:r>
            <a:r>
              <a:rPr lang="zh-TW" altLang="en-US" sz="2400" dirty="0" smtClean="0"/>
              <a:t>用</a:t>
            </a:r>
            <a:r>
              <a:rPr lang="en-US" altLang="zh-TW" sz="2400" dirty="0" err="1" smtClean="0"/>
              <a:t>conda</a:t>
            </a:r>
            <a:r>
              <a:rPr lang="en-US" altLang="zh-TW" sz="2400" dirty="0" smtClean="0"/>
              <a:t> </a:t>
            </a:r>
            <a:r>
              <a:rPr lang="zh-TW" altLang="en-US" sz="2400" dirty="0" smtClean="0"/>
              <a:t>創建一個</a:t>
            </a:r>
            <a:r>
              <a:rPr lang="zh-TW" altLang="en-US" sz="2400" dirty="0"/>
              <a:t>虛擬</a:t>
            </a:r>
            <a:r>
              <a:rPr lang="zh-TW" altLang="en-US" sz="2400" dirty="0" smtClean="0"/>
              <a:t>環境</a:t>
            </a:r>
            <a:r>
              <a:rPr lang="en-US" altLang="zh-TW" sz="2400" dirty="0" smtClean="0"/>
              <a:t>(</a:t>
            </a:r>
            <a:r>
              <a:rPr lang="zh-TW" altLang="en-US" sz="2400" dirty="0" smtClean="0"/>
              <a:t>請先自行安裝</a:t>
            </a:r>
            <a:r>
              <a:rPr lang="en-US" altLang="zh-TW" sz="2400" dirty="0" smtClean="0"/>
              <a:t>anaconda)</a:t>
            </a:r>
            <a:r>
              <a:rPr lang="zh-TW" altLang="en-US" sz="2400" dirty="0" smtClean="0"/>
              <a:t>，</a:t>
            </a:r>
            <a:r>
              <a:rPr lang="zh-TW" altLang="en-US" sz="2400" dirty="0"/>
              <a:t>將所有需要安裝的安裝包裝在虛擬環境下才不會導致未來有其他版本</a:t>
            </a:r>
            <a:r>
              <a:rPr lang="zh-TW" altLang="en-US" sz="2400" dirty="0" smtClean="0"/>
              <a:t>衝突</a:t>
            </a:r>
            <a:r>
              <a:rPr lang="zh-TW" altLang="en-US" sz="2400" dirty="0"/>
              <a:t>的</a:t>
            </a:r>
            <a:r>
              <a:rPr lang="zh-TW" altLang="en-US" sz="2400" dirty="0" smtClean="0"/>
              <a:t>問題</a:t>
            </a:r>
            <a:endParaRPr lang="en-US" altLang="zh-TW" sz="2400" dirty="0"/>
          </a:p>
          <a:p>
            <a:r>
              <a:rPr lang="zh-TW" altLang="en-US" sz="2400" dirty="0"/>
              <a:t>開啟</a:t>
            </a:r>
            <a:r>
              <a:rPr lang="en-US" altLang="zh-TW" sz="2400" dirty="0" err="1"/>
              <a:t>cmd</a:t>
            </a:r>
            <a:r>
              <a:rPr lang="zh-TW" altLang="en-US" sz="2400" dirty="0"/>
              <a:t>並依序輸入以下指令</a:t>
            </a:r>
            <a:r>
              <a:rPr lang="en-US" altLang="zh-TW" sz="2400" dirty="0"/>
              <a:t>:</a:t>
            </a:r>
          </a:p>
          <a:p>
            <a:r>
              <a:rPr lang="en-US" altLang="zh-TW" sz="2400" dirty="0" err="1"/>
              <a:t>conda</a:t>
            </a:r>
            <a:r>
              <a:rPr lang="en-US" altLang="zh-TW" sz="2400" dirty="0"/>
              <a:t> create –n yolov4</a:t>
            </a:r>
            <a:r>
              <a:rPr lang="zh-TW" altLang="en-US" sz="2400" dirty="0"/>
              <a:t> </a:t>
            </a:r>
            <a:r>
              <a:rPr lang="en-US" altLang="zh-TW" sz="2400" dirty="0"/>
              <a:t>python=3.6</a:t>
            </a:r>
          </a:p>
          <a:p>
            <a:r>
              <a:rPr lang="en-US" altLang="zh-TW" sz="2400" dirty="0" err="1" smtClean="0"/>
              <a:t>conda</a:t>
            </a:r>
            <a:r>
              <a:rPr lang="en-US" altLang="zh-TW" sz="2400" dirty="0" smtClean="0"/>
              <a:t> </a:t>
            </a:r>
            <a:r>
              <a:rPr lang="en-US" altLang="zh-TW" sz="2400" dirty="0"/>
              <a:t>activate yolov4</a:t>
            </a:r>
          </a:p>
          <a:p>
            <a:r>
              <a:rPr lang="zh-TW" altLang="en-US" sz="2400" dirty="0"/>
              <a:t>若是在最左邊出現一個小括號裡面寫</a:t>
            </a:r>
            <a:r>
              <a:rPr lang="en-US" altLang="zh-TW" sz="2400" dirty="0"/>
              <a:t>yolov4</a:t>
            </a:r>
            <a:r>
              <a:rPr lang="zh-TW" altLang="en-US" sz="2400" dirty="0"/>
              <a:t>則代表虛擬環境啟動成功</a:t>
            </a:r>
            <a:r>
              <a:rPr lang="en-US" altLang="zh-TW" sz="2400" dirty="0"/>
              <a:t>(</a:t>
            </a:r>
            <a:r>
              <a:rPr lang="zh-TW" altLang="en-US" sz="2400" dirty="0"/>
              <a:t>如下圖</a:t>
            </a:r>
            <a:r>
              <a:rPr lang="en-US" altLang="zh-TW" sz="2400" dirty="0"/>
              <a:t>)</a:t>
            </a:r>
            <a:r>
              <a:rPr lang="zh-TW" altLang="en-US" sz="2400" dirty="0"/>
              <a:t>，</a:t>
            </a:r>
            <a:r>
              <a:rPr lang="zh-TW" altLang="en-US" sz="2400" dirty="0">
                <a:solidFill>
                  <a:srgbClr val="FF0000"/>
                </a:solidFill>
              </a:rPr>
              <a:t>之後幾頁</a:t>
            </a:r>
            <a:r>
              <a:rPr lang="en-US" altLang="zh-TW" sz="2400" dirty="0">
                <a:solidFill>
                  <a:srgbClr val="FF0000"/>
                </a:solidFill>
              </a:rPr>
              <a:t>ppt</a:t>
            </a:r>
            <a:r>
              <a:rPr lang="zh-TW" altLang="en-US" sz="2400" dirty="0">
                <a:solidFill>
                  <a:srgbClr val="FF0000"/>
                </a:solidFill>
              </a:rPr>
              <a:t>裡的所有安裝包請先</a:t>
            </a:r>
            <a:r>
              <a:rPr lang="en-US" altLang="zh-TW" sz="2400" dirty="0">
                <a:solidFill>
                  <a:srgbClr val="FF0000"/>
                </a:solidFill>
              </a:rPr>
              <a:t>activate</a:t>
            </a:r>
            <a:r>
              <a:rPr lang="zh-TW" altLang="en-US" sz="2400" dirty="0">
                <a:solidFill>
                  <a:srgbClr val="FF0000"/>
                </a:solidFill>
              </a:rPr>
              <a:t>虛擬環境後</a:t>
            </a:r>
            <a:r>
              <a:rPr lang="zh-TW" altLang="en-US" sz="2400" dirty="0" smtClean="0">
                <a:solidFill>
                  <a:srgbClr val="FF0000"/>
                </a:solidFill>
              </a:rPr>
              <a:t>確認</a:t>
            </a:r>
            <a:r>
              <a:rPr lang="zh-TW" altLang="en-US" sz="2400" dirty="0">
                <a:solidFill>
                  <a:srgbClr val="FF0000"/>
                </a:solidFill>
              </a:rPr>
              <a:t>出現</a:t>
            </a:r>
            <a:r>
              <a:rPr lang="zh-TW" altLang="en-US" sz="2400" dirty="0" smtClean="0">
                <a:solidFill>
                  <a:srgbClr val="FF0000"/>
                </a:solidFill>
              </a:rPr>
              <a:t>最</a:t>
            </a:r>
            <a:r>
              <a:rPr lang="zh-TW" altLang="en-US" sz="2400" dirty="0">
                <a:solidFill>
                  <a:srgbClr val="FF0000"/>
                </a:solidFill>
              </a:rPr>
              <a:t>左邊的小括號後再輸入</a:t>
            </a:r>
            <a:r>
              <a:rPr lang="en-US" altLang="zh-TW" sz="2400" dirty="0">
                <a:solidFill>
                  <a:srgbClr val="FF0000"/>
                </a:solidFill>
              </a:rPr>
              <a:t>install</a:t>
            </a:r>
            <a:r>
              <a:rPr lang="zh-TW" altLang="en-US" sz="2400" dirty="0">
                <a:solidFill>
                  <a:srgbClr val="FF0000"/>
                </a:solidFill>
              </a:rPr>
              <a:t>指令</a:t>
            </a:r>
            <a:r>
              <a:rPr lang="en-US" altLang="zh-TW" sz="2400" dirty="0" smtClean="0">
                <a:solidFill>
                  <a:srgbClr val="FF0000"/>
                </a:solidFill>
              </a:rPr>
              <a:t>!!</a:t>
            </a:r>
          </a:p>
          <a:p>
            <a:r>
              <a:rPr lang="zh-TW" altLang="en-US" sz="2400" dirty="0" smtClean="0"/>
              <a:t>最後在虛擬環境</a:t>
            </a:r>
            <a:r>
              <a:rPr lang="zh-TW" altLang="en-US" sz="2400" dirty="0"/>
              <a:t>裡</a:t>
            </a:r>
            <a:r>
              <a:rPr lang="zh-TW" altLang="en-US" sz="2400" dirty="0" smtClean="0"/>
              <a:t>輸入</a:t>
            </a:r>
            <a:r>
              <a:rPr lang="en-US" altLang="zh-TW" sz="2400" dirty="0" err="1" smtClean="0"/>
              <a:t>conda</a:t>
            </a:r>
            <a:r>
              <a:rPr lang="zh-TW" altLang="en-US" sz="2400" dirty="0"/>
              <a:t> </a:t>
            </a:r>
            <a:r>
              <a:rPr lang="en-US" altLang="zh-TW" sz="2400" dirty="0" smtClean="0"/>
              <a:t>install</a:t>
            </a:r>
            <a:r>
              <a:rPr lang="zh-TW" altLang="en-US" sz="2400" dirty="0"/>
              <a:t> </a:t>
            </a:r>
            <a:r>
              <a:rPr lang="en-US" altLang="zh-TW" sz="2400" dirty="0" err="1" smtClean="0"/>
              <a:t>jupyter</a:t>
            </a:r>
            <a:r>
              <a:rPr lang="zh-TW" altLang="en-US" sz="2400" dirty="0"/>
              <a:t> </a:t>
            </a:r>
            <a:r>
              <a:rPr lang="en-US" altLang="zh-TW" sz="2400" dirty="0" smtClean="0"/>
              <a:t>noteboo</a:t>
            </a:r>
            <a:r>
              <a:rPr lang="en-US" altLang="zh-TW" sz="2400" dirty="0"/>
              <a:t>k</a:t>
            </a:r>
          </a:p>
          <a:p>
            <a:endParaRPr lang="en-US" altLang="zh-TW" sz="2400" dirty="0"/>
          </a:p>
          <a:p>
            <a:endParaRPr lang="en-US" altLang="zh-TW" sz="2400" dirty="0"/>
          </a:p>
          <a:p>
            <a:endParaRPr lang="en-US" altLang="zh-TW" sz="2400" dirty="0"/>
          </a:p>
          <a:p>
            <a:pPr marL="0" indent="0">
              <a:buNone/>
            </a:pPr>
            <a:endParaRPr lang="en-US" altLang="zh-TW" sz="2400" dirty="0"/>
          </a:p>
        </p:txBody>
      </p:sp>
      <p:pic>
        <p:nvPicPr>
          <p:cNvPr id="7" name="圖片 6">
            <a:extLst>
              <a:ext uri="{FF2B5EF4-FFF2-40B4-BE49-F238E27FC236}">
                <a16:creationId xmlns:a16="http://schemas.microsoft.com/office/drawing/2014/main" id="{926082E1-2483-462B-BA2C-46DE3BDFD813}"/>
              </a:ext>
            </a:extLst>
          </p:cNvPr>
          <p:cNvPicPr>
            <a:picLocks noChangeAspect="1"/>
          </p:cNvPicPr>
          <p:nvPr/>
        </p:nvPicPr>
        <p:blipFill>
          <a:blip r:embed="rId2"/>
          <a:stretch>
            <a:fillRect/>
          </a:stretch>
        </p:blipFill>
        <p:spPr>
          <a:xfrm>
            <a:off x="4254656" y="6131239"/>
            <a:ext cx="3682688" cy="361321"/>
          </a:xfrm>
          <a:prstGeom prst="rect">
            <a:avLst/>
          </a:prstGeom>
        </p:spPr>
      </p:pic>
      <p:sp>
        <p:nvSpPr>
          <p:cNvPr id="5" name="橢圓 4"/>
          <p:cNvSpPr/>
          <p:nvPr/>
        </p:nvSpPr>
        <p:spPr>
          <a:xfrm>
            <a:off x="4133334" y="6007625"/>
            <a:ext cx="1354015" cy="608548"/>
          </a:xfrm>
          <a:prstGeom prst="ellipse">
            <a:avLst/>
          </a:prstGeom>
          <a:noFill/>
          <a:ln w="38100">
            <a:solidFill>
              <a:srgbClr val="FF0000"/>
            </a:solidFill>
          </a:ln>
        </p:spPr>
        <p:style>
          <a:lnRef idx="0">
            <a:scrgbClr r="0" g="0" b="0"/>
          </a:lnRef>
          <a:fillRef idx="0">
            <a:scrgbClr r="0" g="0" b="0"/>
          </a:fillRef>
          <a:effectRef idx="0">
            <a:scrgbClr r="0" g="0" b="0"/>
          </a:effectRef>
          <a:fontRef idx="minor">
            <a:schemeClr val="accent2"/>
          </a:fontRef>
        </p:style>
        <p:txBody>
          <a:bodyPr rtlCol="0" anchor="ctr"/>
          <a:lstStyle/>
          <a:p>
            <a:pPr algn="ctr"/>
            <a:endParaRPr lang="zh-TW" altLang="en-US"/>
          </a:p>
        </p:txBody>
      </p:sp>
    </p:spTree>
    <p:extLst>
      <p:ext uri="{BB962C8B-B14F-4D97-AF65-F5344CB8AC3E}">
        <p14:creationId xmlns:p14="http://schemas.microsoft.com/office/powerpoint/2010/main" val="27631490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72AB8B-D135-45D6-B7FE-8312E7F7B6AF}"/>
              </a:ext>
            </a:extLst>
          </p:cNvPr>
          <p:cNvSpPr>
            <a:spLocks noGrp="1"/>
          </p:cNvSpPr>
          <p:nvPr>
            <p:ph type="title"/>
          </p:nvPr>
        </p:nvSpPr>
        <p:spPr/>
        <p:txBody>
          <a:bodyPr/>
          <a:lstStyle/>
          <a:p>
            <a:r>
              <a:rPr lang="en-US" altLang="zh-TW" dirty="0">
                <a:latin typeface="+mn-lt"/>
              </a:rPr>
              <a:t>1. </a:t>
            </a:r>
            <a:r>
              <a:rPr lang="zh-TW" altLang="en-US" dirty="0">
                <a:latin typeface="+mn-lt"/>
              </a:rPr>
              <a:t>安裝</a:t>
            </a:r>
            <a:r>
              <a:rPr lang="en-US" altLang="zh-TW" dirty="0">
                <a:latin typeface="+mn-lt"/>
              </a:rPr>
              <a:t>:</a:t>
            </a:r>
            <a:r>
              <a:rPr lang="zh-TW" altLang="en-US" dirty="0">
                <a:latin typeface="+mn-lt"/>
              </a:rPr>
              <a:t>安裝</a:t>
            </a:r>
            <a:r>
              <a:rPr lang="en-US" altLang="zh-TW" dirty="0">
                <a:latin typeface="+mn-lt"/>
              </a:rPr>
              <a:t>pytorch1.4</a:t>
            </a:r>
            <a:endParaRPr lang="zh-TW" altLang="en-US" dirty="0">
              <a:latin typeface="+mn-lt"/>
            </a:endParaRPr>
          </a:p>
        </p:txBody>
      </p:sp>
      <p:sp>
        <p:nvSpPr>
          <p:cNvPr id="3" name="內容版面配置區 2">
            <a:extLst>
              <a:ext uri="{FF2B5EF4-FFF2-40B4-BE49-F238E27FC236}">
                <a16:creationId xmlns:a16="http://schemas.microsoft.com/office/drawing/2014/main" id="{D75A2495-D7D3-45D3-81B3-09B19B228285}"/>
              </a:ext>
            </a:extLst>
          </p:cNvPr>
          <p:cNvSpPr>
            <a:spLocks noGrp="1"/>
          </p:cNvSpPr>
          <p:nvPr>
            <p:ph idx="1"/>
          </p:nvPr>
        </p:nvSpPr>
        <p:spPr/>
        <p:txBody>
          <a:bodyPr/>
          <a:lstStyle/>
          <a:p>
            <a:r>
              <a:rPr lang="zh-TW" altLang="en-US" sz="2400" dirty="0"/>
              <a:t>依照本機</a:t>
            </a:r>
            <a:r>
              <a:rPr lang="en-US" altLang="zh-TW" sz="2400" dirty="0" err="1"/>
              <a:t>cuda</a:t>
            </a:r>
            <a:r>
              <a:rPr lang="zh-TW" altLang="en-US" sz="2400" dirty="0"/>
              <a:t>版本在</a:t>
            </a:r>
            <a:r>
              <a:rPr lang="en-US" altLang="zh-TW" sz="2400" dirty="0" err="1"/>
              <a:t>cmd</a:t>
            </a:r>
            <a:r>
              <a:rPr lang="zh-TW" altLang="en-US" sz="2400" dirty="0"/>
              <a:t>輸入不同</a:t>
            </a:r>
            <a:r>
              <a:rPr lang="zh-TW" altLang="en-US" sz="2400" dirty="0" smtClean="0"/>
              <a:t>指令</a:t>
            </a:r>
            <a:r>
              <a:rPr lang="en-US" altLang="zh-TW" sz="2400" dirty="0" smtClean="0"/>
              <a:t>:</a:t>
            </a:r>
          </a:p>
          <a:p>
            <a:r>
              <a:rPr lang="en-US" altLang="zh-TW" sz="2400" dirty="0" err="1"/>
              <a:t>c</a:t>
            </a:r>
            <a:r>
              <a:rPr lang="en-US" altLang="zh-TW" sz="2400" dirty="0" err="1" smtClean="0"/>
              <a:t>onda</a:t>
            </a:r>
            <a:r>
              <a:rPr lang="en-US" altLang="zh-TW" sz="2400" dirty="0" smtClean="0"/>
              <a:t> install </a:t>
            </a:r>
            <a:r>
              <a:rPr lang="en-US" altLang="zh-TW" sz="2400" dirty="0" err="1" smtClean="0"/>
              <a:t>pytorch</a:t>
            </a:r>
            <a:r>
              <a:rPr lang="en-US" altLang="zh-TW" sz="2400" dirty="0" smtClean="0"/>
              <a:t>==1.4.0 </a:t>
            </a:r>
            <a:r>
              <a:rPr lang="en-US" altLang="zh-TW" sz="2400" dirty="0" err="1" smtClean="0"/>
              <a:t>torchvision</a:t>
            </a:r>
            <a:r>
              <a:rPr lang="en-US" altLang="zh-TW" sz="2400" dirty="0" smtClean="0"/>
              <a:t>==0.5.0 </a:t>
            </a:r>
            <a:r>
              <a:rPr lang="en-US" altLang="zh-TW" sz="2400" dirty="0" err="1" smtClean="0"/>
              <a:t>cudatoolkit</a:t>
            </a:r>
            <a:r>
              <a:rPr lang="en-US" altLang="zh-TW" sz="2400" dirty="0" smtClean="0"/>
              <a:t>=10.1 –c </a:t>
            </a:r>
            <a:r>
              <a:rPr lang="en-US" altLang="zh-TW" sz="2400" dirty="0" err="1" smtClean="0"/>
              <a:t>pytorch</a:t>
            </a:r>
            <a:endParaRPr lang="en-US" altLang="zh-TW" sz="2400" dirty="0"/>
          </a:p>
          <a:p>
            <a:endParaRPr lang="zh-TW" altLang="en-US" dirty="0"/>
          </a:p>
        </p:txBody>
      </p:sp>
      <p:pic>
        <p:nvPicPr>
          <p:cNvPr id="7" name="圖片 6">
            <a:extLst>
              <a:ext uri="{FF2B5EF4-FFF2-40B4-BE49-F238E27FC236}">
                <a16:creationId xmlns:a16="http://schemas.microsoft.com/office/drawing/2014/main" id="{2C777AA9-925A-4684-800F-BC39B1CEE9B0}"/>
              </a:ext>
            </a:extLst>
          </p:cNvPr>
          <p:cNvPicPr>
            <a:picLocks noChangeAspect="1"/>
          </p:cNvPicPr>
          <p:nvPr/>
        </p:nvPicPr>
        <p:blipFill>
          <a:blip r:embed="rId2"/>
          <a:stretch>
            <a:fillRect/>
          </a:stretch>
        </p:blipFill>
        <p:spPr>
          <a:xfrm>
            <a:off x="2969732" y="2920753"/>
            <a:ext cx="6252536" cy="3678653"/>
          </a:xfrm>
          <a:prstGeom prst="rect">
            <a:avLst/>
          </a:prstGeom>
        </p:spPr>
      </p:pic>
    </p:spTree>
    <p:extLst>
      <p:ext uri="{BB962C8B-B14F-4D97-AF65-F5344CB8AC3E}">
        <p14:creationId xmlns:p14="http://schemas.microsoft.com/office/powerpoint/2010/main" val="17245858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check</a:t>
            </a:r>
            <a:endParaRPr lang="zh-TW" altLang="en-US" dirty="0"/>
          </a:p>
        </p:txBody>
      </p:sp>
      <p:sp>
        <p:nvSpPr>
          <p:cNvPr id="3" name="內容版面配置區 2"/>
          <p:cNvSpPr>
            <a:spLocks noGrp="1"/>
          </p:cNvSpPr>
          <p:nvPr>
            <p:ph idx="1"/>
          </p:nvPr>
        </p:nvSpPr>
        <p:spPr/>
        <p:txBody>
          <a:bodyPr/>
          <a:lstStyle/>
          <a:p>
            <a:r>
              <a:rPr lang="en-US" altLang="zh-TW" dirty="0" smtClean="0"/>
              <a:t>1</a:t>
            </a:r>
            <a:endParaRPr lang="zh-TW" altLang="en-US" dirty="0"/>
          </a:p>
        </p:txBody>
      </p:sp>
      <p:pic>
        <p:nvPicPr>
          <p:cNvPr id="5" name="圖片 4"/>
          <p:cNvPicPr>
            <a:picLocks noChangeAspect="1"/>
          </p:cNvPicPr>
          <p:nvPr/>
        </p:nvPicPr>
        <p:blipFill>
          <a:blip r:embed="rId2"/>
          <a:stretch>
            <a:fillRect/>
          </a:stretch>
        </p:blipFill>
        <p:spPr>
          <a:xfrm>
            <a:off x="2190205" y="2614499"/>
            <a:ext cx="7811590" cy="1629002"/>
          </a:xfrm>
          <a:prstGeom prst="rect">
            <a:avLst/>
          </a:prstGeom>
        </p:spPr>
      </p:pic>
    </p:spTree>
    <p:extLst>
      <p:ext uri="{BB962C8B-B14F-4D97-AF65-F5344CB8AC3E}">
        <p14:creationId xmlns:p14="http://schemas.microsoft.com/office/powerpoint/2010/main" val="4066450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4A8097-F7FB-4CCD-A321-76D6DA18CB0E}"/>
              </a:ext>
            </a:extLst>
          </p:cNvPr>
          <p:cNvSpPr>
            <a:spLocks noGrp="1"/>
          </p:cNvSpPr>
          <p:nvPr>
            <p:ph type="title"/>
          </p:nvPr>
        </p:nvSpPr>
        <p:spPr/>
        <p:txBody>
          <a:bodyPr/>
          <a:lstStyle/>
          <a:p>
            <a:r>
              <a:rPr lang="en-US" altLang="zh-TW" dirty="0">
                <a:latin typeface="+mn-lt"/>
              </a:rPr>
              <a:t>1. </a:t>
            </a:r>
            <a:r>
              <a:rPr lang="zh-TW" altLang="en-US" dirty="0">
                <a:latin typeface="+mn-lt"/>
              </a:rPr>
              <a:t>安裝</a:t>
            </a:r>
            <a:r>
              <a:rPr lang="en-US" altLang="zh-TW" dirty="0">
                <a:latin typeface="+mn-lt"/>
              </a:rPr>
              <a:t>:</a:t>
            </a:r>
            <a:r>
              <a:rPr lang="zh-TW" altLang="en-US" dirty="0">
                <a:latin typeface="+mn-lt"/>
              </a:rPr>
              <a:t> 安裝其他所需安裝包</a:t>
            </a:r>
          </a:p>
        </p:txBody>
      </p:sp>
      <p:sp>
        <p:nvSpPr>
          <p:cNvPr id="3" name="內容版面配置區 2">
            <a:extLst>
              <a:ext uri="{FF2B5EF4-FFF2-40B4-BE49-F238E27FC236}">
                <a16:creationId xmlns:a16="http://schemas.microsoft.com/office/drawing/2014/main" id="{D2A94E58-40D3-49FD-ADFC-1C38190AC691}"/>
              </a:ext>
            </a:extLst>
          </p:cNvPr>
          <p:cNvSpPr>
            <a:spLocks noGrp="1"/>
          </p:cNvSpPr>
          <p:nvPr>
            <p:ph idx="1"/>
          </p:nvPr>
        </p:nvSpPr>
        <p:spPr/>
        <p:txBody>
          <a:bodyPr>
            <a:normAutofit/>
          </a:bodyPr>
          <a:lstStyle/>
          <a:p>
            <a:r>
              <a:rPr lang="zh-TW" altLang="en-US" sz="2000" dirty="0"/>
              <a:t>使用</a:t>
            </a:r>
            <a:r>
              <a:rPr lang="en-US" altLang="zh-TW" sz="2000" dirty="0"/>
              <a:t>pip install</a:t>
            </a:r>
            <a:r>
              <a:rPr lang="zh-TW" altLang="en-US" sz="2000" dirty="0"/>
              <a:t>安裝以下安裝</a:t>
            </a:r>
            <a:r>
              <a:rPr lang="zh-TW" altLang="en-US" sz="2000" dirty="0" smtClean="0"/>
              <a:t>包</a:t>
            </a:r>
            <a:r>
              <a:rPr lang="en-US" altLang="zh-TW" sz="2000" dirty="0" smtClean="0"/>
              <a:t>(</a:t>
            </a:r>
            <a:r>
              <a:rPr lang="zh-TW" altLang="en-US" sz="2000" dirty="0">
                <a:solidFill>
                  <a:srgbClr val="FF0000"/>
                </a:solidFill>
              </a:rPr>
              <a:t>請先</a:t>
            </a:r>
            <a:r>
              <a:rPr lang="en-US" altLang="zh-TW" sz="2000" dirty="0">
                <a:solidFill>
                  <a:srgbClr val="FF0000"/>
                </a:solidFill>
              </a:rPr>
              <a:t>activate</a:t>
            </a:r>
            <a:r>
              <a:rPr lang="zh-TW" altLang="en-US" sz="2000" dirty="0">
                <a:solidFill>
                  <a:srgbClr val="FF0000"/>
                </a:solidFill>
              </a:rPr>
              <a:t>虛擬環境</a:t>
            </a:r>
            <a:r>
              <a:rPr lang="en-US" altLang="zh-TW" sz="2000" dirty="0" smtClean="0"/>
              <a:t>):</a:t>
            </a:r>
            <a:endParaRPr lang="en-US" altLang="zh-TW" sz="2000" dirty="0"/>
          </a:p>
          <a:p>
            <a:r>
              <a:rPr lang="en-US" altLang="zh-TW" sz="2000" dirty="0"/>
              <a:t>(2) pip install </a:t>
            </a:r>
            <a:r>
              <a:rPr lang="en-US" altLang="zh-TW" sz="2000" dirty="0" err="1"/>
              <a:t>numpy</a:t>
            </a:r>
            <a:r>
              <a:rPr lang="en-US" altLang="zh-TW" sz="2000" dirty="0"/>
              <a:t>==1.18.2 </a:t>
            </a:r>
          </a:p>
          <a:p>
            <a:r>
              <a:rPr lang="en-US" altLang="zh-TW" sz="2000" dirty="0"/>
              <a:t>(4) pip install </a:t>
            </a:r>
            <a:r>
              <a:rPr lang="en-US" altLang="zh-TW" sz="2000" dirty="0" err="1"/>
              <a:t>tensorboardX</a:t>
            </a:r>
            <a:r>
              <a:rPr lang="en-US" altLang="zh-TW" sz="2000" dirty="0"/>
              <a:t>==2.0 </a:t>
            </a:r>
          </a:p>
          <a:p>
            <a:r>
              <a:rPr lang="en-US" altLang="zh-TW" sz="2000" dirty="0"/>
              <a:t>(5) pip </a:t>
            </a:r>
            <a:r>
              <a:rPr lang="en-US" altLang="zh-TW" sz="2000" dirty="0" smtClean="0"/>
              <a:t>install </a:t>
            </a:r>
            <a:r>
              <a:rPr lang="en-US" altLang="zh-TW" sz="2000" dirty="0" err="1" smtClean="0"/>
              <a:t>scikit_image</a:t>
            </a:r>
            <a:r>
              <a:rPr lang="en-US" altLang="zh-TW" sz="2000" dirty="0"/>
              <a:t>==0.16.2 </a:t>
            </a:r>
          </a:p>
          <a:p>
            <a:r>
              <a:rPr lang="en-US" altLang="zh-TW" sz="2000" dirty="0"/>
              <a:t>(6) pip install </a:t>
            </a:r>
            <a:r>
              <a:rPr lang="en-US" altLang="zh-TW" sz="2000" dirty="0" err="1"/>
              <a:t>matplotlib</a:t>
            </a:r>
            <a:r>
              <a:rPr lang="en-US" altLang="zh-TW" sz="2000" dirty="0"/>
              <a:t>==2.2.3 </a:t>
            </a:r>
          </a:p>
          <a:p>
            <a:r>
              <a:rPr lang="en-US" altLang="zh-TW" sz="2000" dirty="0"/>
              <a:t>(7) pip install </a:t>
            </a:r>
            <a:r>
              <a:rPr lang="en-US" altLang="zh-TW" sz="2000" dirty="0" err="1"/>
              <a:t>tqdm</a:t>
            </a:r>
            <a:r>
              <a:rPr lang="en-US" altLang="zh-TW" sz="2000" dirty="0"/>
              <a:t>==4.43.0 </a:t>
            </a:r>
          </a:p>
          <a:p>
            <a:r>
              <a:rPr lang="en-US" altLang="zh-TW" sz="2000" dirty="0"/>
              <a:t>(8) pip install </a:t>
            </a:r>
            <a:r>
              <a:rPr lang="en-US" altLang="zh-TW" sz="2000" dirty="0" err="1"/>
              <a:t>easydict</a:t>
            </a:r>
            <a:r>
              <a:rPr lang="en-US" altLang="zh-TW" sz="2000" dirty="0"/>
              <a:t>==1.9 </a:t>
            </a:r>
          </a:p>
          <a:p>
            <a:r>
              <a:rPr lang="en-US" altLang="zh-TW" sz="2000" dirty="0"/>
              <a:t>(9) pip install Pillow==7.1.2 </a:t>
            </a:r>
          </a:p>
          <a:p>
            <a:r>
              <a:rPr lang="en-US" altLang="zh-TW" sz="2000" dirty="0" smtClean="0"/>
              <a:t>(10) </a:t>
            </a:r>
            <a:r>
              <a:rPr lang="en-US" altLang="zh-TW" sz="2000" dirty="0"/>
              <a:t>pip install </a:t>
            </a:r>
            <a:r>
              <a:rPr lang="en-US" altLang="zh-TW" sz="2000" dirty="0" err="1"/>
              <a:t>opencv_python</a:t>
            </a:r>
            <a:r>
              <a:rPr lang="en-US" altLang="zh-TW" sz="2000" dirty="0"/>
              <a:t> </a:t>
            </a:r>
          </a:p>
          <a:p>
            <a:r>
              <a:rPr lang="en-US" altLang="zh-TW" sz="2000" dirty="0"/>
              <a:t>(</a:t>
            </a:r>
            <a:r>
              <a:rPr lang="en-US" altLang="zh-TW" sz="2000" dirty="0" smtClean="0"/>
              <a:t>11) </a:t>
            </a:r>
            <a:r>
              <a:rPr lang="en-US" altLang="zh-TW" sz="2000" dirty="0"/>
              <a:t>pip install </a:t>
            </a:r>
            <a:r>
              <a:rPr lang="en-US" altLang="zh-TW" sz="2000" dirty="0" err="1"/>
              <a:t>pycocotools</a:t>
            </a:r>
            <a:endParaRPr lang="zh-TW" altLang="en-US" sz="2000" dirty="0"/>
          </a:p>
        </p:txBody>
      </p:sp>
    </p:spTree>
    <p:extLst>
      <p:ext uri="{BB962C8B-B14F-4D97-AF65-F5344CB8AC3E}">
        <p14:creationId xmlns:p14="http://schemas.microsoft.com/office/powerpoint/2010/main" val="416150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A2EBFD-7F93-472D-84A4-8A86A267F4D2}"/>
              </a:ext>
            </a:extLst>
          </p:cNvPr>
          <p:cNvSpPr>
            <a:spLocks noGrp="1"/>
          </p:cNvSpPr>
          <p:nvPr>
            <p:ph type="title"/>
          </p:nvPr>
        </p:nvSpPr>
        <p:spPr/>
        <p:txBody>
          <a:bodyPr/>
          <a:lstStyle/>
          <a:p>
            <a:r>
              <a:rPr lang="en-US" altLang="zh-TW" dirty="0">
                <a:latin typeface="+mn-lt"/>
              </a:rPr>
              <a:t>2. </a:t>
            </a:r>
            <a:r>
              <a:rPr lang="zh-TW" altLang="en-US" dirty="0">
                <a:latin typeface="+mn-lt"/>
              </a:rPr>
              <a:t>訓練</a:t>
            </a:r>
            <a:r>
              <a:rPr lang="en-US" altLang="zh-TW" dirty="0" smtClean="0">
                <a:latin typeface="+mn-lt"/>
              </a:rPr>
              <a:t>:</a:t>
            </a:r>
            <a:r>
              <a:rPr lang="zh-TW" altLang="en-US" dirty="0" smtClean="0">
                <a:latin typeface="+mn-lt"/>
              </a:rPr>
              <a:t> 轉換</a:t>
            </a:r>
            <a:r>
              <a:rPr lang="zh-TW" altLang="en-US" dirty="0">
                <a:latin typeface="+mn-lt"/>
              </a:rPr>
              <a:t>自定義數據集格式</a:t>
            </a:r>
          </a:p>
        </p:txBody>
      </p:sp>
      <p:pic>
        <p:nvPicPr>
          <p:cNvPr id="5" name="圖片 4">
            <a:extLst>
              <a:ext uri="{FF2B5EF4-FFF2-40B4-BE49-F238E27FC236}">
                <a16:creationId xmlns:a16="http://schemas.microsoft.com/office/drawing/2014/main" id="{A16C37FB-52F1-47A6-8DE3-7B041F5EE32F}"/>
              </a:ext>
            </a:extLst>
          </p:cNvPr>
          <p:cNvPicPr>
            <a:picLocks noChangeAspect="1"/>
          </p:cNvPicPr>
          <p:nvPr/>
        </p:nvPicPr>
        <p:blipFill>
          <a:blip r:embed="rId2"/>
          <a:stretch>
            <a:fillRect/>
          </a:stretch>
        </p:blipFill>
        <p:spPr>
          <a:xfrm>
            <a:off x="3154920" y="2825318"/>
            <a:ext cx="6344535" cy="1590897"/>
          </a:xfrm>
          <a:prstGeom prst="rect">
            <a:avLst/>
          </a:prstGeom>
        </p:spPr>
      </p:pic>
      <p:sp>
        <p:nvSpPr>
          <p:cNvPr id="6" name="內容版面配置區 2">
            <a:extLst>
              <a:ext uri="{FF2B5EF4-FFF2-40B4-BE49-F238E27FC236}">
                <a16:creationId xmlns:a16="http://schemas.microsoft.com/office/drawing/2014/main" id="{875C594F-25E3-4A13-A0BC-F90D15192DCB}"/>
              </a:ext>
            </a:extLst>
          </p:cNvPr>
          <p:cNvSpPr txBox="1">
            <a:spLocks/>
          </p:cNvSpPr>
          <p:nvPr/>
        </p:nvSpPr>
        <p:spPr>
          <a:xfrm>
            <a:off x="935853" y="4681141"/>
            <a:ext cx="10782670" cy="32586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t>(txt</a:t>
            </a:r>
            <a:r>
              <a:rPr lang="zh-TW" altLang="en-US" sz="2000" dirty="0"/>
              <a:t>檔裡資料的順序</a:t>
            </a:r>
            <a:r>
              <a:rPr lang="en-US" altLang="zh-TW" sz="2000" dirty="0"/>
              <a:t>:  </a:t>
            </a:r>
            <a:r>
              <a:rPr lang="zh-TW" altLang="en-US" sz="2000" dirty="0"/>
              <a:t>圖片名</a:t>
            </a:r>
            <a:r>
              <a:rPr lang="en-US" altLang="zh-TW" sz="2000" dirty="0"/>
              <a:t>,</a:t>
            </a:r>
            <a:r>
              <a:rPr lang="zh-TW" altLang="en-US" sz="2000" dirty="0"/>
              <a:t>物體</a:t>
            </a:r>
            <a:r>
              <a:rPr lang="en-US" altLang="zh-TW" sz="2000" dirty="0"/>
              <a:t>1,</a:t>
            </a:r>
            <a:r>
              <a:rPr lang="zh-TW" altLang="en-US" sz="2000" dirty="0"/>
              <a:t>左上角</a:t>
            </a:r>
            <a:r>
              <a:rPr lang="en-US" altLang="zh-TW" sz="2000" dirty="0"/>
              <a:t>x</a:t>
            </a:r>
            <a:r>
              <a:rPr lang="zh-TW" altLang="en-US" sz="2000" dirty="0"/>
              <a:t>坐標</a:t>
            </a:r>
            <a:r>
              <a:rPr lang="en-US" altLang="zh-TW" sz="2000" dirty="0"/>
              <a:t>,</a:t>
            </a:r>
            <a:r>
              <a:rPr lang="zh-TW" altLang="en-US" sz="2000" dirty="0"/>
              <a:t>左上角</a:t>
            </a:r>
            <a:r>
              <a:rPr lang="en-US" altLang="zh-TW" sz="2000" dirty="0"/>
              <a:t>y</a:t>
            </a:r>
            <a:r>
              <a:rPr lang="zh-TW" altLang="en-US" sz="2000" dirty="0"/>
              <a:t>坐標</a:t>
            </a:r>
            <a:r>
              <a:rPr lang="en-US" altLang="zh-TW" sz="2000" dirty="0"/>
              <a:t>,</a:t>
            </a:r>
            <a:r>
              <a:rPr lang="zh-TW" altLang="en-US" sz="2000" dirty="0"/>
              <a:t>右下角</a:t>
            </a:r>
            <a:r>
              <a:rPr lang="en-US" altLang="zh-TW" sz="2000" dirty="0"/>
              <a:t>x</a:t>
            </a:r>
            <a:r>
              <a:rPr lang="zh-TW" altLang="en-US" sz="2000" dirty="0"/>
              <a:t>坐標</a:t>
            </a:r>
            <a:r>
              <a:rPr lang="en-US" altLang="zh-TW" sz="2000" dirty="0"/>
              <a:t>,</a:t>
            </a:r>
            <a:r>
              <a:rPr lang="zh-TW" altLang="en-US" sz="2000" dirty="0"/>
              <a:t>右下角</a:t>
            </a:r>
            <a:r>
              <a:rPr lang="en-US" altLang="zh-TW" sz="2000" dirty="0"/>
              <a:t>y</a:t>
            </a:r>
            <a:r>
              <a:rPr lang="zh-TW" altLang="en-US" sz="2000" dirty="0"/>
              <a:t>坐標</a:t>
            </a:r>
            <a:r>
              <a:rPr lang="en-US" altLang="zh-TW" sz="2000" dirty="0"/>
              <a:t>,</a:t>
            </a:r>
            <a:r>
              <a:rPr lang="zh-TW" altLang="en-US" sz="2000" dirty="0"/>
              <a:t>類別</a:t>
            </a:r>
            <a:r>
              <a:rPr lang="en-US" altLang="zh-TW" sz="2000" dirty="0"/>
              <a:t>id ……)</a:t>
            </a:r>
            <a:endParaRPr lang="zh-TW" altLang="en-US" sz="2000" dirty="0"/>
          </a:p>
        </p:txBody>
      </p:sp>
      <p:sp>
        <p:nvSpPr>
          <p:cNvPr id="9" name="內容版面配置區 2">
            <a:extLst>
              <a:ext uri="{FF2B5EF4-FFF2-40B4-BE49-F238E27FC236}">
                <a16:creationId xmlns:a16="http://schemas.microsoft.com/office/drawing/2014/main" id="{A6FF5108-2A28-4E7B-907C-17775D079B0E}"/>
              </a:ext>
            </a:extLst>
          </p:cNvPr>
          <p:cNvSpPr>
            <a:spLocks noGrp="1"/>
          </p:cNvSpPr>
          <p:nvPr>
            <p:ph idx="1"/>
          </p:nvPr>
        </p:nvSpPr>
        <p:spPr>
          <a:xfrm>
            <a:off x="740175" y="1690688"/>
            <a:ext cx="10711649" cy="5032375"/>
          </a:xfrm>
        </p:spPr>
        <p:txBody>
          <a:bodyPr>
            <a:normAutofit/>
          </a:bodyPr>
          <a:lstStyle/>
          <a:p>
            <a:r>
              <a:rPr lang="zh-TW" altLang="en-US" sz="2000" dirty="0">
                <a:latin typeface="+mn-ea"/>
              </a:rPr>
              <a:t>當需要訓練自己的資料集時，我們需要把資料集的格式轉換成符合</a:t>
            </a:r>
            <a:r>
              <a:rPr lang="en-US" altLang="zh-TW" sz="2000" dirty="0"/>
              <a:t>yolov4</a:t>
            </a:r>
            <a:r>
              <a:rPr lang="zh-TW" altLang="en-US" sz="2000" dirty="0">
                <a:latin typeface="+mn-ea"/>
              </a:rPr>
              <a:t>訓練的格式</a:t>
            </a:r>
            <a:r>
              <a:rPr lang="en-US" altLang="zh-TW" sz="2000" dirty="0"/>
              <a:t>(coco)</a:t>
            </a:r>
          </a:p>
          <a:p>
            <a:r>
              <a:rPr lang="zh-TW" altLang="en-US" sz="2000" dirty="0">
                <a:latin typeface="+mn-ea"/>
              </a:rPr>
              <a:t>將自己資料集的註解</a:t>
            </a:r>
            <a:r>
              <a:rPr lang="en-US" altLang="zh-TW" sz="2000" dirty="0"/>
              <a:t>txt</a:t>
            </a:r>
            <a:r>
              <a:rPr lang="zh-TW" altLang="en-US" sz="2000" dirty="0">
                <a:latin typeface="+mn-ea"/>
              </a:rPr>
              <a:t>文件放到</a:t>
            </a:r>
            <a:r>
              <a:rPr lang="en-US" altLang="zh-TW" sz="2000" dirty="0"/>
              <a:t>annotation</a:t>
            </a:r>
            <a:r>
              <a:rPr lang="zh-TW" altLang="en-US" sz="2000" dirty="0">
                <a:latin typeface="+mn-ea"/>
              </a:rPr>
              <a:t>目錄下，</a:t>
            </a:r>
            <a:r>
              <a:rPr lang="en-US" altLang="zh-TW" sz="2000" dirty="0">
                <a:latin typeface="+mn-ea"/>
              </a:rPr>
              <a:t>txt</a:t>
            </a:r>
            <a:r>
              <a:rPr lang="zh-TW" altLang="en-US" sz="2000" dirty="0">
                <a:latin typeface="+mn-ea"/>
              </a:rPr>
              <a:t>註解文件的格式如下</a:t>
            </a:r>
            <a:r>
              <a:rPr lang="en-US" altLang="zh-TW" sz="2000" dirty="0">
                <a:latin typeface="+mn-ea"/>
              </a:rPr>
              <a:t>:</a:t>
            </a:r>
          </a:p>
          <a:p>
            <a:endParaRPr lang="en-US" altLang="zh-TW" sz="2000" dirty="0">
              <a:latin typeface="標楷體" panose="03000509000000000000" pitchFamily="65" charset="-120"/>
              <a:ea typeface="標楷體" panose="03000509000000000000" pitchFamily="65" charset="-120"/>
            </a:endParaRPr>
          </a:p>
          <a:p>
            <a:endParaRPr lang="en-US" altLang="zh-TW" sz="2000" dirty="0">
              <a:latin typeface="標楷體" panose="03000509000000000000" pitchFamily="65" charset="-120"/>
              <a:ea typeface="標楷體" panose="03000509000000000000" pitchFamily="65" charset="-120"/>
            </a:endParaRPr>
          </a:p>
          <a:p>
            <a:endParaRPr lang="en-US" altLang="zh-TW" sz="2000" dirty="0">
              <a:latin typeface="標楷體" panose="03000509000000000000" pitchFamily="65" charset="-120"/>
              <a:ea typeface="標楷體" panose="03000509000000000000" pitchFamily="65" charset="-120"/>
            </a:endParaRPr>
          </a:p>
          <a:p>
            <a:endParaRPr lang="en-US" altLang="zh-TW" sz="2000" dirty="0">
              <a:latin typeface="標楷體" panose="03000509000000000000" pitchFamily="65" charset="-120"/>
              <a:ea typeface="標楷體" panose="03000509000000000000" pitchFamily="65" charset="-120"/>
            </a:endParaRPr>
          </a:p>
          <a:p>
            <a:endParaRPr lang="en-US" altLang="zh-TW" sz="2000" dirty="0">
              <a:latin typeface="標楷體" panose="03000509000000000000" pitchFamily="65" charset="-120"/>
              <a:ea typeface="標楷體" panose="03000509000000000000" pitchFamily="65" charset="-120"/>
            </a:endParaRPr>
          </a:p>
          <a:p>
            <a:endParaRPr lang="en-US" altLang="zh-TW" sz="2000" dirty="0">
              <a:latin typeface="標楷體" panose="03000509000000000000" pitchFamily="65" charset="-120"/>
              <a:ea typeface="標楷體" panose="03000509000000000000" pitchFamily="65" charset="-120"/>
            </a:endParaRPr>
          </a:p>
          <a:p>
            <a:endParaRPr lang="en-US" altLang="zh-TW" sz="2000" dirty="0">
              <a:latin typeface="標楷體" panose="03000509000000000000" pitchFamily="65" charset="-120"/>
              <a:ea typeface="標楷體" panose="03000509000000000000" pitchFamily="65" charset="-120"/>
            </a:endParaRPr>
          </a:p>
          <a:p>
            <a:r>
              <a:rPr lang="zh-TW" altLang="en-US" sz="2000" dirty="0">
                <a:latin typeface="+mn-ea"/>
              </a:rPr>
              <a:t>最後運行</a:t>
            </a:r>
            <a:r>
              <a:rPr lang="en-US" altLang="zh-TW" sz="2000" dirty="0"/>
              <a:t>1_txt2json.py</a:t>
            </a:r>
            <a:r>
              <a:rPr lang="zh-TW" altLang="en-US" sz="2000" dirty="0">
                <a:latin typeface="+mn-ea"/>
              </a:rPr>
              <a:t>會在</a:t>
            </a:r>
            <a:r>
              <a:rPr lang="en-US" altLang="zh-TW" sz="2000" dirty="0" err="1"/>
              <a:t>annotation_json</a:t>
            </a:r>
            <a:r>
              <a:rPr lang="zh-TW" altLang="en-US" sz="2000" dirty="0">
                <a:latin typeface="+mn-ea"/>
              </a:rPr>
              <a:t>目錄下生成兩個</a:t>
            </a:r>
            <a:r>
              <a:rPr lang="en-US" altLang="zh-TW" sz="2000" dirty="0">
                <a:latin typeface="+mn-ea"/>
              </a:rPr>
              <a:t>coco</a:t>
            </a:r>
            <a:r>
              <a:rPr lang="zh-TW" altLang="en-US" sz="2000" dirty="0">
                <a:latin typeface="+mn-ea"/>
              </a:rPr>
              <a:t>註解風格的</a:t>
            </a:r>
            <a:r>
              <a:rPr lang="en-US" altLang="zh-TW" sz="2000" dirty="0">
                <a:latin typeface="+mn-ea"/>
              </a:rPr>
              <a:t>json</a:t>
            </a:r>
            <a:r>
              <a:rPr lang="zh-TW" altLang="en-US" sz="2000" dirty="0">
                <a:latin typeface="+mn-ea"/>
              </a:rPr>
              <a:t>註解文件。在</a:t>
            </a:r>
            <a:r>
              <a:rPr lang="en-US" altLang="zh-TW" sz="2000" dirty="0">
                <a:latin typeface="+mn-ea"/>
              </a:rPr>
              <a:t>config.py</a:t>
            </a:r>
            <a:r>
              <a:rPr lang="zh-TW" altLang="en-US" sz="2000" dirty="0">
                <a:latin typeface="+mn-ea"/>
              </a:rPr>
              <a:t>裡修改</a:t>
            </a:r>
            <a:r>
              <a:rPr lang="en-US" altLang="zh-TW" sz="2000" dirty="0" err="1"/>
              <a:t>train_path</a:t>
            </a:r>
            <a:r>
              <a:rPr lang="zh-TW" altLang="en-US" sz="2000" dirty="0"/>
              <a:t>、</a:t>
            </a:r>
            <a:r>
              <a:rPr lang="en-US" altLang="zh-TW" sz="2000" dirty="0" err="1"/>
              <a:t>val_path</a:t>
            </a:r>
            <a:r>
              <a:rPr lang="zh-TW" altLang="en-US" sz="2000" dirty="0"/>
              <a:t>、</a:t>
            </a:r>
            <a:r>
              <a:rPr lang="en-US" altLang="zh-TW" sz="2000" dirty="0" err="1"/>
              <a:t>classes_path</a:t>
            </a:r>
            <a:r>
              <a:rPr lang="zh-TW" altLang="en-US" sz="2000" dirty="0"/>
              <a:t>、</a:t>
            </a:r>
            <a:r>
              <a:rPr lang="en-US" altLang="zh-TW" sz="2000" dirty="0" err="1"/>
              <a:t>train_pre_path</a:t>
            </a:r>
            <a:r>
              <a:rPr lang="zh-TW" altLang="en-US" sz="2000" dirty="0"/>
              <a:t>、</a:t>
            </a:r>
            <a:r>
              <a:rPr lang="en-US" altLang="zh-TW" sz="2000" dirty="0" err="1"/>
              <a:t>val_pre_path</a:t>
            </a:r>
            <a:r>
              <a:rPr lang="zh-TW" altLang="en-US" sz="2000" dirty="0">
                <a:latin typeface="+mn-ea"/>
              </a:rPr>
              <a:t>這</a:t>
            </a:r>
            <a:r>
              <a:rPr lang="en-US" altLang="zh-TW" sz="2000" dirty="0">
                <a:latin typeface="+mn-ea"/>
              </a:rPr>
              <a:t>5</a:t>
            </a:r>
            <a:r>
              <a:rPr lang="zh-TW" altLang="en-US" sz="2000" dirty="0">
                <a:latin typeface="+mn-ea"/>
              </a:rPr>
              <a:t>個變 （原本的</a:t>
            </a:r>
            <a:r>
              <a:rPr lang="en-US" altLang="zh-TW" sz="2000" dirty="0">
                <a:latin typeface="+mn-ea"/>
              </a:rPr>
              <a:t>voc2012</a:t>
            </a:r>
            <a:r>
              <a:rPr lang="zh-TW" altLang="en-US" sz="2000" dirty="0">
                <a:latin typeface="+mn-ea"/>
              </a:rPr>
              <a:t>數據集直接解註釋掉即可</a:t>
            </a:r>
            <a:r>
              <a:rPr lang="en-US" altLang="zh-TW" sz="2000" dirty="0">
                <a:latin typeface="+mn-ea"/>
              </a:rPr>
              <a:t>)</a:t>
            </a:r>
            <a:r>
              <a:rPr lang="zh-TW" altLang="en-US" sz="2000" dirty="0">
                <a:latin typeface="+mn-ea"/>
              </a:rPr>
              <a:t>，如需跑</a:t>
            </a:r>
            <a:r>
              <a:rPr lang="en-US" altLang="zh-TW" sz="2000" dirty="0">
                <a:latin typeface="+mn-ea"/>
              </a:rPr>
              <a:t>demo.py</a:t>
            </a:r>
            <a:r>
              <a:rPr lang="zh-TW" altLang="en-US" sz="2000" dirty="0">
                <a:latin typeface="+mn-ea"/>
              </a:rPr>
              <a:t>、</a:t>
            </a:r>
            <a:r>
              <a:rPr lang="en-US" altLang="zh-TW" sz="2000" dirty="0">
                <a:latin typeface="+mn-ea"/>
              </a:rPr>
              <a:t>eval.py</a:t>
            </a:r>
            <a:r>
              <a:rPr lang="zh-TW" altLang="en-US" sz="2000" dirty="0">
                <a:latin typeface="+mn-ea"/>
              </a:rPr>
              <a:t>，與數據集有關的變量也需要修改</a:t>
            </a:r>
            <a:endParaRPr lang="en-US" altLang="zh-TW" sz="2000" dirty="0">
              <a:latin typeface="+mn-ea"/>
            </a:endParaRPr>
          </a:p>
        </p:txBody>
      </p:sp>
    </p:spTree>
    <p:extLst>
      <p:ext uri="{BB962C8B-B14F-4D97-AF65-F5344CB8AC3E}">
        <p14:creationId xmlns:p14="http://schemas.microsoft.com/office/powerpoint/2010/main" val="138232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BBB204-01AD-4AB6-A15C-C122900508E0}"/>
              </a:ext>
            </a:extLst>
          </p:cNvPr>
          <p:cNvSpPr>
            <a:spLocks noGrp="1"/>
          </p:cNvSpPr>
          <p:nvPr>
            <p:ph type="title"/>
          </p:nvPr>
        </p:nvSpPr>
        <p:spPr/>
        <p:txBody>
          <a:bodyPr/>
          <a:lstStyle/>
          <a:p>
            <a:r>
              <a:rPr lang="en-US" altLang="zh-TW" dirty="0">
                <a:latin typeface="+mn-lt"/>
              </a:rPr>
              <a:t>2. </a:t>
            </a:r>
            <a:r>
              <a:rPr lang="zh-TW" altLang="en-US" dirty="0" smtClean="0">
                <a:latin typeface="+mn-lt"/>
              </a:rPr>
              <a:t>訓練</a:t>
            </a:r>
            <a:r>
              <a:rPr lang="en-US" altLang="zh-TW" dirty="0" smtClean="0">
                <a:latin typeface="+mn-lt"/>
              </a:rPr>
              <a:t>:</a:t>
            </a:r>
            <a:r>
              <a:rPr lang="zh-TW" altLang="en-US" dirty="0" smtClean="0">
                <a:latin typeface="+mn-lt"/>
              </a:rPr>
              <a:t> 訓練流程</a:t>
            </a:r>
            <a:endParaRPr lang="zh-TW" altLang="en-US" dirty="0">
              <a:latin typeface="+mn-lt"/>
            </a:endParaRPr>
          </a:p>
        </p:txBody>
      </p:sp>
      <p:sp>
        <p:nvSpPr>
          <p:cNvPr id="3" name="內容版面配置區 2">
            <a:extLst>
              <a:ext uri="{FF2B5EF4-FFF2-40B4-BE49-F238E27FC236}">
                <a16:creationId xmlns:a16="http://schemas.microsoft.com/office/drawing/2014/main" id="{A6BF1D27-A083-4DD8-BE4A-9FB5CEF7EDB8}"/>
              </a:ext>
            </a:extLst>
          </p:cNvPr>
          <p:cNvSpPr>
            <a:spLocks noGrp="1"/>
          </p:cNvSpPr>
          <p:nvPr>
            <p:ph idx="1"/>
          </p:nvPr>
        </p:nvSpPr>
        <p:spPr/>
        <p:txBody>
          <a:bodyPr/>
          <a:lstStyle/>
          <a:p>
            <a:r>
              <a:rPr lang="zh-TW" altLang="en-US" sz="2400" dirty="0"/>
              <a:t>首先先到以下網址下載</a:t>
            </a:r>
            <a:r>
              <a:rPr lang="en-US" altLang="zh-TW" sz="2400" dirty="0"/>
              <a:t>yolov4 </a:t>
            </a:r>
            <a:r>
              <a:rPr lang="zh-TW" altLang="en-US" sz="2400" dirty="0"/>
              <a:t>預先訓練的權重</a:t>
            </a:r>
            <a:r>
              <a:rPr lang="en-US" altLang="zh-TW" sz="2400" dirty="0"/>
              <a:t>:</a:t>
            </a:r>
            <a:r>
              <a:rPr lang="en-US" altLang="zh-TW" dirty="0"/>
              <a:t> </a:t>
            </a:r>
            <a:r>
              <a:rPr lang="en-US" altLang="zh-TW" sz="2000" dirty="0">
                <a:hlinkClick r:id="rId2"/>
              </a:rPr>
              <a:t>https://drive.google.com/open?id=1wv_LiFeCRYwtpkqREPeI13-gPELBDwuJ</a:t>
            </a:r>
            <a:endParaRPr lang="en-US" altLang="zh-TW" sz="2000" dirty="0"/>
          </a:p>
          <a:p>
            <a:endParaRPr lang="en-US" altLang="zh-TW" sz="2000" dirty="0"/>
          </a:p>
          <a:p>
            <a:r>
              <a:rPr lang="zh-TW" altLang="en-US" sz="2400" dirty="0"/>
              <a:t>接著將它放在項目根目錄下，然後運行</a:t>
            </a:r>
            <a:r>
              <a:rPr lang="en-US" altLang="zh-TW" sz="2400" dirty="0"/>
              <a:t>1_pytorch2pytorch.py​​</a:t>
            </a:r>
            <a:r>
              <a:rPr lang="zh-TW" altLang="en-US" sz="2400" dirty="0"/>
              <a:t>得到一個</a:t>
            </a:r>
            <a:r>
              <a:rPr lang="en-US" altLang="zh-TW" sz="2400" dirty="0"/>
              <a:t>pytorch_yolov4.pt</a:t>
            </a:r>
            <a:r>
              <a:rPr lang="zh-TW" altLang="en-US" sz="2400" dirty="0"/>
              <a:t>，它也位於根目錄下</a:t>
            </a:r>
            <a:endParaRPr lang="en-US" altLang="zh-TW" sz="2400" dirty="0"/>
          </a:p>
          <a:p>
            <a:endParaRPr lang="en-US" altLang="zh-TW" sz="2400" dirty="0"/>
          </a:p>
          <a:p>
            <a:r>
              <a:rPr lang="zh-TW" altLang="en-US" sz="2400" dirty="0"/>
              <a:t>修改</a:t>
            </a:r>
            <a:r>
              <a:rPr lang="en-US" altLang="zh-TW" sz="2400" dirty="0"/>
              <a:t>config.py</a:t>
            </a:r>
            <a:r>
              <a:rPr lang="zh-TW" altLang="en-US" sz="2400" dirty="0"/>
              <a:t>代碼來進行更換數據集、更改超參數以及訓練參數</a:t>
            </a:r>
            <a:endParaRPr lang="en-US" altLang="zh-TW" sz="2400" dirty="0"/>
          </a:p>
          <a:p>
            <a:endParaRPr lang="en-US" altLang="zh-TW" sz="2400" dirty="0"/>
          </a:p>
          <a:p>
            <a:r>
              <a:rPr lang="zh-TW" altLang="en-US" sz="2400" dirty="0"/>
              <a:t>最後運行</a:t>
            </a:r>
            <a:r>
              <a:rPr lang="en-US" altLang="zh-TW" sz="2400" dirty="0"/>
              <a:t>train.py</a:t>
            </a:r>
            <a:r>
              <a:rPr lang="zh-TW" altLang="en-US" sz="2400" dirty="0"/>
              <a:t>開始進行訓練</a:t>
            </a:r>
            <a:endParaRPr lang="en-US" altLang="zh-TW" sz="2400" dirty="0"/>
          </a:p>
        </p:txBody>
      </p:sp>
    </p:spTree>
    <p:extLst>
      <p:ext uri="{BB962C8B-B14F-4D97-AF65-F5344CB8AC3E}">
        <p14:creationId xmlns:p14="http://schemas.microsoft.com/office/powerpoint/2010/main" val="3643995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0F925C-6948-4FB6-91E4-87B25065478B}"/>
              </a:ext>
            </a:extLst>
          </p:cNvPr>
          <p:cNvSpPr>
            <a:spLocks noGrp="1"/>
          </p:cNvSpPr>
          <p:nvPr>
            <p:ph type="title"/>
          </p:nvPr>
        </p:nvSpPr>
        <p:spPr/>
        <p:txBody>
          <a:bodyPr/>
          <a:lstStyle/>
          <a:p>
            <a:r>
              <a:rPr lang="en-US" altLang="zh-TW" dirty="0">
                <a:latin typeface="+mn-lt"/>
              </a:rPr>
              <a:t>3. </a:t>
            </a:r>
            <a:r>
              <a:rPr lang="zh-TW" altLang="en-US" dirty="0">
                <a:latin typeface="+mn-lt"/>
              </a:rPr>
              <a:t>模型評估及預測</a:t>
            </a:r>
          </a:p>
        </p:txBody>
      </p:sp>
      <p:sp>
        <p:nvSpPr>
          <p:cNvPr id="3" name="內容版面配置區 2">
            <a:extLst>
              <a:ext uri="{FF2B5EF4-FFF2-40B4-BE49-F238E27FC236}">
                <a16:creationId xmlns:a16="http://schemas.microsoft.com/office/drawing/2014/main" id="{312A0B71-9C4B-4032-BFCC-9C5CE154A687}"/>
              </a:ext>
            </a:extLst>
          </p:cNvPr>
          <p:cNvSpPr>
            <a:spLocks noGrp="1"/>
          </p:cNvSpPr>
          <p:nvPr>
            <p:ph idx="1"/>
          </p:nvPr>
        </p:nvSpPr>
        <p:spPr/>
        <p:txBody>
          <a:bodyPr>
            <a:normAutofit/>
          </a:bodyPr>
          <a:lstStyle/>
          <a:p>
            <a:r>
              <a:rPr lang="zh-TW" altLang="en-US" sz="2400" dirty="0"/>
              <a:t>評估</a:t>
            </a:r>
            <a:r>
              <a:rPr lang="en-US" altLang="zh-TW" sz="2400" dirty="0"/>
              <a:t>:</a:t>
            </a:r>
          </a:p>
          <a:p>
            <a:pPr marL="0" indent="0">
              <a:buNone/>
            </a:pPr>
            <a:r>
              <a:rPr lang="zh-TW" altLang="en-US" sz="2400" dirty="0"/>
              <a:t>執</a:t>
            </a:r>
            <a:r>
              <a:rPr lang="zh-TW" altLang="en-US" sz="2400" dirty="0" smtClean="0"/>
              <a:t>行</a:t>
            </a:r>
            <a:r>
              <a:rPr lang="en-US" altLang="zh-TW" sz="2400" dirty="0"/>
              <a:t>test_dev.py</a:t>
            </a:r>
            <a:r>
              <a:rPr lang="zh-TW" altLang="en-US" sz="2400" dirty="0" smtClean="0"/>
              <a:t>。執行完成後</a:t>
            </a:r>
            <a:r>
              <a:rPr lang="zh-TW" altLang="en-US" sz="2400" dirty="0"/>
              <a:t>，進入</a:t>
            </a:r>
            <a:r>
              <a:rPr lang="en-US" altLang="zh-TW" sz="2400" dirty="0"/>
              <a:t>results</a:t>
            </a:r>
            <a:r>
              <a:rPr lang="zh-TW" altLang="en-US" sz="2400" dirty="0"/>
              <a:t>目錄，把</a:t>
            </a:r>
            <a:r>
              <a:rPr lang="en-US" altLang="zh-TW" sz="2400" dirty="0" err="1"/>
              <a:t>bbox_detections.json</a:t>
            </a:r>
            <a:r>
              <a:rPr lang="zh-TW" altLang="en-US" sz="2400" dirty="0"/>
              <a:t>壓縮成</a:t>
            </a:r>
            <a:r>
              <a:rPr lang="en-US" altLang="zh-TW" sz="2400" dirty="0"/>
              <a:t>bbox_detections.zip</a:t>
            </a:r>
            <a:r>
              <a:rPr lang="zh-TW" altLang="en-US" sz="2400" dirty="0"/>
              <a:t>，提交到</a:t>
            </a:r>
            <a:r>
              <a:rPr lang="en-US" altLang="zh-TW" sz="1800" dirty="0"/>
              <a:t>https://competitions.codalab.org/competitions/20794#participate </a:t>
            </a:r>
            <a:r>
              <a:rPr lang="zh-TW" altLang="en-US" sz="2400" dirty="0" smtClean="0"/>
              <a:t>獲得</a:t>
            </a:r>
            <a:r>
              <a:rPr lang="en-US" altLang="zh-TW" sz="2400" dirty="0" err="1"/>
              <a:t>bbox</a:t>
            </a:r>
            <a:r>
              <a:rPr lang="en-US" altLang="zh-TW" sz="2400" dirty="0"/>
              <a:t> </a:t>
            </a:r>
            <a:r>
              <a:rPr lang="en-US" altLang="zh-TW" sz="2400" dirty="0" err="1"/>
              <a:t>mAP</a:t>
            </a:r>
            <a:endParaRPr lang="en-US" altLang="zh-TW" sz="2400" dirty="0"/>
          </a:p>
          <a:p>
            <a:pPr marL="0" indent="0">
              <a:buNone/>
            </a:pPr>
            <a:endParaRPr lang="en-US" altLang="zh-TW" sz="2400" dirty="0"/>
          </a:p>
          <a:p>
            <a:r>
              <a:rPr lang="zh-TW" altLang="en-US" sz="2400" dirty="0"/>
              <a:t>預測</a:t>
            </a:r>
            <a:r>
              <a:rPr lang="en-US" altLang="zh-TW" sz="2400" dirty="0"/>
              <a:t>: </a:t>
            </a:r>
            <a:r>
              <a:rPr lang="zh-TW" altLang="en-US" sz="2400" dirty="0"/>
              <a:t>執</a:t>
            </a:r>
            <a:r>
              <a:rPr lang="zh-TW" altLang="en-US" sz="2400" dirty="0" smtClean="0"/>
              <a:t>行</a:t>
            </a:r>
            <a:r>
              <a:rPr lang="en-US" altLang="zh-TW" sz="2400" b="0" i="0" dirty="0">
                <a:solidFill>
                  <a:srgbClr val="24292E"/>
                </a:solidFill>
                <a:effectLst/>
              </a:rPr>
              <a:t>demo.py</a:t>
            </a:r>
            <a:endParaRPr lang="en-US" altLang="zh-TW" sz="2400" dirty="0"/>
          </a:p>
        </p:txBody>
      </p:sp>
    </p:spTree>
    <p:extLst>
      <p:ext uri="{BB962C8B-B14F-4D97-AF65-F5344CB8AC3E}">
        <p14:creationId xmlns:p14="http://schemas.microsoft.com/office/powerpoint/2010/main" val="3046117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Anaconda </a:t>
            </a:r>
            <a:r>
              <a:rPr lang="zh-TW" altLang="en-US" dirty="0" smtClean="0"/>
              <a:t>安裝</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1. </a:t>
            </a:r>
            <a:r>
              <a:rPr lang="zh-TW" altLang="en-US" sz="2000" dirty="0" smtClean="0"/>
              <a:t>查看電腦系統資訊</a:t>
            </a:r>
            <a:r>
              <a:rPr lang="en-US" altLang="zh-TW" sz="2000" dirty="0" smtClean="0"/>
              <a:t>: https</a:t>
            </a:r>
            <a:r>
              <a:rPr lang="en-US" altLang="zh-TW" sz="2000" dirty="0"/>
              <a:t>://helpcenter.trendmicro.com/zh-tw/article/tmka-08257</a:t>
            </a:r>
            <a:r>
              <a:rPr lang="en-US" altLang="zh-TW" sz="2000" dirty="0" smtClean="0"/>
              <a:t>/</a:t>
            </a:r>
          </a:p>
          <a:p>
            <a:r>
              <a:rPr lang="en-US" altLang="zh-TW" sz="2000" dirty="0" smtClean="0"/>
              <a:t>2. </a:t>
            </a:r>
            <a:r>
              <a:rPr lang="zh-TW" altLang="en-US" sz="2000" dirty="0" smtClean="0"/>
              <a:t>下載對應版本的</a:t>
            </a:r>
            <a:r>
              <a:rPr lang="en-US" altLang="zh-TW" sz="2000" dirty="0" smtClean="0"/>
              <a:t>anaconda</a:t>
            </a:r>
            <a:r>
              <a:rPr lang="zh-TW" altLang="en-US" sz="2000" dirty="0" smtClean="0"/>
              <a:t>並安裝</a:t>
            </a:r>
            <a:r>
              <a:rPr lang="en-US" altLang="zh-TW" sz="2000" dirty="0"/>
              <a:t>: </a:t>
            </a:r>
            <a:r>
              <a:rPr lang="en-US" altLang="zh-TW" sz="2000" dirty="0">
                <a:hlinkClick r:id="rId2"/>
              </a:rPr>
              <a:t>https://</a:t>
            </a:r>
            <a:r>
              <a:rPr lang="en-US" altLang="zh-TW" sz="2000" dirty="0" smtClean="0">
                <a:hlinkClick r:id="rId2"/>
              </a:rPr>
              <a:t>www.anaconda.com/products/individual</a:t>
            </a:r>
            <a:endParaRPr lang="en-US" altLang="zh-TW" sz="2000" dirty="0" smtClean="0"/>
          </a:p>
          <a:p>
            <a:endParaRPr lang="zh-TW" altLang="en-US" sz="2000" dirty="0"/>
          </a:p>
        </p:txBody>
      </p:sp>
      <p:pic>
        <p:nvPicPr>
          <p:cNvPr id="4" name="圖片 3"/>
          <p:cNvPicPr>
            <a:picLocks noChangeAspect="1"/>
          </p:cNvPicPr>
          <p:nvPr/>
        </p:nvPicPr>
        <p:blipFill>
          <a:blip r:embed="rId3"/>
          <a:stretch>
            <a:fillRect/>
          </a:stretch>
        </p:blipFill>
        <p:spPr>
          <a:xfrm>
            <a:off x="2303526" y="3598381"/>
            <a:ext cx="6835425" cy="2431717"/>
          </a:xfrm>
          <a:prstGeom prst="rect">
            <a:avLst/>
          </a:prstGeom>
        </p:spPr>
      </p:pic>
      <p:sp>
        <p:nvSpPr>
          <p:cNvPr id="5" name="圓角矩形 4"/>
          <p:cNvSpPr/>
          <p:nvPr/>
        </p:nvSpPr>
        <p:spPr>
          <a:xfrm>
            <a:off x="2240693" y="5248393"/>
            <a:ext cx="1960604" cy="238007"/>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7620326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安裝流程</a:t>
            </a:r>
            <a:r>
              <a:rPr lang="en-US" altLang="zh-TW" dirty="0" smtClean="0"/>
              <a:t>1</a:t>
            </a:r>
            <a:endParaRPr lang="zh-TW" altLang="en-US" dirty="0"/>
          </a:p>
        </p:txBody>
      </p:sp>
      <p:pic>
        <p:nvPicPr>
          <p:cNvPr id="5" name="圖片 4"/>
          <p:cNvPicPr>
            <a:picLocks noChangeAspect="1"/>
          </p:cNvPicPr>
          <p:nvPr/>
        </p:nvPicPr>
        <p:blipFill>
          <a:blip r:embed="rId2"/>
          <a:stretch>
            <a:fillRect/>
          </a:stretch>
        </p:blipFill>
        <p:spPr>
          <a:xfrm>
            <a:off x="313189" y="2624285"/>
            <a:ext cx="3524570" cy="2754016"/>
          </a:xfrm>
          <a:prstGeom prst="rect">
            <a:avLst/>
          </a:prstGeom>
        </p:spPr>
      </p:pic>
      <p:pic>
        <p:nvPicPr>
          <p:cNvPr id="6" name="圖片 5"/>
          <p:cNvPicPr>
            <a:picLocks noChangeAspect="1"/>
          </p:cNvPicPr>
          <p:nvPr/>
        </p:nvPicPr>
        <p:blipFill>
          <a:blip r:embed="rId3"/>
          <a:stretch>
            <a:fillRect/>
          </a:stretch>
        </p:blipFill>
        <p:spPr>
          <a:xfrm>
            <a:off x="4173568" y="2624287"/>
            <a:ext cx="3538838" cy="2754015"/>
          </a:xfrm>
          <a:prstGeom prst="rect">
            <a:avLst/>
          </a:prstGeom>
        </p:spPr>
      </p:pic>
      <p:pic>
        <p:nvPicPr>
          <p:cNvPr id="7" name="圖片 6"/>
          <p:cNvPicPr>
            <a:picLocks noChangeAspect="1"/>
          </p:cNvPicPr>
          <p:nvPr/>
        </p:nvPicPr>
        <p:blipFill rotWithShape="1">
          <a:blip r:embed="rId4"/>
          <a:srcRect t="658"/>
          <a:stretch/>
        </p:blipFill>
        <p:spPr>
          <a:xfrm>
            <a:off x="8057207" y="2624287"/>
            <a:ext cx="3562279" cy="2754014"/>
          </a:xfrm>
          <a:prstGeom prst="rect">
            <a:avLst/>
          </a:prstGeom>
        </p:spPr>
      </p:pic>
      <p:cxnSp>
        <p:nvCxnSpPr>
          <p:cNvPr id="14" name="直線單箭頭接點 13"/>
          <p:cNvCxnSpPr>
            <a:stCxn id="6" idx="3"/>
            <a:endCxn id="7" idx="1"/>
          </p:cNvCxnSpPr>
          <p:nvPr/>
        </p:nvCxnSpPr>
        <p:spPr>
          <a:xfrm flipV="1">
            <a:off x="7712406" y="4001294"/>
            <a:ext cx="34480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stCxn id="5" idx="3"/>
            <a:endCxn id="6" idx="1"/>
          </p:cNvCxnSpPr>
          <p:nvPr/>
        </p:nvCxnSpPr>
        <p:spPr>
          <a:xfrm>
            <a:off x="3837759" y="4001293"/>
            <a:ext cx="335809"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圓角矩形 26"/>
          <p:cNvSpPr/>
          <p:nvPr/>
        </p:nvSpPr>
        <p:spPr>
          <a:xfrm>
            <a:off x="2531312" y="5062060"/>
            <a:ext cx="617838" cy="267960"/>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29" name="圓角矩形 28"/>
          <p:cNvSpPr/>
          <p:nvPr/>
        </p:nvSpPr>
        <p:spPr>
          <a:xfrm>
            <a:off x="6416246" y="5057940"/>
            <a:ext cx="630194" cy="276200"/>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30" name="圓角矩形 29"/>
          <p:cNvSpPr/>
          <p:nvPr/>
        </p:nvSpPr>
        <p:spPr>
          <a:xfrm>
            <a:off x="10334685" y="5102100"/>
            <a:ext cx="613718" cy="276201"/>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33" name="圓角矩形 32"/>
          <p:cNvSpPr/>
          <p:nvPr/>
        </p:nvSpPr>
        <p:spPr>
          <a:xfrm>
            <a:off x="8057207" y="3725093"/>
            <a:ext cx="1334682" cy="276200"/>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cxnSp>
        <p:nvCxnSpPr>
          <p:cNvPr id="11" name="直線單箭頭接點 10"/>
          <p:cNvCxnSpPr>
            <a:stCxn id="7" idx="3"/>
          </p:cNvCxnSpPr>
          <p:nvPr/>
        </p:nvCxnSpPr>
        <p:spPr>
          <a:xfrm>
            <a:off x="11619486" y="4001294"/>
            <a:ext cx="5725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94250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安裝</a:t>
            </a:r>
            <a:r>
              <a:rPr lang="zh-TW" altLang="en-US" dirty="0" smtClean="0"/>
              <a:t>流程</a:t>
            </a:r>
            <a:r>
              <a:rPr lang="en-US" altLang="zh-TW" dirty="0" smtClean="0"/>
              <a:t>2</a:t>
            </a:r>
            <a:endParaRPr lang="zh-TW" altLang="en-US" dirty="0"/>
          </a:p>
        </p:txBody>
      </p:sp>
      <p:sp>
        <p:nvSpPr>
          <p:cNvPr id="3" name="內容版面配置區 2"/>
          <p:cNvSpPr>
            <a:spLocks noGrp="1"/>
          </p:cNvSpPr>
          <p:nvPr>
            <p:ph idx="1"/>
          </p:nvPr>
        </p:nvSpPr>
        <p:spPr>
          <a:xfrm>
            <a:off x="621268" y="642551"/>
            <a:ext cx="10732532" cy="5923006"/>
          </a:xfrm>
        </p:spPr>
        <p:txBody>
          <a:bodyPr>
            <a:normAutofit lnSpcReduction="10000"/>
          </a:bodyPr>
          <a:lstStyle/>
          <a:p>
            <a:pPr marL="0" indent="0">
              <a:buNone/>
            </a:pPr>
            <a:r>
              <a:rPr lang="zh-TW" altLang="en-US" sz="2000" dirty="0"/>
              <a:t> </a:t>
            </a:r>
            <a:r>
              <a:rPr lang="zh-TW" altLang="en-US" sz="2000" dirty="0" smtClean="0"/>
              <a:t>                                                                                     </a:t>
            </a:r>
            <a:endParaRPr lang="en-US" altLang="zh-TW" sz="2000" dirty="0" smtClean="0"/>
          </a:p>
          <a:p>
            <a:pPr marL="0" indent="0">
              <a:buNone/>
            </a:pPr>
            <a:r>
              <a:rPr lang="zh-TW" altLang="en-US" sz="2000" dirty="0">
                <a:ln w="0"/>
                <a:solidFill>
                  <a:schemeClr val="accent1"/>
                </a:solidFill>
                <a:effectLst>
                  <a:outerShdw blurRad="38100" dist="25400" dir="5400000" algn="ctr" rotWithShape="0">
                    <a:srgbClr val="6E747A">
                      <a:alpha val="43000"/>
                    </a:srgbClr>
                  </a:outerShdw>
                </a:effectLst>
              </a:rPr>
              <a:t> </a:t>
            </a:r>
            <a:r>
              <a:rPr lang="zh-TW" altLang="en-US" sz="2000" dirty="0" smtClean="0">
                <a:ln w="0"/>
                <a:solidFill>
                  <a:schemeClr val="accent1"/>
                </a:solidFill>
                <a:effectLst>
                  <a:outerShdw blurRad="38100" dist="25400" dir="5400000" algn="ctr" rotWithShape="0">
                    <a:srgbClr val="6E747A">
                      <a:alpha val="43000"/>
                    </a:srgbClr>
                  </a:outerShdw>
                </a:effectLst>
              </a:rPr>
              <a:t>                                                                                 </a:t>
            </a:r>
            <a:endParaRPr lang="en-US" altLang="zh-TW" sz="2000" dirty="0" smtClean="0">
              <a:ln w="0"/>
              <a:solidFill>
                <a:schemeClr val="accent1"/>
              </a:solidFill>
              <a:effectLst>
                <a:outerShdw blurRad="38100" dist="25400" dir="5400000" algn="ctr" rotWithShape="0">
                  <a:srgbClr val="6E747A">
                    <a:alpha val="43000"/>
                  </a:srgbClr>
                </a:outerShdw>
              </a:effectLst>
            </a:endParaRPr>
          </a:p>
          <a:p>
            <a:pPr marL="0" indent="0">
              <a:buNone/>
            </a:pPr>
            <a:r>
              <a:rPr lang="zh-TW" altLang="en-US" sz="2000" dirty="0" smtClean="0">
                <a:ln w="0"/>
                <a:solidFill>
                  <a:schemeClr val="accent1"/>
                </a:solidFill>
                <a:effectLst>
                  <a:outerShdw blurRad="38100" dist="25400" dir="5400000" algn="ctr" rotWithShape="0">
                    <a:srgbClr val="6E747A">
                      <a:alpha val="43000"/>
                    </a:srgbClr>
                  </a:outerShdw>
                </a:effectLst>
              </a:rPr>
              <a:t>                                                                                     </a:t>
            </a:r>
            <a:r>
              <a:rPr lang="zh-TW" altLang="en-US" sz="2200" b="1" dirty="0" smtClean="0">
                <a:ln w="0"/>
                <a:solidFill>
                  <a:schemeClr val="accent1"/>
                </a:solidFill>
                <a:effectLst>
                  <a:outerShdw blurRad="38100" dist="25400" dir="5400000" algn="ctr" rotWithShape="0">
                    <a:srgbClr val="6E747A">
                      <a:alpha val="43000"/>
                    </a:srgbClr>
                  </a:outerShdw>
                </a:effectLst>
              </a:rPr>
              <a:t>記得打勾</a:t>
            </a:r>
            <a:r>
              <a:rPr lang="en-US" altLang="zh-TW" sz="2200" b="1" dirty="0" smtClean="0">
                <a:ln w="0"/>
                <a:solidFill>
                  <a:schemeClr val="accent1"/>
                </a:solidFill>
                <a:effectLst>
                  <a:outerShdw blurRad="38100" dist="25400" dir="5400000" algn="ctr" rotWithShape="0">
                    <a:srgbClr val="6E747A">
                      <a:alpha val="43000"/>
                    </a:srgbClr>
                  </a:outerShdw>
                </a:effectLst>
              </a:rPr>
              <a:t>!!!</a:t>
            </a:r>
          </a:p>
          <a:p>
            <a:pPr marL="0" indent="0">
              <a:buNone/>
            </a:pPr>
            <a:endParaRPr lang="en-US" altLang="zh-TW" sz="2000" dirty="0">
              <a:ln w="0"/>
              <a:solidFill>
                <a:schemeClr val="accent1"/>
              </a:solidFill>
              <a:effectLst>
                <a:outerShdw blurRad="38100" dist="25400" dir="5400000" algn="ctr" rotWithShape="0">
                  <a:srgbClr val="6E747A">
                    <a:alpha val="43000"/>
                  </a:srgbClr>
                </a:outerShdw>
              </a:effectLst>
            </a:endParaRPr>
          </a:p>
          <a:p>
            <a:pPr marL="0" indent="0">
              <a:buNone/>
            </a:pPr>
            <a:endParaRPr lang="en-US" altLang="zh-TW" sz="2000" dirty="0" smtClean="0">
              <a:ln w="0"/>
              <a:solidFill>
                <a:schemeClr val="accent1"/>
              </a:solidFill>
              <a:effectLst>
                <a:outerShdw blurRad="38100" dist="25400" dir="5400000" algn="ctr" rotWithShape="0">
                  <a:srgbClr val="6E747A">
                    <a:alpha val="43000"/>
                  </a:srgbClr>
                </a:outerShdw>
              </a:effectLst>
            </a:endParaRPr>
          </a:p>
          <a:p>
            <a:pPr marL="0" indent="0">
              <a:buNone/>
            </a:pPr>
            <a:endParaRPr lang="en-US" altLang="zh-TW" sz="2000" dirty="0" smtClean="0">
              <a:ln w="0"/>
              <a:solidFill>
                <a:schemeClr val="accent1"/>
              </a:solidFill>
              <a:effectLst>
                <a:outerShdw blurRad="38100" dist="25400" dir="5400000" algn="ctr" rotWithShape="0">
                  <a:srgbClr val="6E747A">
                    <a:alpha val="43000"/>
                  </a:srgbClr>
                </a:outerShdw>
              </a:effectLst>
            </a:endParaRPr>
          </a:p>
          <a:p>
            <a:pPr marL="0" indent="0">
              <a:buNone/>
            </a:pPr>
            <a:endParaRPr lang="en-US" altLang="zh-TW" sz="2000" b="1" dirty="0">
              <a:ln w="0"/>
              <a:solidFill>
                <a:schemeClr val="accent1"/>
              </a:solidFill>
              <a:effectLst>
                <a:outerShdw blurRad="38100" dist="19050" dir="2700000" algn="tl" rotWithShape="0">
                  <a:schemeClr val="dk1">
                    <a:alpha val="40000"/>
                  </a:schemeClr>
                </a:outerShdw>
              </a:effectLst>
            </a:endParaRPr>
          </a:p>
          <a:p>
            <a:pPr marL="0" indent="0">
              <a:buNone/>
            </a:pPr>
            <a:endParaRPr lang="en-US" altLang="zh-TW" sz="2000" b="1" dirty="0" smtClean="0">
              <a:ln w="0"/>
              <a:solidFill>
                <a:schemeClr val="accent1"/>
              </a:solidFill>
              <a:effectLst>
                <a:outerShdw blurRad="38100" dist="19050" dir="2700000" algn="tl" rotWithShape="0">
                  <a:schemeClr val="dk1">
                    <a:alpha val="40000"/>
                  </a:schemeClr>
                </a:outerShdw>
              </a:effectLst>
            </a:endParaRPr>
          </a:p>
          <a:p>
            <a:pPr marL="0" indent="0">
              <a:buNone/>
            </a:pPr>
            <a:endParaRPr lang="en-US" altLang="zh-TW" sz="2000" b="1" dirty="0">
              <a:ln w="0"/>
              <a:solidFill>
                <a:schemeClr val="accent1"/>
              </a:solidFill>
              <a:effectLst>
                <a:outerShdw blurRad="38100" dist="19050" dir="2700000" algn="tl" rotWithShape="0">
                  <a:schemeClr val="dk1">
                    <a:alpha val="40000"/>
                  </a:schemeClr>
                </a:outerShdw>
              </a:effectLst>
            </a:endParaRPr>
          </a:p>
          <a:p>
            <a:pPr marL="0" indent="0">
              <a:buNone/>
            </a:pPr>
            <a:endParaRPr lang="en-US" altLang="zh-TW" sz="2000" b="1" dirty="0" smtClean="0">
              <a:ln w="0"/>
              <a:solidFill>
                <a:schemeClr val="accent1"/>
              </a:solidFill>
              <a:effectLst>
                <a:outerShdw blurRad="38100" dist="19050" dir="2700000" algn="tl" rotWithShape="0">
                  <a:schemeClr val="dk1">
                    <a:alpha val="40000"/>
                  </a:schemeClr>
                </a:outerShdw>
              </a:effectLst>
            </a:endParaRPr>
          </a:p>
          <a:p>
            <a:pPr marL="0" indent="0">
              <a:buNone/>
            </a:pPr>
            <a:endParaRPr lang="en-US" altLang="zh-TW" sz="2000" b="1" dirty="0">
              <a:ln w="0"/>
              <a:solidFill>
                <a:schemeClr val="accent1"/>
              </a:solidFill>
              <a:effectLst>
                <a:outerShdw blurRad="38100" dist="19050" dir="2700000" algn="tl" rotWithShape="0">
                  <a:schemeClr val="dk1">
                    <a:alpha val="40000"/>
                  </a:schemeClr>
                </a:outerShdw>
              </a:effectLst>
            </a:endParaRPr>
          </a:p>
          <a:p>
            <a:pPr marL="0" indent="0">
              <a:buNone/>
            </a:pPr>
            <a:endParaRPr lang="en-US" altLang="zh-TW" sz="2000" b="1" dirty="0" smtClean="0">
              <a:ln w="0"/>
              <a:solidFill>
                <a:schemeClr val="accent1"/>
              </a:solidFill>
              <a:effectLst>
                <a:outerShdw blurRad="38100" dist="19050" dir="2700000" algn="tl" rotWithShape="0">
                  <a:schemeClr val="dk1">
                    <a:alpha val="40000"/>
                  </a:schemeClr>
                </a:outerShdw>
              </a:effectLst>
            </a:endParaRPr>
          </a:p>
          <a:p>
            <a:pPr marL="0" indent="0">
              <a:buNone/>
            </a:pPr>
            <a:endParaRPr lang="en-US" altLang="zh-TW" sz="2000" b="1" dirty="0">
              <a:ln w="0"/>
              <a:solidFill>
                <a:schemeClr val="accent1"/>
              </a:solidFill>
              <a:effectLst>
                <a:outerShdw blurRad="38100" dist="19050" dir="2700000" algn="tl" rotWithShape="0">
                  <a:schemeClr val="dk1">
                    <a:alpha val="40000"/>
                  </a:schemeClr>
                </a:outerShdw>
              </a:effectLst>
            </a:endParaRPr>
          </a:p>
          <a:p>
            <a:pPr marL="0" indent="0">
              <a:buNone/>
            </a:pPr>
            <a:endParaRPr lang="en-US" altLang="zh-TW" sz="2000" b="1" dirty="0" smtClean="0">
              <a:ln w="0"/>
              <a:solidFill>
                <a:schemeClr val="accent1"/>
              </a:solidFill>
              <a:effectLst>
                <a:outerShdw blurRad="38100" dist="19050" dir="2700000" algn="tl" rotWithShape="0">
                  <a:schemeClr val="dk1">
                    <a:alpha val="40000"/>
                  </a:schemeClr>
                </a:outerShdw>
              </a:effectLst>
            </a:endParaRPr>
          </a:p>
          <a:p>
            <a:pPr marL="0" indent="0">
              <a:buNone/>
            </a:pPr>
            <a:r>
              <a:rPr lang="zh-TW" altLang="en-US" sz="2200" b="1" dirty="0" smtClean="0">
                <a:ln w="0"/>
                <a:solidFill>
                  <a:schemeClr val="accent1"/>
                </a:solidFill>
                <a:effectLst>
                  <a:outerShdw blurRad="38100" dist="19050" dir="2700000" algn="tl" rotWithShape="0">
                    <a:schemeClr val="dk1">
                      <a:alpha val="40000"/>
                    </a:schemeClr>
                  </a:outerShdw>
                </a:effectLst>
              </a:rPr>
              <a:t>基本上預設路徑不用</a:t>
            </a:r>
            <a:r>
              <a:rPr lang="zh-TW" altLang="en-US" sz="2200" b="1" dirty="0">
                <a:ln w="0"/>
                <a:solidFill>
                  <a:schemeClr val="accent1"/>
                </a:solidFill>
                <a:effectLst>
                  <a:outerShdw blurRad="38100" dist="19050" dir="2700000" algn="tl" rotWithShape="0">
                    <a:schemeClr val="dk1">
                      <a:alpha val="40000"/>
                    </a:schemeClr>
                  </a:outerShdw>
                </a:effectLst>
              </a:rPr>
              <a:t>改</a:t>
            </a:r>
            <a:endParaRPr lang="en-US" altLang="zh-TW" sz="2200" b="1" dirty="0" smtClean="0">
              <a:ln w="0"/>
              <a:solidFill>
                <a:schemeClr val="accent1"/>
              </a:solidFill>
              <a:effectLst>
                <a:outerShdw blurRad="38100" dist="19050" dir="2700000" algn="tl" rotWithShape="0">
                  <a:schemeClr val="dk1">
                    <a:alpha val="40000"/>
                  </a:schemeClr>
                </a:outerShdw>
              </a:effectLst>
            </a:endParaRPr>
          </a:p>
        </p:txBody>
      </p:sp>
      <p:pic>
        <p:nvPicPr>
          <p:cNvPr id="4" name="圖片 3"/>
          <p:cNvPicPr>
            <a:picLocks noChangeAspect="1"/>
          </p:cNvPicPr>
          <p:nvPr/>
        </p:nvPicPr>
        <p:blipFill>
          <a:blip r:embed="rId2"/>
          <a:stretch>
            <a:fillRect/>
          </a:stretch>
        </p:blipFill>
        <p:spPr>
          <a:xfrm>
            <a:off x="485968" y="2416454"/>
            <a:ext cx="3583524" cy="2794426"/>
          </a:xfrm>
          <a:prstGeom prst="rect">
            <a:avLst/>
          </a:prstGeom>
        </p:spPr>
      </p:pic>
      <p:pic>
        <p:nvPicPr>
          <p:cNvPr id="5" name="圖片 4"/>
          <p:cNvPicPr>
            <a:picLocks noChangeAspect="1"/>
          </p:cNvPicPr>
          <p:nvPr/>
        </p:nvPicPr>
        <p:blipFill>
          <a:blip r:embed="rId3"/>
          <a:stretch>
            <a:fillRect/>
          </a:stretch>
        </p:blipFill>
        <p:spPr>
          <a:xfrm>
            <a:off x="4387516" y="2412421"/>
            <a:ext cx="3614676" cy="2798459"/>
          </a:xfrm>
          <a:prstGeom prst="rect">
            <a:avLst/>
          </a:prstGeom>
        </p:spPr>
      </p:pic>
      <p:pic>
        <p:nvPicPr>
          <p:cNvPr id="6" name="圖片 5"/>
          <p:cNvPicPr>
            <a:picLocks noChangeAspect="1"/>
          </p:cNvPicPr>
          <p:nvPr/>
        </p:nvPicPr>
        <p:blipFill>
          <a:blip r:embed="rId4"/>
          <a:stretch>
            <a:fillRect/>
          </a:stretch>
        </p:blipFill>
        <p:spPr>
          <a:xfrm>
            <a:off x="8419608" y="2412421"/>
            <a:ext cx="3590750" cy="2798459"/>
          </a:xfrm>
          <a:prstGeom prst="rect">
            <a:avLst/>
          </a:prstGeom>
        </p:spPr>
      </p:pic>
      <p:cxnSp>
        <p:nvCxnSpPr>
          <p:cNvPr id="8" name="直線單箭頭接點 7"/>
          <p:cNvCxnSpPr>
            <a:stCxn id="4" idx="3"/>
            <a:endCxn id="5" idx="1"/>
          </p:cNvCxnSpPr>
          <p:nvPr/>
        </p:nvCxnSpPr>
        <p:spPr>
          <a:xfrm flipV="1">
            <a:off x="4069492" y="3811651"/>
            <a:ext cx="318024" cy="2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a:endCxn id="6" idx="1"/>
          </p:cNvCxnSpPr>
          <p:nvPr/>
        </p:nvCxnSpPr>
        <p:spPr>
          <a:xfrm>
            <a:off x="8002192" y="3811650"/>
            <a:ext cx="41741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endCxn id="4" idx="1"/>
          </p:cNvCxnSpPr>
          <p:nvPr/>
        </p:nvCxnSpPr>
        <p:spPr>
          <a:xfrm>
            <a:off x="0" y="3811650"/>
            <a:ext cx="485968" cy="2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圓角矩形 14"/>
          <p:cNvSpPr/>
          <p:nvPr/>
        </p:nvSpPr>
        <p:spPr>
          <a:xfrm>
            <a:off x="2775463" y="4922556"/>
            <a:ext cx="602051" cy="288324"/>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16" name="圓角矩形 15"/>
          <p:cNvSpPr/>
          <p:nvPr/>
        </p:nvSpPr>
        <p:spPr>
          <a:xfrm>
            <a:off x="4555460" y="3204967"/>
            <a:ext cx="2883308" cy="606683"/>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17" name="圓角矩形 16"/>
          <p:cNvSpPr/>
          <p:nvPr/>
        </p:nvSpPr>
        <p:spPr>
          <a:xfrm>
            <a:off x="6717269" y="4922556"/>
            <a:ext cx="602051" cy="288324"/>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18" name="圓角矩形 17"/>
          <p:cNvSpPr/>
          <p:nvPr/>
        </p:nvSpPr>
        <p:spPr>
          <a:xfrm>
            <a:off x="10746852" y="4914766"/>
            <a:ext cx="602051" cy="288324"/>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19" name="向下箭號 18"/>
          <p:cNvSpPr/>
          <p:nvPr/>
        </p:nvSpPr>
        <p:spPr>
          <a:xfrm>
            <a:off x="6252520" y="1805737"/>
            <a:ext cx="181231" cy="1331059"/>
          </a:xfrm>
          <a:prstGeom prst="downArrow">
            <a:avLst/>
          </a:prstGeom>
          <a:solidFill>
            <a:srgbClr val="FFC000"/>
          </a:solidFill>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20" name="圓角矩形 19"/>
          <p:cNvSpPr/>
          <p:nvPr/>
        </p:nvSpPr>
        <p:spPr>
          <a:xfrm>
            <a:off x="621268" y="4061702"/>
            <a:ext cx="1520570" cy="320828"/>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21" name="向下箭號 20"/>
          <p:cNvSpPr/>
          <p:nvPr/>
        </p:nvSpPr>
        <p:spPr>
          <a:xfrm rot="10800000">
            <a:off x="1600876" y="4453590"/>
            <a:ext cx="194979" cy="1362322"/>
          </a:xfrm>
          <a:prstGeom prst="downArrow">
            <a:avLst/>
          </a:prstGeom>
          <a:solidFill>
            <a:srgbClr val="FFC000"/>
          </a:solidFill>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5988059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Cuda</a:t>
            </a:r>
            <a:r>
              <a:rPr lang="en-US" altLang="zh-TW" dirty="0" smtClean="0"/>
              <a:t> 10.1</a:t>
            </a:r>
            <a:endParaRPr lang="zh-TW" altLang="en-US" dirty="0"/>
          </a:p>
        </p:txBody>
      </p:sp>
      <p:sp>
        <p:nvSpPr>
          <p:cNvPr id="3" name="內容版面配置區 2"/>
          <p:cNvSpPr>
            <a:spLocks noGrp="1"/>
          </p:cNvSpPr>
          <p:nvPr>
            <p:ph idx="1"/>
          </p:nvPr>
        </p:nvSpPr>
        <p:spPr/>
        <p:txBody>
          <a:bodyPr>
            <a:normAutofit/>
          </a:bodyPr>
          <a:lstStyle/>
          <a:p>
            <a:r>
              <a:rPr lang="zh-TW" altLang="en-US" sz="2000" dirty="0" smtClean="0"/>
              <a:t>下載網址</a:t>
            </a:r>
            <a:r>
              <a:rPr lang="en-US" altLang="zh-TW" sz="2000" dirty="0" smtClean="0"/>
              <a:t>:</a:t>
            </a:r>
            <a:r>
              <a:rPr lang="zh-TW" altLang="en-US" sz="2000" dirty="0" smtClean="0"/>
              <a:t> </a:t>
            </a:r>
            <a:r>
              <a:rPr lang="en-US" altLang="zh-TW" sz="2000" dirty="0"/>
              <a:t>https://developer.nvidia.com/cuda-10.1-download-archive-update2</a:t>
            </a:r>
          </a:p>
          <a:p>
            <a:endParaRPr lang="en-US" altLang="zh-TW" sz="2000" dirty="0" smtClean="0"/>
          </a:p>
        </p:txBody>
      </p:sp>
      <p:pic>
        <p:nvPicPr>
          <p:cNvPr id="4" name="圖片 3"/>
          <p:cNvPicPr>
            <a:picLocks noChangeAspect="1"/>
          </p:cNvPicPr>
          <p:nvPr/>
        </p:nvPicPr>
        <p:blipFill>
          <a:blip r:embed="rId2"/>
          <a:stretch>
            <a:fillRect/>
          </a:stretch>
        </p:blipFill>
        <p:spPr>
          <a:xfrm>
            <a:off x="2464845" y="2609111"/>
            <a:ext cx="7262309" cy="3702785"/>
          </a:xfrm>
          <a:prstGeom prst="rect">
            <a:avLst/>
          </a:prstGeom>
        </p:spPr>
      </p:pic>
      <p:sp>
        <p:nvSpPr>
          <p:cNvPr id="6" name="圓角矩形 5"/>
          <p:cNvSpPr/>
          <p:nvPr/>
        </p:nvSpPr>
        <p:spPr>
          <a:xfrm>
            <a:off x="8443784" y="4819130"/>
            <a:ext cx="1283370" cy="428372"/>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39053639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安裝流程</a:t>
            </a:r>
            <a:r>
              <a:rPr lang="en-US" altLang="zh-TW" dirty="0"/>
              <a:t>1</a:t>
            </a:r>
            <a:endParaRPr lang="zh-TW" altLang="en-US" dirty="0"/>
          </a:p>
        </p:txBody>
      </p:sp>
      <p:sp>
        <p:nvSpPr>
          <p:cNvPr id="3" name="內容版面配置區 2"/>
          <p:cNvSpPr>
            <a:spLocks noGrp="1"/>
          </p:cNvSpPr>
          <p:nvPr>
            <p:ph idx="1"/>
          </p:nvPr>
        </p:nvSpPr>
        <p:spPr>
          <a:xfrm>
            <a:off x="838200" y="1842101"/>
            <a:ext cx="10515600" cy="4351338"/>
          </a:xfrm>
        </p:spPr>
        <p:txBody>
          <a:bodyPr/>
          <a:lstStyle/>
          <a:p>
            <a:r>
              <a:rPr lang="zh-TW" altLang="en-US" dirty="0" smtClean="0"/>
              <a:t>安裝預設路徑</a:t>
            </a:r>
            <a:r>
              <a:rPr lang="zh-TW" altLang="en-US" dirty="0"/>
              <a:t>皆</a:t>
            </a:r>
            <a:r>
              <a:rPr lang="zh-TW" altLang="en-US" dirty="0" smtClean="0"/>
              <a:t>不用</a:t>
            </a:r>
            <a:r>
              <a:rPr lang="zh-TW" altLang="en-US" dirty="0"/>
              <a:t>改</a:t>
            </a:r>
          </a:p>
        </p:txBody>
      </p:sp>
      <p:pic>
        <p:nvPicPr>
          <p:cNvPr id="4" name="圖片 3"/>
          <p:cNvPicPr>
            <a:picLocks noChangeAspect="1"/>
          </p:cNvPicPr>
          <p:nvPr/>
        </p:nvPicPr>
        <p:blipFill>
          <a:blip r:embed="rId2"/>
          <a:stretch>
            <a:fillRect/>
          </a:stretch>
        </p:blipFill>
        <p:spPr>
          <a:xfrm>
            <a:off x="971020" y="3291943"/>
            <a:ext cx="4557918" cy="2071781"/>
          </a:xfrm>
          <a:prstGeom prst="rect">
            <a:avLst/>
          </a:prstGeom>
        </p:spPr>
      </p:pic>
      <p:pic>
        <p:nvPicPr>
          <p:cNvPr id="5" name="圖片 4"/>
          <p:cNvPicPr>
            <a:picLocks noChangeAspect="1"/>
          </p:cNvPicPr>
          <p:nvPr/>
        </p:nvPicPr>
        <p:blipFill>
          <a:blip r:embed="rId3"/>
          <a:stretch>
            <a:fillRect/>
          </a:stretch>
        </p:blipFill>
        <p:spPr>
          <a:xfrm>
            <a:off x="6334897" y="2584369"/>
            <a:ext cx="4653364" cy="3484137"/>
          </a:xfrm>
          <a:prstGeom prst="rect">
            <a:avLst/>
          </a:prstGeom>
        </p:spPr>
      </p:pic>
      <p:sp>
        <p:nvSpPr>
          <p:cNvPr id="12" name="圓角矩形 11"/>
          <p:cNvSpPr/>
          <p:nvPr/>
        </p:nvSpPr>
        <p:spPr>
          <a:xfrm>
            <a:off x="2125361" y="4860324"/>
            <a:ext cx="1124617" cy="436605"/>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13" name="圓角矩形 12"/>
          <p:cNvSpPr/>
          <p:nvPr/>
        </p:nvSpPr>
        <p:spPr>
          <a:xfrm>
            <a:off x="9012194" y="5697794"/>
            <a:ext cx="1151566" cy="370712"/>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cxnSp>
        <p:nvCxnSpPr>
          <p:cNvPr id="15" name="直線單箭頭接點 14"/>
          <p:cNvCxnSpPr>
            <a:stCxn id="4" idx="3"/>
            <a:endCxn id="5" idx="1"/>
          </p:cNvCxnSpPr>
          <p:nvPr/>
        </p:nvCxnSpPr>
        <p:spPr>
          <a:xfrm flipV="1">
            <a:off x="5528938" y="4326438"/>
            <a:ext cx="805959" cy="1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5" idx="3"/>
          </p:cNvCxnSpPr>
          <p:nvPr/>
        </p:nvCxnSpPr>
        <p:spPr>
          <a:xfrm>
            <a:off x="10988261" y="4326438"/>
            <a:ext cx="12037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21772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安裝</a:t>
            </a:r>
            <a:r>
              <a:rPr lang="zh-TW" altLang="en-US" dirty="0" smtClean="0"/>
              <a:t>流程</a:t>
            </a:r>
            <a:r>
              <a:rPr lang="en-US" altLang="zh-TW" dirty="0" smtClean="0"/>
              <a:t>2</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570721" y="2202085"/>
            <a:ext cx="5121626" cy="3830387"/>
          </a:xfrm>
          <a:prstGeom prst="rect">
            <a:avLst/>
          </a:prstGeom>
        </p:spPr>
      </p:pic>
      <p:pic>
        <p:nvPicPr>
          <p:cNvPr id="5" name="圖片 4"/>
          <p:cNvPicPr>
            <a:picLocks noChangeAspect="1"/>
          </p:cNvPicPr>
          <p:nvPr/>
        </p:nvPicPr>
        <p:blipFill>
          <a:blip r:embed="rId3"/>
          <a:stretch>
            <a:fillRect/>
          </a:stretch>
        </p:blipFill>
        <p:spPr>
          <a:xfrm>
            <a:off x="6529857" y="2199503"/>
            <a:ext cx="5087553" cy="3832969"/>
          </a:xfrm>
          <a:prstGeom prst="rect">
            <a:avLst/>
          </a:prstGeom>
        </p:spPr>
      </p:pic>
      <p:sp>
        <p:nvSpPr>
          <p:cNvPr id="6" name="圓角矩形 5"/>
          <p:cNvSpPr/>
          <p:nvPr/>
        </p:nvSpPr>
        <p:spPr>
          <a:xfrm>
            <a:off x="2030474" y="4094903"/>
            <a:ext cx="2936943" cy="521235"/>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7" name="圓角矩形 6"/>
          <p:cNvSpPr/>
          <p:nvPr/>
        </p:nvSpPr>
        <p:spPr>
          <a:xfrm>
            <a:off x="3838831" y="5604105"/>
            <a:ext cx="914400" cy="360090"/>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8" name="圓角矩形 7"/>
          <p:cNvSpPr/>
          <p:nvPr/>
        </p:nvSpPr>
        <p:spPr>
          <a:xfrm>
            <a:off x="8056604" y="3745921"/>
            <a:ext cx="1293342" cy="578944"/>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cxnSp>
        <p:nvCxnSpPr>
          <p:cNvPr id="12" name="直線單箭頭接點 11"/>
          <p:cNvCxnSpPr>
            <a:stCxn id="4" idx="3"/>
            <a:endCxn id="5" idx="1"/>
          </p:cNvCxnSpPr>
          <p:nvPr/>
        </p:nvCxnSpPr>
        <p:spPr>
          <a:xfrm flipV="1">
            <a:off x="5692347" y="4115988"/>
            <a:ext cx="837510" cy="1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endCxn id="4" idx="1"/>
          </p:cNvCxnSpPr>
          <p:nvPr/>
        </p:nvCxnSpPr>
        <p:spPr>
          <a:xfrm>
            <a:off x="0" y="4115988"/>
            <a:ext cx="570721" cy="1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5" idx="3"/>
          </p:cNvCxnSpPr>
          <p:nvPr/>
        </p:nvCxnSpPr>
        <p:spPr>
          <a:xfrm>
            <a:off x="11617410" y="4115988"/>
            <a:ext cx="5745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22153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安裝</a:t>
            </a:r>
            <a:r>
              <a:rPr lang="zh-TW" altLang="en-US" dirty="0" smtClean="0"/>
              <a:t>流程</a:t>
            </a:r>
            <a:r>
              <a:rPr lang="en-US" altLang="zh-TW" dirty="0" smtClean="0"/>
              <a:t>3</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838200" y="2232454"/>
            <a:ext cx="5025945" cy="3758829"/>
          </a:xfrm>
          <a:prstGeom prst="rect">
            <a:avLst/>
          </a:prstGeom>
        </p:spPr>
      </p:pic>
      <p:pic>
        <p:nvPicPr>
          <p:cNvPr id="5" name="圖片 4"/>
          <p:cNvPicPr>
            <a:picLocks noChangeAspect="1"/>
          </p:cNvPicPr>
          <p:nvPr/>
        </p:nvPicPr>
        <p:blipFill>
          <a:blip r:embed="rId3"/>
          <a:stretch>
            <a:fillRect/>
          </a:stretch>
        </p:blipFill>
        <p:spPr>
          <a:xfrm>
            <a:off x="6402797" y="2232453"/>
            <a:ext cx="5023086" cy="3758829"/>
          </a:xfrm>
          <a:prstGeom prst="rect">
            <a:avLst/>
          </a:prstGeom>
        </p:spPr>
      </p:pic>
      <p:sp>
        <p:nvSpPr>
          <p:cNvPr id="6" name="圓角矩形 5"/>
          <p:cNvSpPr/>
          <p:nvPr/>
        </p:nvSpPr>
        <p:spPr>
          <a:xfrm>
            <a:off x="9597081" y="5527667"/>
            <a:ext cx="873211" cy="496566"/>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7" name="圓角矩形 6"/>
          <p:cNvSpPr/>
          <p:nvPr/>
        </p:nvSpPr>
        <p:spPr>
          <a:xfrm>
            <a:off x="2240692" y="3805881"/>
            <a:ext cx="2751438" cy="1103870"/>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
        <p:nvSpPr>
          <p:cNvPr id="8" name="圓角矩形 7"/>
          <p:cNvSpPr/>
          <p:nvPr/>
        </p:nvSpPr>
        <p:spPr>
          <a:xfrm>
            <a:off x="4011826" y="5527667"/>
            <a:ext cx="914401" cy="463615"/>
          </a:xfrm>
          <a:prstGeom prst="roundRect">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cxnSp>
        <p:nvCxnSpPr>
          <p:cNvPr id="10" name="直線單箭頭接點 9"/>
          <p:cNvCxnSpPr>
            <a:endCxn id="4" idx="1"/>
          </p:cNvCxnSpPr>
          <p:nvPr/>
        </p:nvCxnSpPr>
        <p:spPr>
          <a:xfrm>
            <a:off x="0" y="4111868"/>
            <a:ext cx="8382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a:stCxn id="4" idx="3"/>
            <a:endCxn id="5" idx="1"/>
          </p:cNvCxnSpPr>
          <p:nvPr/>
        </p:nvCxnSpPr>
        <p:spPr>
          <a:xfrm flipV="1">
            <a:off x="5864145" y="4111868"/>
            <a:ext cx="5386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5" idx="3"/>
          </p:cNvCxnSpPr>
          <p:nvPr/>
        </p:nvCxnSpPr>
        <p:spPr>
          <a:xfrm>
            <a:off x="11425883" y="4111868"/>
            <a:ext cx="7661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84106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TotalTime>
  <Words>853</Words>
  <Application>Microsoft Office PowerPoint</Application>
  <PresentationFormat>寬螢幕</PresentationFormat>
  <Paragraphs>106</Paragraphs>
  <Slides>26</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26</vt:i4>
      </vt:variant>
    </vt:vector>
  </HeadingPairs>
  <TitlesOfParts>
    <vt:vector size="34" baseType="lpstr">
      <vt:lpstr>等线</vt:lpstr>
      <vt:lpstr>新細明體</vt:lpstr>
      <vt:lpstr>標楷體</vt:lpstr>
      <vt:lpstr>Arial</vt:lpstr>
      <vt:lpstr>Calibri</vt:lpstr>
      <vt:lpstr>Calibri Light</vt:lpstr>
      <vt:lpstr>Wingdings</vt:lpstr>
      <vt:lpstr>Office 佈景主題</vt:lpstr>
      <vt:lpstr>Yolov4 pytorch版本 安裝與使用手冊 </vt:lpstr>
      <vt:lpstr>環境安裝</vt:lpstr>
      <vt:lpstr>Anaconda 安裝</vt:lpstr>
      <vt:lpstr>安裝流程1</vt:lpstr>
      <vt:lpstr>安裝流程2</vt:lpstr>
      <vt:lpstr>Cuda 10.1</vt:lpstr>
      <vt:lpstr>安裝流程1</vt:lpstr>
      <vt:lpstr>安裝流程2</vt:lpstr>
      <vt:lpstr>安裝流程3</vt:lpstr>
      <vt:lpstr>安裝流程4</vt:lpstr>
      <vt:lpstr>測試是否安裝成功</vt:lpstr>
      <vt:lpstr>Cudnn v7.6.5</vt:lpstr>
      <vt:lpstr>安裝流程1</vt:lpstr>
      <vt:lpstr>安裝流程2</vt:lpstr>
      <vt:lpstr>測試是否安裝成功</vt:lpstr>
      <vt:lpstr>新增環境變數1</vt:lpstr>
      <vt:lpstr>新增環境變數2</vt:lpstr>
      <vt:lpstr>Yolov4安裝</vt:lpstr>
      <vt:lpstr>1. 安裝: 下載yolov4開源碼</vt:lpstr>
      <vt:lpstr>1. 安裝: 創建虛擬環境</vt:lpstr>
      <vt:lpstr>1. 安裝:安裝pytorch1.4</vt:lpstr>
      <vt:lpstr>check</vt:lpstr>
      <vt:lpstr>1. 安裝: 安裝其他所需安裝包</vt:lpstr>
      <vt:lpstr>2. 訓練: 轉換自定義數據集格式</vt:lpstr>
      <vt:lpstr>2. 訓練: 訓練流程</vt:lpstr>
      <vt:lpstr>3. 模型評估及預測</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Yolov4 pytorch版本 安裝與使用手冊 </dc:title>
  <dc:creator>jason3067812@gmail.com</dc:creator>
  <cp:lastModifiedBy>jason3067812@gmail.com</cp:lastModifiedBy>
  <cp:revision>56</cp:revision>
  <dcterms:created xsi:type="dcterms:W3CDTF">2021-04-06T13:59:54Z</dcterms:created>
  <dcterms:modified xsi:type="dcterms:W3CDTF">2021-07-29T06:09:58Z</dcterms:modified>
</cp:coreProperties>
</file>