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exend Deca" panose="02020500000000000000" charset="0"/>
      <p:regular r:id="rId17"/>
      <p:bold r:id="rId18"/>
    </p:embeddedFont>
    <p:embeddedFont>
      <p:font typeface="Lexend Deca Light" panose="02020500000000000000" charset="0"/>
      <p:regular r:id="rId19"/>
      <p:bold r:id="rId20"/>
    </p:embeddedFont>
    <p:embeddedFont>
      <p:font typeface="Lexend Deca Medium" panose="02020500000000000000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ebcb0394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ebcb0394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ebcb0394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ebcb0394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ebcb0394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ebcb0394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ebcb0394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ebcb0394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ebcb0394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ebcb0394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ebcb0394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ebcb0394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ebcb039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ebcb039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ebcb039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ebcb039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bcb0394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ebcb0394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ebcb0394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ebcb0394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ebcb0394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ebcb0394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ebcb0394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ebcb0394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ebcb039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ebcb039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00975" y="1991850"/>
            <a:ext cx="4761000" cy="89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影像處理專題報告</a:t>
            </a:r>
            <a:endParaRPr sz="3600"/>
          </a:p>
        </p:txBody>
      </p:sp>
      <p:sp>
        <p:nvSpPr>
          <p:cNvPr id="65" name="Google Shape;65;p14"/>
          <p:cNvSpPr txBox="1"/>
          <p:nvPr/>
        </p:nvSpPr>
        <p:spPr>
          <a:xfrm>
            <a:off x="483375" y="3823175"/>
            <a:ext cx="4396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洪碩廷 </a:t>
            </a:r>
            <a:r>
              <a:rPr lang="en-US" altLang="zh-TW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410410111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黃裕權 410410863</a:t>
            </a:r>
            <a:endParaRPr dirty="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魏品華 410410236</a:t>
            </a:r>
            <a:endParaRPr lang="en-US" altLang="zh-TW" dirty="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Norch Reject Filter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r="37296"/>
          <a:stretch/>
        </p:blipFill>
        <p:spPr>
          <a:xfrm>
            <a:off x="580550" y="1182500"/>
            <a:ext cx="3344176" cy="3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800" y="1182488"/>
            <a:ext cx="4471470" cy="3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Sharpen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3375"/>
            <a:ext cx="3534382" cy="40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r="17688"/>
          <a:stretch/>
        </p:blipFill>
        <p:spPr>
          <a:xfrm>
            <a:off x="580549" y="2184775"/>
            <a:ext cx="2959674" cy="7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影像銳化處理: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補償圖像輪廓，增強圖像邊緣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Fast Nl Means Denoising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3375"/>
            <a:ext cx="3510577" cy="40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39915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cv2.fastNlMeansDenoising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(img, None, 10, 7, 21)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500"/>
              <a:t>10:強度 7:像素大小 21:加權平均值</a:t>
            </a:r>
            <a:endParaRPr sz="1500"/>
          </a:p>
          <a:p>
            <a:pPr marL="0" lvl="0" indent="0" algn="l" rtl="0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>
                <a:latin typeface="Muli"/>
                <a:ea typeface="Muli"/>
                <a:cs typeface="Muli"/>
                <a:sym typeface="Muli"/>
              </a:rPr>
              <a:t>非局部平均去噪: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Muli"/>
                <a:ea typeface="Muli"/>
                <a:cs typeface="Muli"/>
                <a:sym typeface="Muli"/>
              </a:rPr>
              <a:t>以圖像塊為單位在圖像中尋找相似區域，再對這些區域求平均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Median_Filter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813" y="1753975"/>
            <a:ext cx="2916383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4201038" y="1139275"/>
            <a:ext cx="74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9X9</a:t>
            </a:r>
            <a:endParaRPr sz="2300"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3975"/>
            <a:ext cx="2906578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425" y="1756825"/>
            <a:ext cx="2906575" cy="338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7107800" y="1139275"/>
            <a:ext cx="1165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11X11</a:t>
            </a:r>
            <a:endParaRPr sz="2300"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082325" y="1139275"/>
            <a:ext cx="74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7X7</a:t>
            </a:r>
            <a:endParaRPr sz="2300"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布料瑕疵處理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817" y="1345300"/>
            <a:ext cx="1852333" cy="17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817" y="3108162"/>
            <a:ext cx="1852333" cy="17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008" y="1345300"/>
            <a:ext cx="1852333" cy="17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6008" y="3108163"/>
            <a:ext cx="1852333" cy="17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7200" y="1345300"/>
            <a:ext cx="1852333" cy="17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7200" y="3108163"/>
            <a:ext cx="1852333" cy="176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75" y="488450"/>
            <a:ext cx="2851075" cy="45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讀檔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352550"/>
            <a:ext cx="5556593" cy="3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950" y="2270000"/>
            <a:ext cx="2244250" cy="2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Co-occurrence Matrix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352546"/>
            <a:ext cx="5595700" cy="16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3247694"/>
            <a:ext cx="5595701" cy="9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r="7330"/>
          <a:stretch/>
        </p:blipFill>
        <p:spPr>
          <a:xfrm>
            <a:off x="6273775" y="2422825"/>
            <a:ext cx="2833949" cy="17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灰階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80550" y="1356600"/>
            <a:ext cx="3991500" cy="31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cv2.cvtColor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(image1, cv2.COLOR_BGR2GRAY)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彩色-&gt;灰色</a:t>
            </a:r>
            <a:endParaRPr sz="20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3376"/>
            <a:ext cx="3505374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Beta_Correction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r="49688"/>
          <a:stretch/>
        </p:blipFill>
        <p:spPr>
          <a:xfrm>
            <a:off x="580550" y="2044550"/>
            <a:ext cx="2916151" cy="10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63375"/>
            <a:ext cx="3518792" cy="408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增強對比度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Blur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3375"/>
            <a:ext cx="3523277" cy="40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39915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blur_size = 10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cv2.blur(img, (blur_size,blur_size))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影像模糊處理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Norch Reject Filter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3375"/>
            <a:ext cx="3515738" cy="40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l="5706" r="46854"/>
          <a:stretch/>
        </p:blipFill>
        <p:spPr>
          <a:xfrm>
            <a:off x="580550" y="2027350"/>
            <a:ext cx="2952600" cy="10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/>
              <a:t>帶阻濾波器: 刪除某一特定頻率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如螢幕大小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Muli</vt:lpstr>
      <vt:lpstr>Arial</vt:lpstr>
      <vt:lpstr>Lexend Deca Light</vt:lpstr>
      <vt:lpstr>Lexend Deca</vt:lpstr>
      <vt:lpstr>Lexend Deca Medium</vt:lpstr>
      <vt:lpstr>Aliena template</vt:lpstr>
      <vt:lpstr>影像處理專題報告</vt:lpstr>
      <vt:lpstr>布料瑕疵處理</vt:lpstr>
      <vt:lpstr>流程圖</vt:lpstr>
      <vt:lpstr>讀檔</vt:lpstr>
      <vt:lpstr>Co-occurrence Matrix</vt:lpstr>
      <vt:lpstr>灰階</vt:lpstr>
      <vt:lpstr>Beta_Correction</vt:lpstr>
      <vt:lpstr>Blur</vt:lpstr>
      <vt:lpstr>Norch Reject Filter </vt:lpstr>
      <vt:lpstr>Norch Reject Filter </vt:lpstr>
      <vt:lpstr>Sharpen</vt:lpstr>
      <vt:lpstr>Fast Nl Means Denoising</vt:lpstr>
      <vt:lpstr>Median_Filter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洪碩廷</cp:lastModifiedBy>
  <cp:revision>1</cp:revision>
  <dcterms:modified xsi:type="dcterms:W3CDTF">2024-09-27T10:01:34Z</dcterms:modified>
</cp:coreProperties>
</file>