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05F48-AB02-18FB-0EE0-5B2CB23C1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1CB0DCA-BFEC-2794-191A-B96A5298A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3FDE03-B7EE-4C92-C499-E6A807CD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91D-4CD4-48D9-9D96-CF9011AFCC8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B5FEE0-33FB-34E6-15B9-EB682104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68DB12-7551-3C04-A327-544C50BE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35C6-4C9E-48E8-A216-02A9B3E3A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6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2B0E9-D785-D97D-902D-EB20EF6D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183A3E-8989-2164-60A4-9C4F968C6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FABF6C-1862-D33D-0083-B6FF9FBC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91D-4CD4-48D9-9D96-CF9011AFCC8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08D864-1C31-CFD7-A1CF-9887153F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CB4025-FEF0-E48F-C683-0605EE62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35C6-4C9E-48E8-A216-02A9B3E3A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77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5FA6D8-1E46-E997-B788-5A8B38C96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A6BFAC-073D-8BF0-6999-E7C4F958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7F6F6F-7A1C-DC38-0492-8C862AA0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91D-4CD4-48D9-9D96-CF9011AFCC8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6D51C0-121F-8BDC-4448-14A8E2A8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FAB07B-8A2E-B4B9-CB49-92B96BD0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35C6-4C9E-48E8-A216-02A9B3E3A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59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A7379-62AB-75D2-CBE8-A737CE1F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FE588-085B-1AD4-1EEF-57E980B8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5B7A3C-9625-55D6-F3D4-4E4DAC20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91D-4CD4-48D9-9D96-CF9011AFCC8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D7060-C5C2-37D3-76F1-EF703506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F78FA6-76A0-B3FD-639E-DBF61CCF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35C6-4C9E-48E8-A216-02A9B3E3A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95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3D52F-0A3E-6485-CA0F-6EB071A2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4E17D2-55D4-882B-3FAC-D809357EA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364AC3-1ED9-891A-B801-E63961E5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91D-4CD4-48D9-9D96-CF9011AFCC8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5087E3-CE0F-7B5A-D5A5-EF6025AD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3A03C1-1E6B-FAE1-032F-FEF84A80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35C6-4C9E-48E8-A216-02A9B3E3A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97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CCFE8-34ED-14B6-D388-AA308157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FE2DC-697C-63E3-B43A-620BFA98D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18A483-1DC1-8856-B120-172E4A57B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1480BD-2097-80A7-E47D-9A5CC288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91D-4CD4-48D9-9D96-CF9011AFCC8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6F5682-9249-0320-80E3-7844596D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4AD413-A810-DAEA-A4D7-65469202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35C6-4C9E-48E8-A216-02A9B3E3A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5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4457D-50DE-5163-9518-6A2A8B6B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690DF3-4F27-C3D7-E2BE-0766B61A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F6C44F-E888-82EC-432B-BE39DF2D3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BAD2F1-399D-0484-4890-E23EE9D47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0BB771-570B-8EE8-1944-BB089432B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145B0D-C3DF-A889-07E9-66EBB2BA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91D-4CD4-48D9-9D96-CF9011AFCC8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A2A456-DFC8-C493-DB9E-B10A9167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0C1D302-6398-9364-5B70-8CF143AB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35C6-4C9E-48E8-A216-02A9B3E3A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36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36E62-FB81-07F8-4BE6-91559260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B480E3-0973-8C34-0623-D79DF1F5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91D-4CD4-48D9-9D96-CF9011AFCC8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FFCD8B-226E-538A-10E1-F412756B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408E97-0F63-B913-E88F-473173C4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35C6-4C9E-48E8-A216-02A9B3E3A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0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B15898-C4DA-0453-D677-41CC3EFF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91D-4CD4-48D9-9D96-CF9011AFCC8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F2C24E-956C-F0F6-F07D-D1FDD741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5682F0-ECA6-2DB7-899D-CEF8D45A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35C6-4C9E-48E8-A216-02A9B3E3A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30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3D0FE-F055-6B58-3AD7-9A8F4170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919D5F-0871-2CEB-896A-F84CCBB73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D05728-F851-6C13-21AB-5FD6D56D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9FF6C3-F753-A40D-8300-817DFFC5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91D-4CD4-48D9-9D96-CF9011AFCC8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94D733-3C5E-1ACE-5A7C-9E49F33D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771902-5B15-B10A-5E93-05983F9E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35C6-4C9E-48E8-A216-02A9B3E3A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55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BE7C7-AB03-34E2-4445-32CA7282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0321F3-28DC-A7F3-185A-BD4566032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154E9F-4F5E-F22C-3F3B-BA6817BB8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7BD00C-9E25-AB07-53DF-B1940CE1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91D-4CD4-48D9-9D96-CF9011AFCC8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2DD860-3770-334A-7D38-35DB8EF7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4672A7-9EAA-4F25-0DAA-0FFD96FD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35C6-4C9E-48E8-A216-02A9B3E3A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157CCD-B6B3-5EA5-AC70-00E4D214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16156B-521A-7FC1-B355-BD4C8FF33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A63A4E-DDBF-85EA-8974-975ADA4AF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6691D-4CD4-48D9-9D96-CF9011AFCC8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3C4AFF-4A3E-61E8-E462-E1927A569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E80DA6-EE99-ABAC-2900-789647154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B35C6-4C9E-48E8-A216-02A9B3E3A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11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D42235-1C5A-DA33-C8DC-54EF07683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10879"/>
              </p:ext>
            </p:extLst>
          </p:nvPr>
        </p:nvGraphicFramePr>
        <p:xfrm>
          <a:off x="875488" y="894945"/>
          <a:ext cx="10554510" cy="4893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718">
                  <a:extLst>
                    <a:ext uri="{9D8B030D-6E8A-4147-A177-3AD203B41FA5}">
                      <a16:colId xmlns:a16="http://schemas.microsoft.com/office/drawing/2014/main" val="339331853"/>
                    </a:ext>
                  </a:extLst>
                </a:gridCol>
                <a:gridCol w="1570542">
                  <a:extLst>
                    <a:ext uri="{9D8B030D-6E8A-4147-A177-3AD203B41FA5}">
                      <a16:colId xmlns:a16="http://schemas.microsoft.com/office/drawing/2014/main" val="3188956699"/>
                    </a:ext>
                  </a:extLst>
                </a:gridCol>
                <a:gridCol w="2131750">
                  <a:extLst>
                    <a:ext uri="{9D8B030D-6E8A-4147-A177-3AD203B41FA5}">
                      <a16:colId xmlns:a16="http://schemas.microsoft.com/office/drawing/2014/main" val="1971605547"/>
                    </a:ext>
                  </a:extLst>
                </a:gridCol>
                <a:gridCol w="2131750">
                  <a:extLst>
                    <a:ext uri="{9D8B030D-6E8A-4147-A177-3AD203B41FA5}">
                      <a16:colId xmlns:a16="http://schemas.microsoft.com/office/drawing/2014/main" val="1124719476"/>
                    </a:ext>
                  </a:extLst>
                </a:gridCol>
                <a:gridCol w="2131750">
                  <a:extLst>
                    <a:ext uri="{9D8B030D-6E8A-4147-A177-3AD203B41FA5}">
                      <a16:colId xmlns:a16="http://schemas.microsoft.com/office/drawing/2014/main" val="3694494184"/>
                    </a:ext>
                  </a:extLst>
                </a:gridCol>
              </a:tblGrid>
              <a:tr h="5022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mAP50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mAP50-95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1827765"/>
                  </a:ext>
                </a:extLst>
              </a:tr>
              <a:tr h="660506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Yolov8n</a:t>
                      </a:r>
                    </a:p>
                    <a:p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kern="100" dirty="0"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原始資料</a:t>
                      </a: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0.496</a:t>
                      </a: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77137198"/>
                  </a:ext>
                </a:extLst>
              </a:tr>
              <a:tr h="7843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Yolov8n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kern="1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刪除類別</a:t>
                      </a:r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zh-TW" sz="1600" kern="100" dirty="0">
                        <a:solidFill>
                          <a:schemeClr val="dk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0.697</a:t>
                      </a: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4119081"/>
                  </a:ext>
                </a:extLst>
              </a:tr>
              <a:tr h="7843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Yolov8n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(Augmentations)</a:t>
                      </a:r>
                      <a:endParaRPr lang="zh-TW" altLang="zh-TW" sz="1600" kern="100" dirty="0">
                        <a:solidFill>
                          <a:schemeClr val="dk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0.742</a:t>
                      </a: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1449286"/>
                  </a:ext>
                </a:extLst>
              </a:tr>
              <a:tr h="6547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Yolov8n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600" kern="100" dirty="0" err="1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imgz</a:t>
                      </a:r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=800,batch=32)</a:t>
                      </a:r>
                      <a:endParaRPr lang="zh-TW" altLang="en-US" sz="1600" kern="100" dirty="0">
                        <a:solidFill>
                          <a:schemeClr val="dk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0.735</a:t>
                      </a: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453204"/>
                  </a:ext>
                </a:extLst>
              </a:tr>
              <a:tr h="502259">
                <a:tc>
                  <a:txBody>
                    <a:bodyPr/>
                    <a:lstStyle/>
                    <a:p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Yolov8l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0.800</a:t>
                      </a: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6088934"/>
                  </a:ext>
                </a:extLst>
              </a:tr>
              <a:tr h="5022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Yolov5l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0.801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0.804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41388720"/>
                  </a:ext>
                </a:extLst>
              </a:tr>
              <a:tr h="5022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Yolov9c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0.475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0.780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0.795</a:t>
                      </a: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491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29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59</Words>
  <Application>Microsoft Office PowerPoint</Application>
  <PresentationFormat>寬螢幕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洪碩廷</dc:creator>
  <cp:lastModifiedBy>洪碩廷</cp:lastModifiedBy>
  <cp:revision>2</cp:revision>
  <dcterms:created xsi:type="dcterms:W3CDTF">2024-06-11T15:01:22Z</dcterms:created>
  <dcterms:modified xsi:type="dcterms:W3CDTF">2024-06-11T18:02:51Z</dcterms:modified>
</cp:coreProperties>
</file>