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OV" ContentType="video/quicktime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327A32-09FF-42D7-A088-E0A71555D3A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E7421F-46FF-4235-B895-C4AB281501AD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04166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7A32-09FF-42D7-A088-E0A71555D3A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421F-46FF-4235-B895-C4AB281501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4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7A32-09FF-42D7-A088-E0A71555D3A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421F-46FF-4235-B895-C4AB281501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70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7A32-09FF-42D7-A088-E0A71555D3A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421F-46FF-4235-B895-C4AB281501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44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327A32-09FF-42D7-A088-E0A71555D3A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E7421F-46FF-4235-B895-C4AB281501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46822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7A32-09FF-42D7-A088-E0A71555D3A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421F-46FF-4235-B895-C4AB281501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44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7A32-09FF-42D7-A088-E0A71555D3A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421F-46FF-4235-B895-C4AB281501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90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7A32-09FF-42D7-A088-E0A71555D3A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421F-46FF-4235-B895-C4AB281501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66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7A32-09FF-42D7-A088-E0A71555D3A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421F-46FF-4235-B895-C4AB281501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92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327A32-09FF-42D7-A088-E0A71555D3A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E7421F-46FF-4235-B895-C4AB281501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977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327A32-09FF-42D7-A088-E0A71555D3A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E7421F-46FF-4235-B895-C4AB281501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84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8327A32-09FF-42D7-A088-E0A71555D3A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1E7421F-46FF-4235-B895-C4AB281501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730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3.mp4"/><Relationship Id="rId7" Type="http://schemas.openxmlformats.org/officeDocument/2006/relationships/image" Target="../media/image6.png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3.mp4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13051-0C70-4D59-B523-A1557A7D5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Jummping</a:t>
            </a:r>
            <a:r>
              <a:rPr lang="en-US" altLang="zh-TW" dirty="0"/>
              <a:t> bit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77D1F3-3B54-4331-AB8D-E13E1D7B9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成員</a:t>
            </a:r>
            <a:r>
              <a:rPr lang="en-US" altLang="zh-TW" dirty="0"/>
              <a:t>:</a:t>
            </a:r>
            <a:r>
              <a:rPr lang="zh-TW" altLang="en-US" dirty="0"/>
              <a:t> 孫文浩，黃子恩</a:t>
            </a:r>
          </a:p>
        </p:txBody>
      </p:sp>
    </p:spTree>
    <p:extLst>
      <p:ext uri="{BB962C8B-B14F-4D97-AF65-F5344CB8AC3E}">
        <p14:creationId xmlns:p14="http://schemas.microsoft.com/office/powerpoint/2010/main" val="395406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53C80E-FA72-43ED-B43A-71A06C5E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遊戲介紹</a:t>
            </a:r>
            <a:r>
              <a:rPr lang="en-US" altLang="zh-TW" dirty="0"/>
              <a:t>: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76CFCB7-BA7E-49F3-93C4-56F99C703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944" y="3678031"/>
            <a:ext cx="4031974" cy="288286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0A3E283-718B-4B6A-B687-C8CDA0DEC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27" y="1907595"/>
            <a:ext cx="5254486" cy="394086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CE14A70-F818-4B5A-8224-3E864089E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520" y="599155"/>
            <a:ext cx="3924398" cy="296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9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BD4A7-FA7D-4396-94E0-4F9CFACC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遊戲畫面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68F7F49-58BF-4E21-9E7D-24EDA4DEB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022" y="1558514"/>
            <a:ext cx="6501956" cy="490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4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684F2-0791-4ADC-A926-59BF5E62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計時器</a:t>
            </a:r>
            <a:r>
              <a:rPr lang="en-US" altLang="zh-TW" dirty="0"/>
              <a:t>:8253(60hz)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CA53747-D42C-4DE1-AD75-CDF1FE5E4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139082" cy="3581400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</a:rPr>
              <a:t>55ms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不夠用</a:t>
            </a:r>
            <a:endParaRPr lang="en-US" altLang="zh-TW" b="0" i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r>
              <a:rPr lang="zh-TW" alt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讀取 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8253/8254 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計時器零裏面的計數暫存器數值。該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計時器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</a:rPr>
              <a:t>clock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頻率為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</a:rPr>
              <a:t>1193180Hz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，所以精密度為 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8.4×10</a:t>
            </a:r>
            <a:r>
              <a:rPr lang="zh-TW" altLang="en-US" b="0" i="0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－</a:t>
            </a:r>
            <a:r>
              <a:rPr lang="en-US" altLang="zh-TW" b="0" i="0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7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 秒，大約一微秒</a:t>
            </a:r>
            <a:endParaRPr lang="en-US" altLang="zh-TW" b="0" i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每秒刷新率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</a:rPr>
              <a:t>60Hz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，每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幀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16.6ms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，約為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19886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個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clock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TW" altLang="en-US">
                <a:solidFill>
                  <a:schemeClr val="tx1"/>
                </a:solidFill>
                <a:latin typeface="Times New Roman" panose="02020603050405020304" pitchFamily="18" charset="0"/>
              </a:rPr>
              <a:t>可以造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</a:rPr>
              <a:t>60hz</a:t>
            </a:r>
            <a:endParaRPr lang="en-US" altLang="zh-TW" b="0" i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IMG_4719">
            <a:hlinkClick r:id="" action="ppaction://media"/>
            <a:extLst>
              <a:ext uri="{FF2B5EF4-FFF2-40B4-BE49-F238E27FC236}">
                <a16:creationId xmlns:a16="http://schemas.microsoft.com/office/drawing/2014/main" id="{6CCC6399-3A5F-4FB7-A000-BA9630097D9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74243" y="4649131"/>
            <a:ext cx="3575290" cy="195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3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E8FD55-A0F2-4A55-9816-EB7CFD8A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Doublebuffer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E41C4-3DEE-4BBF-9B16-3B2E5D7D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一般顯示是邊畫邊顯示，但因</a:t>
            </a:r>
            <a:r>
              <a:rPr lang="en-US" altLang="zh-TW" dirty="0"/>
              <a:t>60hz</a:t>
            </a:r>
            <a:r>
              <a:rPr lang="zh-TW" altLang="en-US" dirty="0"/>
              <a:t>更新速度太快，若這樣做會有殘影或閃屏</a:t>
            </a:r>
            <a:endParaRPr lang="en-US" altLang="zh-TW" dirty="0"/>
          </a:p>
          <a:p>
            <a:r>
              <a:rPr lang="zh-TW" altLang="en-US" dirty="0"/>
              <a:t>使用顯示記憶體作為第二個緩衝，</a:t>
            </a:r>
            <a:r>
              <a:rPr lang="en-US" altLang="zh-TW" dirty="0"/>
              <a:t>int 10h ax,4f07 </a:t>
            </a:r>
            <a:r>
              <a:rPr lang="zh-TW" altLang="en-US" dirty="0"/>
              <a:t>更改頁數顯示起始位置</a:t>
            </a:r>
            <a:endParaRPr lang="en-US" altLang="zh-TW" dirty="0"/>
          </a:p>
          <a:p>
            <a:r>
              <a:rPr lang="zh-TW" altLang="en-US" dirty="0"/>
              <a:t>畫完再顯示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IMG_4712">
            <a:hlinkClick r:id="" action="ppaction://media"/>
            <a:extLst>
              <a:ext uri="{FF2B5EF4-FFF2-40B4-BE49-F238E27FC236}">
                <a16:creationId xmlns:a16="http://schemas.microsoft.com/office/drawing/2014/main" id="{E6604C83-0A6F-4BAB-92B5-3E1900A3CE3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840264" y="4114798"/>
            <a:ext cx="2842672" cy="2228040"/>
          </a:xfrm>
          <a:prstGeom prst="rect">
            <a:avLst/>
          </a:prstGeom>
        </p:spPr>
      </p:pic>
      <p:pic>
        <p:nvPicPr>
          <p:cNvPr id="5" name="video_2022-12-16_08-07-20">
            <a:hlinkClick r:id="" action="ppaction://media"/>
            <a:extLst>
              <a:ext uri="{FF2B5EF4-FFF2-40B4-BE49-F238E27FC236}">
                <a16:creationId xmlns:a16="http://schemas.microsoft.com/office/drawing/2014/main" id="{B6F38342-F310-4EC1-8127-070C86690149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879464" y="4114921"/>
            <a:ext cx="2923845" cy="232408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FF430AA-2433-4FAD-B237-C972B17AE898}"/>
              </a:ext>
            </a:extLst>
          </p:cNvPr>
          <p:cNvSpPr txBox="1"/>
          <p:nvPr/>
        </p:nvSpPr>
        <p:spPr>
          <a:xfrm>
            <a:off x="5111786" y="52288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邊畫邊顯示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EF14EA-B722-4290-9EEA-DAA7F8BDE11E}"/>
              </a:ext>
            </a:extLst>
          </p:cNvPr>
          <p:cNvSpPr txBox="1"/>
          <p:nvPr/>
        </p:nvSpPr>
        <p:spPr>
          <a:xfrm>
            <a:off x="10150986" y="52288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先畫再顯示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D5014B2-28FD-48E7-9D82-332C8B094997}"/>
              </a:ext>
            </a:extLst>
          </p:cNvPr>
          <p:cNvSpPr/>
          <p:nvPr/>
        </p:nvSpPr>
        <p:spPr>
          <a:xfrm>
            <a:off x="5475642" y="150607"/>
            <a:ext cx="2646382" cy="2021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2307456-1434-44EB-B842-1E2BBF573ADC}"/>
              </a:ext>
            </a:extLst>
          </p:cNvPr>
          <p:cNvSpPr/>
          <p:nvPr/>
        </p:nvSpPr>
        <p:spPr>
          <a:xfrm>
            <a:off x="8827795" y="187871"/>
            <a:ext cx="2646382" cy="2021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99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85AD4-C378-4410-A7E3-19C31E9D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34" y="352995"/>
            <a:ext cx="9601200" cy="1485900"/>
          </a:xfrm>
        </p:spPr>
        <p:txBody>
          <a:bodyPr/>
          <a:lstStyle/>
          <a:p>
            <a:r>
              <a:rPr lang="zh-TW" altLang="en-US" dirty="0"/>
              <a:t>讀檔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C3CA41-AA6D-4312-9295-3CC340CA5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11161"/>
            <a:ext cx="9601200" cy="3581400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x86</a:t>
            </a:r>
            <a:r>
              <a:rPr lang="zh-TW" altLang="en-US" dirty="0"/>
              <a:t>在</a:t>
            </a:r>
            <a:r>
              <a:rPr lang="en-US" altLang="zh-TW" dirty="0" err="1"/>
              <a:t>real_mode</a:t>
            </a:r>
            <a:r>
              <a:rPr lang="zh-TW" altLang="en-US" dirty="0"/>
              <a:t>顯示</a:t>
            </a:r>
            <a:r>
              <a:rPr lang="en-US" altLang="zh-TW" dirty="0"/>
              <a:t>segment</a:t>
            </a:r>
            <a:r>
              <a:rPr lang="zh-TW" altLang="en-US" dirty="0"/>
              <a:t>空間只有</a:t>
            </a:r>
            <a:r>
              <a:rPr lang="en-US" altLang="zh-TW" dirty="0"/>
              <a:t>64k</a:t>
            </a:r>
            <a:r>
              <a:rPr lang="zh-TW" altLang="en-US" dirty="0"/>
              <a:t>無法存取圖片，利用讀檔方式每張照片有</a:t>
            </a:r>
            <a:r>
              <a:rPr lang="en-US" altLang="zh-TW" dirty="0"/>
              <a:t>4G</a:t>
            </a:r>
            <a:r>
              <a:rPr lang="zh-TW" altLang="en-US" dirty="0"/>
              <a:t>的空間可以存取</a:t>
            </a:r>
            <a:endParaRPr lang="en-US" altLang="zh-TW" dirty="0"/>
          </a:p>
          <a:p>
            <a:r>
              <a:rPr lang="zh-TW" altLang="en-US" dirty="0"/>
              <a:t>也可以將圖片刻意畫大利用改變指標位置達到圖片偏移效果</a:t>
            </a:r>
            <a:endParaRPr lang="en-US" altLang="zh-TW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DF37453-8A10-46BD-8034-65F3A0DA62C3}"/>
              </a:ext>
            </a:extLst>
          </p:cNvPr>
          <p:cNvSpPr txBox="1">
            <a:spLocks/>
          </p:cNvSpPr>
          <p:nvPr/>
        </p:nvSpPr>
        <p:spPr>
          <a:xfrm>
            <a:off x="906534" y="3181575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顯示</a:t>
            </a:r>
            <a:r>
              <a:rPr lang="en-US" altLang="zh-TW" dirty="0"/>
              <a:t>800*600 256</a:t>
            </a:r>
            <a:r>
              <a:rPr lang="zh-TW" altLang="en-US" dirty="0"/>
              <a:t>色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CA1235C-7F9A-4993-A11F-3EE6AE7A0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42" y="3788570"/>
            <a:ext cx="4501943" cy="2895415"/>
          </a:xfrm>
          <a:prstGeom prst="rect">
            <a:avLst/>
          </a:prstGeom>
        </p:spPr>
      </p:pic>
      <p:pic>
        <p:nvPicPr>
          <p:cNvPr id="9" name="Picture 2" descr="VGAPalette">
            <a:extLst>
              <a:ext uri="{FF2B5EF4-FFF2-40B4-BE49-F238E27FC236}">
                <a16:creationId xmlns:a16="http://schemas.microsoft.com/office/drawing/2014/main" id="{39D48663-230C-4AF3-8383-9ED2533DD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16" y="3005393"/>
            <a:ext cx="3811122" cy="377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99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3D60A-6763-4645-832F-9A32DA70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聲音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9B6DC9-9BDF-4AED-882C-7DAD82EAB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參考課本</a:t>
            </a:r>
            <a:endParaRPr lang="en-US" altLang="zh-TW" dirty="0"/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Do,261 Re 293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1193180/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</a:rPr>
              <a:t>hz</a:t>
            </a:r>
            <a:endParaRPr lang="en-US" altLang="zh-TW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4560,4063,3619,3416,3043,2711,2415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,2280,2031,1809,1715,1521,1355,1207</a:t>
            </a:r>
            <a:endParaRPr lang="zh-TW" alt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410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3C366-91DD-492B-9EF4-8A7BE443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725" y="3145664"/>
            <a:ext cx="9601200" cy="1485900"/>
          </a:xfrm>
        </p:spPr>
        <p:txBody>
          <a:bodyPr/>
          <a:lstStyle/>
          <a:p>
            <a:r>
              <a:rPr lang="zh-TW" altLang="en-US" u="sng" dirty="0"/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363306188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427</TotalTime>
  <Words>191</Words>
  <Application>Microsoft Office PowerPoint</Application>
  <PresentationFormat>寬螢幕</PresentationFormat>
  <Paragraphs>26</Paragraphs>
  <Slides>8</Slides>
  <Notes>0</Notes>
  <HiddenSlides>0</HiddenSlides>
  <MMClips>3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Consolas</vt:lpstr>
      <vt:lpstr>Franklin Gothic Book</vt:lpstr>
      <vt:lpstr>Times New Roman</vt:lpstr>
      <vt:lpstr>裁剪</vt:lpstr>
      <vt:lpstr>Jummping bit</vt:lpstr>
      <vt:lpstr>遊戲介紹: </vt:lpstr>
      <vt:lpstr>遊戲畫面</vt:lpstr>
      <vt:lpstr>計時器:8253(60hz) </vt:lpstr>
      <vt:lpstr>Doublebuffer</vt:lpstr>
      <vt:lpstr>讀檔</vt:lpstr>
      <vt:lpstr>聲音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子恩 黃</dc:creator>
  <cp:lastModifiedBy>子恩 黃</cp:lastModifiedBy>
  <cp:revision>19</cp:revision>
  <dcterms:created xsi:type="dcterms:W3CDTF">2022-12-15T18:54:59Z</dcterms:created>
  <dcterms:modified xsi:type="dcterms:W3CDTF">2022-12-22T11:31:34Z</dcterms:modified>
</cp:coreProperties>
</file>