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48" r:id="rId1"/>
  </p:sldMasterIdLst>
  <p:sldIdLst>
    <p:sldId id="256" r:id="rId2"/>
    <p:sldId id="257" r:id="rId3"/>
    <p:sldId id="272" r:id="rId4"/>
    <p:sldId id="259" r:id="rId5"/>
    <p:sldId id="267" r:id="rId6"/>
    <p:sldId id="268" r:id="rId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3" d="100"/>
          <a:sy n="83" d="100"/>
        </p:scale>
        <p:origin x="1450"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標題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TW" altLang="en-US"/>
              <a:t>按一下以編輯母片標題樣式</a:t>
            </a:r>
            <a:endParaRPr kumimoji="0" lang="en-US"/>
          </a:p>
        </p:txBody>
      </p:sp>
      <p:sp>
        <p:nvSpPr>
          <p:cNvPr id="17" name="副標題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a:t>按一下以編輯母片副標題樣式</a:t>
            </a:r>
            <a:endParaRPr kumimoji="0" lang="en-US"/>
          </a:p>
        </p:txBody>
      </p:sp>
      <p:grpSp>
        <p:nvGrpSpPr>
          <p:cNvPr id="2" name="群組 1"/>
          <p:cNvGrpSpPr/>
          <p:nvPr/>
        </p:nvGrpSpPr>
        <p:grpSpPr>
          <a:xfrm>
            <a:off x="-3765" y="4953000"/>
            <a:ext cx="9147765" cy="1912088"/>
            <a:chOff x="-3765" y="4832896"/>
            <a:chExt cx="9147765" cy="2032192"/>
          </a:xfrm>
        </p:grpSpPr>
        <p:sp>
          <p:nvSpPr>
            <p:cNvPr id="7" name="手繪多邊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手繪多邊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手繪多邊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線接點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版面配置區 29"/>
          <p:cNvSpPr>
            <a:spLocks noGrp="1"/>
          </p:cNvSpPr>
          <p:nvPr>
            <p:ph type="dt" sz="half" idx="10"/>
          </p:nvPr>
        </p:nvSpPr>
        <p:spPr/>
        <p:txBody>
          <a:bodyPr/>
          <a:lstStyle>
            <a:lvl1pPr>
              <a:defRPr>
                <a:solidFill>
                  <a:srgbClr val="FFFFFF"/>
                </a:solidFill>
              </a:defRPr>
            </a:lvl1pPr>
            <a:extLst/>
          </a:lstStyle>
          <a:p>
            <a:fld id="{50932AE4-367F-449F-9AFF-F6129A861D58}" type="datetimeFigureOut">
              <a:rPr lang="zh-TW" altLang="en-US" smtClean="0"/>
              <a:t>2021/1/12</a:t>
            </a:fld>
            <a:endParaRPr lang="zh-TW" altLang="en-US"/>
          </a:p>
        </p:txBody>
      </p:sp>
      <p:sp>
        <p:nvSpPr>
          <p:cNvPr id="19" name="頁尾版面配置區 18"/>
          <p:cNvSpPr>
            <a:spLocks noGrp="1"/>
          </p:cNvSpPr>
          <p:nvPr>
            <p:ph type="ftr" sz="quarter" idx="11"/>
          </p:nvPr>
        </p:nvSpPr>
        <p:spPr/>
        <p:txBody>
          <a:bodyPr/>
          <a:lstStyle>
            <a:lvl1pPr>
              <a:defRPr>
                <a:solidFill>
                  <a:schemeClr val="accent1">
                    <a:tint val="20000"/>
                  </a:schemeClr>
                </a:solidFill>
              </a:defRPr>
            </a:lvl1pPr>
            <a:extLst/>
          </a:lstStyle>
          <a:p>
            <a:endParaRPr lang="zh-TW" altLang="en-US"/>
          </a:p>
        </p:txBody>
      </p:sp>
      <p:sp>
        <p:nvSpPr>
          <p:cNvPr id="27" name="投影片編號版面配置區 26"/>
          <p:cNvSpPr>
            <a:spLocks noGrp="1"/>
          </p:cNvSpPr>
          <p:nvPr>
            <p:ph type="sldNum" sz="quarter" idx="12"/>
          </p:nvPr>
        </p:nvSpPr>
        <p:spPr/>
        <p:txBody>
          <a:bodyPr/>
          <a:lstStyle>
            <a:lvl1pPr>
              <a:defRPr>
                <a:solidFill>
                  <a:srgbClr val="FFFFFF"/>
                </a:solidFill>
              </a:defRPr>
            </a:lvl1pPr>
            <a:extLst/>
          </a:lstStyle>
          <a:p>
            <a:fld id="{727A99BE-44D7-4575-9E23-86A2CCCF655C}"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457200" y="1481329"/>
            <a:ext cx="8229600" cy="4386071"/>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50932AE4-367F-449F-9AFF-F6129A861D58}" type="datetimeFigureOut">
              <a:rPr lang="zh-TW" altLang="en-US" smtClean="0"/>
              <a:t>2021/1/12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27A99BE-44D7-4575-9E23-86A2CCCF655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44013" y="274640"/>
            <a:ext cx="1777470" cy="5592761"/>
          </a:xfrm>
        </p:spPr>
        <p:txBody>
          <a:bodyPr vert="eaVert"/>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457200" y="274641"/>
            <a:ext cx="6324600" cy="5592760"/>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50932AE4-367F-449F-9AFF-F6129A861D58}" type="datetimeFigureOut">
              <a:rPr lang="zh-TW" altLang="en-US" smtClean="0"/>
              <a:t>2021/1/12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27A99BE-44D7-4575-9E23-86A2CCCF655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50932AE4-367F-449F-9AFF-F6129A861D58}" type="datetimeFigureOut">
              <a:rPr lang="zh-TW" altLang="en-US" smtClean="0"/>
              <a:t>2021/1/12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27A99BE-44D7-4575-9E23-86A2CCCF655C}" type="slidenum">
              <a:rPr lang="zh-TW" altLang="en-US" smtClean="0"/>
              <a:t>‹#›</a:t>
            </a:fld>
            <a:endParaRPr lang="zh-TW" altLang="en-US"/>
          </a:p>
        </p:txBody>
      </p:sp>
      <p:sp>
        <p:nvSpPr>
          <p:cNvPr id="7" name="標題 6"/>
          <p:cNvSpPr>
            <a:spLocks noGrp="1"/>
          </p:cNvSpPr>
          <p:nvPr>
            <p:ph type="title"/>
          </p:nvPr>
        </p:nvSpPr>
        <p:spPr/>
        <p:txBody>
          <a:bodyPr rtlCol="0"/>
          <a:lstStyle/>
          <a:p>
            <a:r>
              <a:rPr kumimoji="0" lang="zh-TW" altLang="en-US"/>
              <a:t>按一下以編輯母片標題樣式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Ref idx="1002">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a:t>按一下以編輯母片文字樣式</a:t>
            </a:r>
          </a:p>
        </p:txBody>
      </p:sp>
      <p:sp>
        <p:nvSpPr>
          <p:cNvPr id="4" name="日期版面配置區 3"/>
          <p:cNvSpPr>
            <a:spLocks noGrp="1"/>
          </p:cNvSpPr>
          <p:nvPr>
            <p:ph type="dt" sz="half" idx="10"/>
          </p:nvPr>
        </p:nvSpPr>
        <p:spPr/>
        <p:txBody>
          <a:bodyPr/>
          <a:lstStyle/>
          <a:p>
            <a:fld id="{50932AE4-367F-449F-9AFF-F6129A861D58}" type="datetimeFigureOut">
              <a:rPr lang="zh-TW" altLang="en-US" smtClean="0"/>
              <a:t>2021/1/12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27A99BE-44D7-4575-9E23-86A2CCCF655C}" type="slidenum">
              <a:rPr lang="zh-TW" altLang="en-US" smtClean="0"/>
              <a:t>‹#›</a:t>
            </a:fld>
            <a:endParaRPr lang="zh-TW" altLang="en-US"/>
          </a:p>
        </p:txBody>
      </p:sp>
      <p:sp>
        <p:nvSpPr>
          <p:cNvPr id="7" name="＞形箭號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形箭號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Ref idx="1002">
        <a:schemeClr val="bg1"/>
      </p:bgRef>
    </p:bg>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內容版面配置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5" name="日期版面配置區 4"/>
          <p:cNvSpPr>
            <a:spLocks noGrp="1"/>
          </p:cNvSpPr>
          <p:nvPr>
            <p:ph type="dt" sz="half" idx="10"/>
          </p:nvPr>
        </p:nvSpPr>
        <p:spPr/>
        <p:txBody>
          <a:bodyPr/>
          <a:lstStyle/>
          <a:p>
            <a:fld id="{50932AE4-367F-449F-9AFF-F6129A861D58}" type="datetimeFigureOut">
              <a:rPr lang="zh-TW" altLang="en-US" smtClean="0"/>
              <a:t>2021/1/12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27A99BE-44D7-4575-9E23-86A2CCCF655C}" type="slidenum">
              <a:rPr lang="zh-TW" altLang="en-US" smtClean="0"/>
              <a:t>‹#›</a:t>
            </a:fld>
            <a:endParaRPr lang="zh-TW" altLang="en-US"/>
          </a:p>
        </p:txBody>
      </p:sp>
      <p:sp>
        <p:nvSpPr>
          <p:cNvPr id="8" name="標題 7"/>
          <p:cNvSpPr>
            <a:spLocks noGrp="1"/>
          </p:cNvSpPr>
          <p:nvPr>
            <p:ph type="title"/>
          </p:nvPr>
        </p:nvSpPr>
        <p:spPr/>
        <p:txBody>
          <a:bodyPr rtlCol="0"/>
          <a:lstStyle/>
          <a:p>
            <a:r>
              <a:rPr kumimoji="0" lang="zh-TW" altLang="en-US"/>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8229600" cy="1143000"/>
          </a:xfrm>
        </p:spPr>
        <p:txBody>
          <a:bodyPr anchor="ctr"/>
          <a:lstStyle>
            <a:lvl1pPr>
              <a:defRPr/>
            </a:lvl1pPr>
            <a:extLst/>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a:t>按一下以編輯母片文字樣式</a:t>
            </a:r>
          </a:p>
        </p:txBody>
      </p:sp>
      <p:sp>
        <p:nvSpPr>
          <p:cNvPr id="4" name="文字版面配置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a:t>按一下以編輯母片文字樣式</a:t>
            </a:r>
          </a:p>
        </p:txBody>
      </p:sp>
      <p:sp>
        <p:nvSpPr>
          <p:cNvPr id="5" name="內容版面配置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6" name="內容版面配置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7" name="日期版面配置區 6"/>
          <p:cNvSpPr>
            <a:spLocks noGrp="1"/>
          </p:cNvSpPr>
          <p:nvPr>
            <p:ph type="dt" sz="half" idx="10"/>
          </p:nvPr>
        </p:nvSpPr>
        <p:spPr/>
        <p:txBody>
          <a:bodyPr/>
          <a:lstStyle/>
          <a:p>
            <a:fld id="{50932AE4-367F-449F-9AFF-F6129A861D58}" type="datetimeFigureOut">
              <a:rPr lang="zh-TW" altLang="en-US" smtClean="0"/>
              <a:t>2021/1/12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27A99BE-44D7-4575-9E23-86A2CCCF655C}"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Ref idx="1002">
        <a:schemeClr val="bg1"/>
      </p:bgRef>
    </p:bg>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50932AE4-367F-449F-9AFF-F6129A861D58}" type="datetimeFigureOut">
              <a:rPr lang="zh-TW" altLang="en-US" smtClean="0"/>
              <a:t>2021/1/12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27A99BE-44D7-4575-9E23-86A2CCCF655C}" type="slidenum">
              <a:rPr lang="zh-TW" altLang="en-US" smtClean="0"/>
              <a:t>‹#›</a:t>
            </a:fld>
            <a:endParaRPr lang="zh-TW" altLang="en-US"/>
          </a:p>
        </p:txBody>
      </p:sp>
      <p:sp>
        <p:nvSpPr>
          <p:cNvPr id="6" name="標題 5"/>
          <p:cNvSpPr>
            <a:spLocks noGrp="1"/>
          </p:cNvSpPr>
          <p:nvPr>
            <p:ph type="title"/>
          </p:nvPr>
        </p:nvSpPr>
        <p:spPr/>
        <p:txBody>
          <a:bodyPr rtlCol="0"/>
          <a:lstStyle/>
          <a:p>
            <a:r>
              <a:rPr kumimoji="0" lang="zh-TW" altLang="en-US"/>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0932AE4-367F-449F-9AFF-F6129A861D58}" type="datetimeFigureOut">
              <a:rPr lang="zh-TW" altLang="en-US" smtClean="0"/>
              <a:t>2021/1/12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27A99BE-44D7-4575-9E23-86A2CCCF655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TW" altLang="en-US"/>
              <a:t>按一下以編輯母片標題樣式</a:t>
            </a:r>
            <a:endParaRPr kumimoji="0" lang="en-US"/>
          </a:p>
        </p:txBody>
      </p:sp>
      <p:sp>
        <p:nvSpPr>
          <p:cNvPr id="3" name="文字版面配置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TW" altLang="en-US"/>
              <a:t>按一下以編輯母片文字樣式</a:t>
            </a:r>
          </a:p>
        </p:txBody>
      </p:sp>
      <p:sp>
        <p:nvSpPr>
          <p:cNvPr id="4" name="內容版面配置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5" name="日期版面配置區 4"/>
          <p:cNvSpPr>
            <a:spLocks noGrp="1"/>
          </p:cNvSpPr>
          <p:nvPr>
            <p:ph type="dt" sz="half" idx="10"/>
          </p:nvPr>
        </p:nvSpPr>
        <p:spPr>
          <a:xfrm>
            <a:off x="6727032" y="6407944"/>
            <a:ext cx="1920240" cy="365760"/>
          </a:xfrm>
        </p:spPr>
        <p:txBody>
          <a:bodyPr/>
          <a:lstStyle/>
          <a:p>
            <a:fld id="{50932AE4-367F-449F-9AFF-F6129A861D58}" type="datetimeFigureOut">
              <a:rPr lang="zh-TW" altLang="en-US" smtClean="0"/>
              <a:t>2021/1/12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27A99BE-44D7-4575-9E23-86A2CCCF655C}"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1"/>
      </p:bgRef>
    </p:bg>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TW" altLang="en-US"/>
              <a:t>按一下以編輯母片文字樣式</a:t>
            </a:r>
          </a:p>
        </p:txBody>
      </p:sp>
      <p:sp>
        <p:nvSpPr>
          <p:cNvPr id="3" name="圖片版面配置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TW" altLang="en-US"/>
              <a:t>按一下圖示以新增圖片</a:t>
            </a:r>
            <a:endParaRPr kumimoji="0" lang="en-US" dirty="0"/>
          </a:p>
        </p:txBody>
      </p:sp>
      <p:sp>
        <p:nvSpPr>
          <p:cNvPr id="5" name="日期版面配置區 4"/>
          <p:cNvSpPr>
            <a:spLocks noGrp="1"/>
          </p:cNvSpPr>
          <p:nvPr>
            <p:ph type="dt" sz="half" idx="10"/>
          </p:nvPr>
        </p:nvSpPr>
        <p:spPr/>
        <p:txBody>
          <a:bodyPr/>
          <a:lstStyle>
            <a:lvl1pPr>
              <a:defRPr>
                <a:solidFill>
                  <a:schemeClr val="tx1"/>
                </a:solidFill>
              </a:defRPr>
            </a:lvl1pPr>
            <a:extLst/>
          </a:lstStyle>
          <a:p>
            <a:fld id="{50932AE4-367F-449F-9AFF-F6129A861D58}" type="datetimeFigureOut">
              <a:rPr lang="zh-TW" altLang="en-US" smtClean="0"/>
              <a:t>2021/1/12</a:t>
            </a:fld>
            <a:endParaRPr lang="zh-TW" altLang="en-US"/>
          </a:p>
        </p:txBody>
      </p:sp>
      <p:sp>
        <p:nvSpPr>
          <p:cNvPr id="6" name="頁尾版面配置區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TW" altLang="en-US"/>
          </a:p>
        </p:txBody>
      </p:sp>
      <p:sp>
        <p:nvSpPr>
          <p:cNvPr id="7" name="投影片編號版面配置區 6"/>
          <p:cNvSpPr>
            <a:spLocks noGrp="1"/>
          </p:cNvSpPr>
          <p:nvPr>
            <p:ph type="sldNum" sz="quarter" idx="12"/>
          </p:nvPr>
        </p:nvSpPr>
        <p:spPr/>
        <p:txBody>
          <a:bodyPr/>
          <a:lstStyle>
            <a:lvl1pPr>
              <a:defRPr>
                <a:solidFill>
                  <a:schemeClr val="tx1"/>
                </a:solidFill>
              </a:defRPr>
            </a:lvl1pPr>
            <a:extLst/>
          </a:lstStyle>
          <a:p>
            <a:fld id="{727A99BE-44D7-4575-9E23-86A2CCCF655C}" type="slidenum">
              <a:rPr lang="zh-TW" altLang="en-US" smtClean="0"/>
              <a:t>‹#›</a:t>
            </a:fld>
            <a:endParaRPr lang="zh-TW" altLang="en-US"/>
          </a:p>
        </p:txBody>
      </p:sp>
      <p:sp>
        <p:nvSpPr>
          <p:cNvPr id="2" name="標題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TW" altLang="en-US"/>
              <a:t>按一下以編輯母片標題樣式</a:t>
            </a:r>
            <a:endParaRPr kumimoji="0" lang="en-US"/>
          </a:p>
        </p:txBody>
      </p:sp>
      <p:sp>
        <p:nvSpPr>
          <p:cNvPr id="8" name="手繪多邊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手繪多邊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線接點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形箭號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形箭號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手繪多邊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手繪多邊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線接點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標題版面配置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TW" altLang="en-US"/>
              <a:t>按一下以編輯母片標題樣式</a:t>
            </a:r>
            <a:endParaRPr kumimoji="0" lang="en-US"/>
          </a:p>
        </p:txBody>
      </p:sp>
      <p:sp>
        <p:nvSpPr>
          <p:cNvPr id="30" name="文字版面配置區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
        <p:nvSpPr>
          <p:cNvPr id="10" name="日期版面配置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0932AE4-367F-449F-9AFF-F6129A861D58}" type="datetimeFigureOut">
              <a:rPr lang="zh-TW" altLang="en-US" smtClean="0"/>
              <a:t>2021/1/12</a:t>
            </a:fld>
            <a:endParaRPr lang="zh-TW" altLang="en-US"/>
          </a:p>
        </p:txBody>
      </p:sp>
      <p:sp>
        <p:nvSpPr>
          <p:cNvPr id="22" name="頁尾版面配置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TW" altLang="en-US"/>
          </a:p>
        </p:txBody>
      </p:sp>
      <p:sp>
        <p:nvSpPr>
          <p:cNvPr id="18" name="投影片編號版面配置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27A99BE-44D7-4575-9E23-86A2CCCF655C}"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海大易吃 </a:t>
            </a:r>
            <a:r>
              <a:rPr lang="en-US" altLang="zh-TW" dirty="0"/>
              <a:t>Go</a:t>
            </a:r>
            <a:endParaRPr lang="zh-TW" altLang="en-US" dirty="0"/>
          </a:p>
        </p:txBody>
      </p:sp>
      <p:sp>
        <p:nvSpPr>
          <p:cNvPr id="3" name="副標題 2"/>
          <p:cNvSpPr>
            <a:spLocks noGrp="1"/>
          </p:cNvSpPr>
          <p:nvPr>
            <p:ph type="subTitle" idx="1"/>
          </p:nvPr>
        </p:nvSpPr>
        <p:spPr/>
        <p:txBody>
          <a:bodyPr>
            <a:normAutofit/>
          </a:bodyPr>
          <a:lstStyle/>
          <a:p>
            <a:endParaRPr lang="en-US" altLang="zh-TW" dirty="0"/>
          </a:p>
          <a:p>
            <a:r>
              <a:rPr lang="en-US" altLang="zh-TW" dirty="0">
                <a:latin typeface="標楷體" panose="03000509000000000000" pitchFamily="65" charset="-120"/>
                <a:ea typeface="標楷體" panose="03000509000000000000" pitchFamily="65" charset="-120"/>
              </a:rPr>
              <a:t>00557131</a:t>
            </a:r>
            <a:r>
              <a:rPr lang="zh-TW" altLang="en-US" dirty="0">
                <a:latin typeface="標楷體" panose="03000509000000000000" pitchFamily="65" charset="-120"/>
                <a:ea typeface="標楷體" panose="03000509000000000000" pitchFamily="65" charset="-120"/>
              </a:rPr>
              <a:t>曾智偉</a:t>
            </a:r>
          </a:p>
        </p:txBody>
      </p:sp>
    </p:spTree>
    <p:extLst>
      <p:ext uri="{BB962C8B-B14F-4D97-AF65-F5344CB8AC3E}">
        <p14:creationId xmlns:p14="http://schemas.microsoft.com/office/powerpoint/2010/main" val="2612230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95536" y="1196752"/>
            <a:ext cx="8568952" cy="5112568"/>
          </a:xfrm>
        </p:spPr>
        <p:txBody>
          <a:bodyPr>
            <a:normAutofit/>
          </a:bodyPr>
          <a:lstStyle/>
          <a:p>
            <a:r>
              <a:rPr lang="zh-TW" altLang="en-US" dirty="0" smtClean="0"/>
              <a:t>每</a:t>
            </a:r>
            <a:r>
              <a:rPr lang="zh-TW" altLang="en-US" dirty="0"/>
              <a:t>個人都</a:t>
            </a:r>
            <a:r>
              <a:rPr lang="zh-TW" altLang="en-US" dirty="0" smtClean="0"/>
              <a:t>需要靠</a:t>
            </a:r>
            <a:r>
              <a:rPr lang="en-US" altLang="zh-TW" dirty="0" smtClean="0">
                <a:latin typeface="新細明體"/>
                <a:ea typeface="新細明體"/>
              </a:rPr>
              <a:t>〝</a:t>
            </a:r>
            <a:r>
              <a:rPr lang="zh-TW" altLang="en-US" dirty="0"/>
              <a:t>吃</a:t>
            </a:r>
            <a:r>
              <a:rPr lang="en-US" altLang="zh-TW" dirty="0" smtClean="0">
                <a:latin typeface="新細明體"/>
                <a:ea typeface="新細明體"/>
              </a:rPr>
              <a:t>〞</a:t>
            </a:r>
            <a:r>
              <a:rPr lang="zh-TW" altLang="en-US" dirty="0" smtClean="0">
                <a:latin typeface="新細明體"/>
                <a:ea typeface="新細明體"/>
              </a:rPr>
              <a:t>才能</a:t>
            </a:r>
            <a:r>
              <a:rPr lang="zh-TW" altLang="en-US" dirty="0" smtClean="0"/>
              <a:t>生存 </a:t>
            </a:r>
            <a:endParaRPr lang="en-US" altLang="zh-TW" dirty="0"/>
          </a:p>
          <a:p>
            <a:r>
              <a:rPr lang="zh-TW" altLang="en-US" dirty="0" smtClean="0">
                <a:latin typeface="新細明體"/>
                <a:ea typeface="新細明體"/>
              </a:rPr>
              <a:t>「</a:t>
            </a:r>
            <a:r>
              <a:rPr lang="zh-TW" altLang="en-US" dirty="0"/>
              <a:t>主餐</a:t>
            </a:r>
            <a:r>
              <a:rPr lang="zh-TW" altLang="en-US" dirty="0" smtClean="0">
                <a:latin typeface="新細明體"/>
                <a:ea typeface="新細明體"/>
              </a:rPr>
              <a:t>」的選擇可以提供大家</a:t>
            </a:r>
            <a:r>
              <a:rPr lang="zh-TW" altLang="en-US" dirty="0">
                <a:latin typeface="新細明體"/>
                <a:ea typeface="新細明體"/>
              </a:rPr>
              <a:t>做</a:t>
            </a:r>
            <a:r>
              <a:rPr lang="zh-TW" altLang="en-US" dirty="0" smtClean="0">
                <a:latin typeface="新細明體"/>
                <a:ea typeface="新細明體"/>
              </a:rPr>
              <a:t>參考</a:t>
            </a:r>
            <a:endParaRPr lang="en-US" altLang="zh-TW" dirty="0" smtClean="0">
              <a:latin typeface="新細明體"/>
              <a:ea typeface="新細明體"/>
            </a:endParaRPr>
          </a:p>
          <a:p>
            <a:pPr marL="109728" indent="0">
              <a:buNone/>
            </a:pPr>
            <a:r>
              <a:rPr lang="zh-TW" altLang="en-US" dirty="0">
                <a:latin typeface="新細明體"/>
                <a:ea typeface="新細明體"/>
              </a:rPr>
              <a:t> </a:t>
            </a:r>
            <a:r>
              <a:rPr lang="zh-TW" altLang="en-US" dirty="0" smtClean="0">
                <a:latin typeface="新細明體"/>
                <a:ea typeface="新細明體"/>
              </a:rPr>
              <a:t>    動機 </a:t>
            </a:r>
            <a:r>
              <a:rPr lang="en-US" altLang="zh-TW" dirty="0" smtClean="0">
                <a:latin typeface="新細明體"/>
                <a:ea typeface="新細明體"/>
              </a:rPr>
              <a:t>:</a:t>
            </a:r>
            <a:r>
              <a:rPr lang="zh-TW" altLang="en-US" dirty="0" smtClean="0">
                <a:latin typeface="新細明體"/>
                <a:ea typeface="新細明體"/>
              </a:rPr>
              <a:t> 有</a:t>
            </a:r>
            <a:r>
              <a:rPr lang="zh-TW" altLang="en-US" dirty="0">
                <a:latin typeface="新細明體"/>
                <a:ea typeface="新細明體"/>
              </a:rPr>
              <a:t>時會不知道想吃甚麼 </a:t>
            </a:r>
            <a:endParaRPr lang="en-US" altLang="zh-TW" dirty="0" smtClean="0"/>
          </a:p>
          <a:p>
            <a:r>
              <a:rPr lang="zh-TW" altLang="en-US" dirty="0"/>
              <a:t>以「營業時間」不同 將</a:t>
            </a:r>
            <a:r>
              <a:rPr lang="zh-TW" altLang="en-US" dirty="0" smtClean="0"/>
              <a:t>餐廳做區分  </a:t>
            </a:r>
            <a:r>
              <a:rPr lang="zh-TW" altLang="en-US" dirty="0"/>
              <a:t>提供大家選擇 </a:t>
            </a:r>
            <a:endParaRPr lang="en-US" altLang="zh-TW" dirty="0" smtClean="0"/>
          </a:p>
          <a:p>
            <a:pPr marL="109728" indent="0">
              <a:buNone/>
            </a:pPr>
            <a:r>
              <a:rPr lang="zh-TW" altLang="en-US" dirty="0" smtClean="0"/>
              <a:t>    動機 </a:t>
            </a:r>
            <a:r>
              <a:rPr lang="en-US" altLang="zh-TW" dirty="0" smtClean="0"/>
              <a:t>:</a:t>
            </a:r>
            <a:r>
              <a:rPr lang="zh-TW" altLang="en-US" dirty="0" smtClean="0"/>
              <a:t> 大學生</a:t>
            </a:r>
            <a:r>
              <a:rPr lang="zh-TW" altLang="en-US" dirty="0"/>
              <a:t>吃飯時間並不固定  肚子餓才會想吃 </a:t>
            </a:r>
          </a:p>
          <a:p>
            <a:r>
              <a:rPr lang="zh-TW" altLang="en-US" dirty="0" smtClean="0"/>
              <a:t>連結</a:t>
            </a:r>
            <a:r>
              <a:rPr lang="en-US" altLang="zh-TW" dirty="0" err="1" smtClean="0"/>
              <a:t>goole</a:t>
            </a:r>
            <a:r>
              <a:rPr lang="en-US" altLang="zh-TW" dirty="0" smtClean="0"/>
              <a:t> map </a:t>
            </a:r>
            <a:r>
              <a:rPr lang="zh-TW" altLang="en-US" dirty="0" smtClean="0"/>
              <a:t>提供  </a:t>
            </a:r>
            <a:r>
              <a:rPr lang="zh-TW" altLang="en-US" dirty="0" smtClean="0">
                <a:latin typeface="新細明體"/>
                <a:ea typeface="新細明體"/>
              </a:rPr>
              <a:t>「</a:t>
            </a:r>
            <a:r>
              <a:rPr lang="zh-TW" altLang="en-US" dirty="0">
                <a:latin typeface="新細明體"/>
                <a:ea typeface="新細明體"/>
              </a:rPr>
              <a:t>海</a:t>
            </a:r>
            <a:r>
              <a:rPr lang="zh-TW" altLang="en-US" dirty="0" smtClean="0">
                <a:latin typeface="新細明體"/>
                <a:ea typeface="新細明體"/>
              </a:rPr>
              <a:t>大生活圈」中正路和新豐街</a:t>
            </a:r>
            <a:r>
              <a:rPr lang="zh-TW" altLang="en-US" dirty="0" smtClean="0"/>
              <a:t>的</a:t>
            </a:r>
            <a:r>
              <a:rPr lang="zh-TW" altLang="en-US" dirty="0" smtClean="0"/>
              <a:t>餐廳</a:t>
            </a:r>
            <a:endParaRPr lang="en-US" altLang="zh-TW" dirty="0"/>
          </a:p>
        </p:txBody>
      </p:sp>
      <p:sp>
        <p:nvSpPr>
          <p:cNvPr id="3" name="標題 2"/>
          <p:cNvSpPr>
            <a:spLocks noGrp="1"/>
          </p:cNvSpPr>
          <p:nvPr>
            <p:ph type="title"/>
          </p:nvPr>
        </p:nvSpPr>
        <p:spPr/>
        <p:txBody>
          <a:bodyPr>
            <a:normAutofit/>
          </a:bodyPr>
          <a:lstStyle/>
          <a:p>
            <a:r>
              <a:rPr lang="zh-TW" altLang="en-US" dirty="0"/>
              <a:t>網站動機</a:t>
            </a:r>
          </a:p>
        </p:txBody>
      </p:sp>
    </p:spTree>
    <p:extLst>
      <p:ext uri="{BB962C8B-B14F-4D97-AF65-F5344CB8AC3E}">
        <p14:creationId xmlns:p14="http://schemas.microsoft.com/office/powerpoint/2010/main" val="1031077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endParaRPr lang="en-US" altLang="zh-TW" dirty="0" smtClean="0"/>
          </a:p>
          <a:p>
            <a:endParaRPr lang="zh-TW" altLang="en-US" dirty="0"/>
          </a:p>
        </p:txBody>
      </p:sp>
      <p:sp>
        <p:nvSpPr>
          <p:cNvPr id="3" name="標題 2"/>
          <p:cNvSpPr>
            <a:spLocks noGrp="1"/>
          </p:cNvSpPr>
          <p:nvPr>
            <p:ph type="title"/>
          </p:nvPr>
        </p:nvSpPr>
        <p:spPr/>
        <p:txBody>
          <a:bodyPr/>
          <a:lstStyle/>
          <a:p>
            <a:r>
              <a:rPr lang="zh-TW" altLang="en-US" dirty="0" smtClean="0"/>
              <a:t>網站架構</a:t>
            </a:r>
            <a:endParaRPr lang="zh-TW" altLang="en-US" dirty="0"/>
          </a:p>
        </p:txBody>
      </p:sp>
      <p:sp>
        <p:nvSpPr>
          <p:cNvPr id="5" name="圓角矩形 4"/>
          <p:cNvSpPr/>
          <p:nvPr/>
        </p:nvSpPr>
        <p:spPr>
          <a:xfrm>
            <a:off x="4103948" y="1628800"/>
            <a:ext cx="936104" cy="43204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TW" altLang="en-US" dirty="0" smtClean="0"/>
              <a:t>首頁</a:t>
            </a:r>
            <a:endParaRPr lang="zh-TW" altLang="en-US" dirty="0"/>
          </a:p>
        </p:txBody>
      </p:sp>
      <p:sp>
        <p:nvSpPr>
          <p:cNvPr id="8" name="圓角矩形 7"/>
          <p:cNvSpPr/>
          <p:nvPr/>
        </p:nvSpPr>
        <p:spPr>
          <a:xfrm>
            <a:off x="2123728" y="2708920"/>
            <a:ext cx="936104" cy="43204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TW" altLang="en-US" dirty="0" smtClean="0"/>
              <a:t>主</a:t>
            </a:r>
            <a:r>
              <a:rPr lang="zh-TW" altLang="en-US" dirty="0"/>
              <a:t>餐</a:t>
            </a:r>
          </a:p>
        </p:txBody>
      </p:sp>
      <p:sp>
        <p:nvSpPr>
          <p:cNvPr id="9" name="圓角矩形 8"/>
          <p:cNvSpPr/>
          <p:nvPr/>
        </p:nvSpPr>
        <p:spPr>
          <a:xfrm>
            <a:off x="6084168" y="2708920"/>
            <a:ext cx="1152128" cy="43204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TW" altLang="en-US" dirty="0" smtClean="0"/>
              <a:t>用餐時</a:t>
            </a:r>
            <a:r>
              <a:rPr lang="zh-TW" altLang="en-US" dirty="0"/>
              <a:t>間</a:t>
            </a:r>
          </a:p>
        </p:txBody>
      </p:sp>
      <p:sp>
        <p:nvSpPr>
          <p:cNvPr id="10" name="圓角矩形 9"/>
          <p:cNvSpPr/>
          <p:nvPr/>
        </p:nvSpPr>
        <p:spPr>
          <a:xfrm>
            <a:off x="620276" y="3818045"/>
            <a:ext cx="552973" cy="43204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TW" altLang="en-US" dirty="0"/>
              <a:t>飯</a:t>
            </a:r>
          </a:p>
        </p:txBody>
      </p:sp>
      <p:sp>
        <p:nvSpPr>
          <p:cNvPr id="11" name="圓角矩形 10"/>
          <p:cNvSpPr/>
          <p:nvPr/>
        </p:nvSpPr>
        <p:spPr>
          <a:xfrm>
            <a:off x="1346881" y="3818045"/>
            <a:ext cx="541714" cy="43204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TW" altLang="en-US" dirty="0"/>
              <a:t>麵</a:t>
            </a:r>
          </a:p>
        </p:txBody>
      </p:sp>
      <p:sp>
        <p:nvSpPr>
          <p:cNvPr id="12" name="圓角矩形 11"/>
          <p:cNvSpPr/>
          <p:nvPr/>
        </p:nvSpPr>
        <p:spPr>
          <a:xfrm>
            <a:off x="2062227" y="3818045"/>
            <a:ext cx="711696" cy="43204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TW" altLang="en-US" dirty="0" smtClean="0"/>
              <a:t>水</a:t>
            </a:r>
            <a:r>
              <a:rPr lang="zh-TW" altLang="en-US" dirty="0"/>
              <a:t>餃</a:t>
            </a:r>
          </a:p>
        </p:txBody>
      </p:sp>
      <p:sp>
        <p:nvSpPr>
          <p:cNvPr id="13" name="圓角矩形 12"/>
          <p:cNvSpPr/>
          <p:nvPr/>
        </p:nvSpPr>
        <p:spPr>
          <a:xfrm>
            <a:off x="2947555" y="3816410"/>
            <a:ext cx="773666" cy="43204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TW" altLang="en-US" dirty="0"/>
              <a:t>速食</a:t>
            </a:r>
          </a:p>
        </p:txBody>
      </p:sp>
      <p:sp>
        <p:nvSpPr>
          <p:cNvPr id="14" name="圓角矩形 13"/>
          <p:cNvSpPr/>
          <p:nvPr/>
        </p:nvSpPr>
        <p:spPr>
          <a:xfrm>
            <a:off x="7694400" y="3816410"/>
            <a:ext cx="711696" cy="43204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TW" altLang="en-US" dirty="0"/>
              <a:t>宵</a:t>
            </a:r>
            <a:r>
              <a:rPr lang="zh-TW" altLang="en-US" dirty="0" smtClean="0"/>
              <a:t>夜</a:t>
            </a:r>
            <a:endParaRPr lang="zh-TW" altLang="en-US" dirty="0"/>
          </a:p>
        </p:txBody>
      </p:sp>
      <p:sp>
        <p:nvSpPr>
          <p:cNvPr id="15" name="圓角矩形 14"/>
          <p:cNvSpPr/>
          <p:nvPr/>
        </p:nvSpPr>
        <p:spPr>
          <a:xfrm>
            <a:off x="6809879" y="3816410"/>
            <a:ext cx="711696" cy="43204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TW" altLang="en-US" dirty="0" smtClean="0"/>
              <a:t>下午</a:t>
            </a:r>
            <a:endParaRPr lang="zh-TW" altLang="en-US" dirty="0"/>
          </a:p>
        </p:txBody>
      </p:sp>
      <p:sp>
        <p:nvSpPr>
          <p:cNvPr id="16" name="圓角矩形 15"/>
          <p:cNvSpPr/>
          <p:nvPr/>
        </p:nvSpPr>
        <p:spPr>
          <a:xfrm>
            <a:off x="5248218" y="3816410"/>
            <a:ext cx="1388836" cy="43204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TW" altLang="en-US" dirty="0" smtClean="0"/>
              <a:t>中午、晚上</a:t>
            </a:r>
            <a:endParaRPr lang="zh-TW" altLang="en-US" dirty="0"/>
          </a:p>
        </p:txBody>
      </p:sp>
      <p:sp>
        <p:nvSpPr>
          <p:cNvPr id="17" name="圓角矩形 16"/>
          <p:cNvSpPr/>
          <p:nvPr/>
        </p:nvSpPr>
        <p:spPr>
          <a:xfrm>
            <a:off x="4363697" y="3816410"/>
            <a:ext cx="711696" cy="43204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TW" altLang="en-US" dirty="0" smtClean="0"/>
              <a:t>上</a:t>
            </a:r>
            <a:r>
              <a:rPr lang="zh-TW" altLang="en-US" dirty="0"/>
              <a:t>午</a:t>
            </a:r>
          </a:p>
        </p:txBody>
      </p:sp>
      <p:cxnSp>
        <p:nvCxnSpPr>
          <p:cNvPr id="48" name="直線單箭頭接點 47"/>
          <p:cNvCxnSpPr>
            <a:stCxn id="5" idx="2"/>
            <a:endCxn id="8" idx="0"/>
          </p:cNvCxnSpPr>
          <p:nvPr/>
        </p:nvCxnSpPr>
        <p:spPr>
          <a:xfrm flipH="1">
            <a:off x="2591780" y="2060848"/>
            <a:ext cx="1980220" cy="648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單箭頭接點 49"/>
          <p:cNvCxnSpPr>
            <a:stCxn id="5" idx="2"/>
            <a:endCxn id="9" idx="0"/>
          </p:cNvCxnSpPr>
          <p:nvPr/>
        </p:nvCxnSpPr>
        <p:spPr>
          <a:xfrm>
            <a:off x="4572000" y="2060848"/>
            <a:ext cx="2088232" cy="648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單箭頭接點 50"/>
          <p:cNvCxnSpPr>
            <a:stCxn id="8" idx="2"/>
            <a:endCxn id="10" idx="0"/>
          </p:cNvCxnSpPr>
          <p:nvPr/>
        </p:nvCxnSpPr>
        <p:spPr>
          <a:xfrm flipH="1">
            <a:off x="896763" y="3140968"/>
            <a:ext cx="1695017" cy="6770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單箭頭接點 51"/>
          <p:cNvCxnSpPr>
            <a:stCxn id="8" idx="2"/>
            <a:endCxn id="11" idx="0"/>
          </p:cNvCxnSpPr>
          <p:nvPr/>
        </p:nvCxnSpPr>
        <p:spPr>
          <a:xfrm flipH="1">
            <a:off x="1617738" y="3140968"/>
            <a:ext cx="974042" cy="6770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線單箭頭接點 52"/>
          <p:cNvCxnSpPr>
            <a:stCxn id="8" idx="2"/>
            <a:endCxn id="12" idx="0"/>
          </p:cNvCxnSpPr>
          <p:nvPr/>
        </p:nvCxnSpPr>
        <p:spPr>
          <a:xfrm flipH="1">
            <a:off x="2418075" y="3140968"/>
            <a:ext cx="173705" cy="6770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線單箭頭接點 53"/>
          <p:cNvCxnSpPr>
            <a:stCxn id="8" idx="2"/>
            <a:endCxn id="13" idx="0"/>
          </p:cNvCxnSpPr>
          <p:nvPr/>
        </p:nvCxnSpPr>
        <p:spPr>
          <a:xfrm>
            <a:off x="2591780" y="3140968"/>
            <a:ext cx="742608" cy="675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線單箭頭接點 54"/>
          <p:cNvCxnSpPr>
            <a:stCxn id="9" idx="2"/>
            <a:endCxn id="17" idx="0"/>
          </p:cNvCxnSpPr>
          <p:nvPr/>
        </p:nvCxnSpPr>
        <p:spPr>
          <a:xfrm flipH="1">
            <a:off x="4719545" y="3140968"/>
            <a:ext cx="1940687" cy="675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線單箭頭接點 55"/>
          <p:cNvCxnSpPr>
            <a:stCxn id="9" idx="2"/>
            <a:endCxn id="16" idx="0"/>
          </p:cNvCxnSpPr>
          <p:nvPr/>
        </p:nvCxnSpPr>
        <p:spPr>
          <a:xfrm flipH="1">
            <a:off x="5942636" y="3140968"/>
            <a:ext cx="717596" cy="675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單箭頭接點 56"/>
          <p:cNvCxnSpPr>
            <a:stCxn id="9" idx="2"/>
            <a:endCxn id="15" idx="0"/>
          </p:cNvCxnSpPr>
          <p:nvPr/>
        </p:nvCxnSpPr>
        <p:spPr>
          <a:xfrm>
            <a:off x="6660232" y="3140968"/>
            <a:ext cx="505495" cy="675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單箭頭接點 57"/>
          <p:cNvCxnSpPr>
            <a:stCxn id="9" idx="2"/>
            <a:endCxn id="14" idx="0"/>
          </p:cNvCxnSpPr>
          <p:nvPr/>
        </p:nvCxnSpPr>
        <p:spPr>
          <a:xfrm>
            <a:off x="6660232" y="3140968"/>
            <a:ext cx="1390016" cy="675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05161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可依照個人當下心情</a:t>
            </a:r>
            <a:r>
              <a:rPr lang="zh-TW" altLang="en-US" dirty="0">
                <a:latin typeface="新細明體"/>
                <a:ea typeface="新細明體"/>
              </a:rPr>
              <a:t>、</a:t>
            </a:r>
            <a:r>
              <a:rPr lang="zh-TW" altLang="en-US" dirty="0"/>
              <a:t>經濟狀況</a:t>
            </a:r>
            <a:r>
              <a:rPr lang="zh-TW" altLang="en-US" dirty="0">
                <a:latin typeface="新細明體"/>
                <a:ea typeface="新細明體"/>
              </a:rPr>
              <a:t>、</a:t>
            </a:r>
            <a:r>
              <a:rPr lang="zh-TW" altLang="en-US" dirty="0"/>
              <a:t>地理位置   選擇不同的介面模式進入此網站選擇 食物</a:t>
            </a:r>
            <a:endParaRPr lang="en-US" altLang="zh-TW" dirty="0"/>
          </a:p>
          <a:p>
            <a:r>
              <a:rPr lang="zh-TW" altLang="en-US" dirty="0"/>
              <a:t>一般餐廳 營業時間為 週一至週五遇上假日就是尷尬了  所以此網站特地挑選周六或周日有營業的餐廳提供假日仍留在租屋處的同學方便訂餐</a:t>
            </a:r>
            <a:endParaRPr lang="en-US" altLang="zh-TW"/>
          </a:p>
          <a:p>
            <a:endParaRPr lang="zh-TW" altLang="en-US" dirty="0"/>
          </a:p>
        </p:txBody>
      </p:sp>
      <p:sp>
        <p:nvSpPr>
          <p:cNvPr id="3" name="標題 2"/>
          <p:cNvSpPr>
            <a:spLocks noGrp="1"/>
          </p:cNvSpPr>
          <p:nvPr>
            <p:ph type="title"/>
          </p:nvPr>
        </p:nvSpPr>
        <p:spPr/>
        <p:txBody>
          <a:bodyPr/>
          <a:lstStyle/>
          <a:p>
            <a:r>
              <a:rPr lang="zh-TW" altLang="en-US" dirty="0"/>
              <a:t>網站特色</a:t>
            </a:r>
          </a:p>
        </p:txBody>
      </p:sp>
    </p:spTree>
    <p:extLst>
      <p:ext uri="{BB962C8B-B14F-4D97-AF65-F5344CB8AC3E}">
        <p14:creationId xmlns:p14="http://schemas.microsoft.com/office/powerpoint/2010/main" val="61985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HTML5</a:t>
            </a:r>
          </a:p>
          <a:p>
            <a:r>
              <a:rPr lang="en-US" altLang="zh-TW" dirty="0"/>
              <a:t>CSS</a:t>
            </a:r>
          </a:p>
          <a:p>
            <a:r>
              <a:rPr lang="en-US" altLang="zh-TW" dirty="0"/>
              <a:t>JavaScript</a:t>
            </a:r>
          </a:p>
          <a:p>
            <a:r>
              <a:rPr lang="en-US" altLang="zh-TW" dirty="0" smtClean="0"/>
              <a:t>…</a:t>
            </a:r>
            <a:endParaRPr lang="en-US" altLang="zh-TW" dirty="0"/>
          </a:p>
          <a:p>
            <a:endParaRPr lang="zh-TW" altLang="en-US" dirty="0"/>
          </a:p>
        </p:txBody>
      </p:sp>
      <p:sp>
        <p:nvSpPr>
          <p:cNvPr id="3" name="標題 2"/>
          <p:cNvSpPr>
            <a:spLocks noGrp="1"/>
          </p:cNvSpPr>
          <p:nvPr>
            <p:ph type="title"/>
          </p:nvPr>
        </p:nvSpPr>
        <p:spPr/>
        <p:txBody>
          <a:bodyPr/>
          <a:lstStyle/>
          <a:p>
            <a:r>
              <a:rPr lang="zh-TW" altLang="en-US" dirty="0"/>
              <a:t>使用技術</a:t>
            </a:r>
          </a:p>
        </p:txBody>
      </p:sp>
    </p:spTree>
    <p:extLst>
      <p:ext uri="{BB962C8B-B14F-4D97-AF65-F5344CB8AC3E}">
        <p14:creationId xmlns:p14="http://schemas.microsoft.com/office/powerpoint/2010/main" val="817086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曾智偉 </a:t>
            </a:r>
            <a:r>
              <a:rPr lang="en-US" altLang="zh-TW" dirty="0"/>
              <a:t>…</a:t>
            </a:r>
          </a:p>
          <a:p>
            <a:endParaRPr lang="zh-TW" altLang="en-US" dirty="0"/>
          </a:p>
        </p:txBody>
      </p:sp>
      <p:sp>
        <p:nvSpPr>
          <p:cNvPr id="3" name="標題 2"/>
          <p:cNvSpPr>
            <a:spLocks noGrp="1"/>
          </p:cNvSpPr>
          <p:nvPr>
            <p:ph type="title"/>
          </p:nvPr>
        </p:nvSpPr>
        <p:spPr/>
        <p:txBody>
          <a:bodyPr/>
          <a:lstStyle/>
          <a:p>
            <a:r>
              <a:rPr lang="zh-TW" altLang="en-US" dirty="0"/>
              <a:t>分工</a:t>
            </a:r>
          </a:p>
        </p:txBody>
      </p:sp>
    </p:spTree>
    <p:extLst>
      <p:ext uri="{BB962C8B-B14F-4D97-AF65-F5344CB8AC3E}">
        <p14:creationId xmlns:p14="http://schemas.microsoft.com/office/powerpoint/2010/main" val="4256229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匯合">
  <a:themeElements>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匯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1948</TotalTime>
  <Words>165</Words>
  <Application>Microsoft Office PowerPoint</Application>
  <PresentationFormat>如螢幕大小 (4:3)</PresentationFormat>
  <Paragraphs>32</Paragraphs>
  <Slides>6</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6</vt:i4>
      </vt:variant>
    </vt:vector>
  </HeadingPairs>
  <TitlesOfParts>
    <vt:vector size="14" baseType="lpstr">
      <vt:lpstr>微軟正黑體</vt:lpstr>
      <vt:lpstr>新細明體</vt:lpstr>
      <vt:lpstr>標楷體</vt:lpstr>
      <vt:lpstr>Lucida Sans Unicode</vt:lpstr>
      <vt:lpstr>Verdana</vt:lpstr>
      <vt:lpstr>Wingdings 2</vt:lpstr>
      <vt:lpstr>Wingdings 3</vt:lpstr>
      <vt:lpstr>匯合</vt:lpstr>
      <vt:lpstr>海大易吃 Go</vt:lpstr>
      <vt:lpstr>網站動機</vt:lpstr>
      <vt:lpstr>網站架構</vt:lpstr>
      <vt:lpstr>網站特色</vt:lpstr>
      <vt:lpstr>使用技術</vt:lpstr>
      <vt:lpstr>分工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海大easy eat</dc:title>
  <dc:creator>jayco</dc:creator>
  <cp:lastModifiedBy>智偉 曾</cp:lastModifiedBy>
  <cp:revision>31</cp:revision>
  <dcterms:created xsi:type="dcterms:W3CDTF">2020-11-21T03:21:01Z</dcterms:created>
  <dcterms:modified xsi:type="dcterms:W3CDTF">2021-01-11T16:58:36Z</dcterms:modified>
</cp:coreProperties>
</file>