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2"/>
  </p:notesMasterIdLst>
  <p:handoutMasterIdLst>
    <p:handoutMasterId r:id="rId43"/>
  </p:handoutMasterIdLst>
  <p:sldIdLst>
    <p:sldId id="256" r:id="rId5"/>
    <p:sldId id="322" r:id="rId6"/>
    <p:sldId id="323" r:id="rId7"/>
    <p:sldId id="324" r:id="rId8"/>
    <p:sldId id="287" r:id="rId9"/>
    <p:sldId id="288" r:id="rId10"/>
    <p:sldId id="293" r:id="rId11"/>
    <p:sldId id="306" r:id="rId12"/>
    <p:sldId id="294" r:id="rId13"/>
    <p:sldId id="297" r:id="rId14"/>
    <p:sldId id="307" r:id="rId15"/>
    <p:sldId id="299" r:id="rId16"/>
    <p:sldId id="259" r:id="rId17"/>
    <p:sldId id="277" r:id="rId18"/>
    <p:sldId id="312" r:id="rId19"/>
    <p:sldId id="313" r:id="rId20"/>
    <p:sldId id="314" r:id="rId21"/>
    <p:sldId id="311" r:id="rId22"/>
    <p:sldId id="315" r:id="rId23"/>
    <p:sldId id="316" r:id="rId24"/>
    <p:sldId id="317" r:id="rId25"/>
    <p:sldId id="318" r:id="rId26"/>
    <p:sldId id="319" r:id="rId27"/>
    <p:sldId id="276" r:id="rId28"/>
    <p:sldId id="321" r:id="rId29"/>
    <p:sldId id="280" r:id="rId30"/>
    <p:sldId id="281" r:id="rId31"/>
    <p:sldId id="282" r:id="rId32"/>
    <p:sldId id="283" r:id="rId33"/>
    <p:sldId id="284" r:id="rId34"/>
    <p:sldId id="285" r:id="rId35"/>
    <p:sldId id="286" r:id="rId36"/>
    <p:sldId id="308" r:id="rId37"/>
    <p:sldId id="320" r:id="rId38"/>
    <p:sldId id="309" r:id="rId39"/>
    <p:sldId id="278" r:id="rId40"/>
    <p:sldId id="279" r:id="rId41"/>
  </p:sldIdLst>
  <p:sldSz cx="12192000" cy="6858000"/>
  <p:notesSz cx="6858000" cy="9144000"/>
  <p:defaultTex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718"/>
  </p:normalViewPr>
  <p:slideViewPr>
    <p:cSldViewPr snapToGrid="0">
      <p:cViewPr varScale="1">
        <p:scale>
          <a:sx n="110" d="100"/>
          <a:sy n="110" d="100"/>
        </p:scale>
        <p:origin x="672" y="168"/>
      </p:cViewPr>
      <p:guideLst/>
    </p:cSldViewPr>
  </p:slideViewPr>
  <p:notesTextViewPr>
    <p:cViewPr>
      <p:scale>
        <a:sx n="1" d="1"/>
        <a:sy n="1" d="1"/>
      </p:scale>
      <p:origin x="0" y="0"/>
    </p:cViewPr>
  </p:notesTextViewPr>
  <p:sorterViewPr>
    <p:cViewPr>
      <p:scale>
        <a:sx n="126" d="100"/>
        <a:sy n="126" d="100"/>
      </p:scale>
      <p:origin x="0" y="0"/>
    </p:cViewPr>
  </p:sorterViewPr>
  <p:notesViewPr>
    <p:cSldViewPr snapToGrid="0">
      <p:cViewPr varScale="1">
        <p:scale>
          <a:sx n="104" d="100"/>
          <a:sy n="104" d="100"/>
        </p:scale>
        <p:origin x="5388"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3B129C17-9205-4554-BF5C-070656C216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3" name="日期版面配置區 2">
            <a:extLst>
              <a:ext uri="{FF2B5EF4-FFF2-40B4-BE49-F238E27FC236}">
                <a16:creationId xmlns:a16="http://schemas.microsoft.com/office/drawing/2014/main" id="{0B41E939-D5BE-4B7F-BCD2-05DCC4E5E8C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864EF8F-93C5-4541-926C-80DCEAB0E965}" type="datetime1">
              <a:rPr lang="zh-TW" altLang="en-US" smtClean="0">
                <a:latin typeface="Microsoft JhengHei UI" panose="020B0604030504040204" pitchFamily="34" charset="-120"/>
                <a:ea typeface="Microsoft JhengHei UI" panose="020B0604030504040204" pitchFamily="34" charset="-120"/>
              </a:rPr>
              <a:t>2022/10/29</a:t>
            </a:fld>
            <a:endParaRPr lang="zh-TW" altLang="en-US">
              <a:latin typeface="Microsoft JhengHei UI" panose="020B0604030504040204" pitchFamily="34" charset="-120"/>
              <a:ea typeface="Microsoft JhengHei UI" panose="020B0604030504040204" pitchFamily="34" charset="-120"/>
            </a:endParaRPr>
          </a:p>
        </p:txBody>
      </p:sp>
      <p:sp>
        <p:nvSpPr>
          <p:cNvPr id="4" name="頁尾版面配置區 3">
            <a:extLst>
              <a:ext uri="{FF2B5EF4-FFF2-40B4-BE49-F238E27FC236}">
                <a16:creationId xmlns:a16="http://schemas.microsoft.com/office/drawing/2014/main" id="{F61800B1-1D76-46D4-ADAF-FD5EA7AFBE7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5" name="投影片編號版面配置區 4">
            <a:extLst>
              <a:ext uri="{FF2B5EF4-FFF2-40B4-BE49-F238E27FC236}">
                <a16:creationId xmlns:a16="http://schemas.microsoft.com/office/drawing/2014/main" id="{FCBFA674-DC58-422B-8963-09FD1B05EDD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A42FE58-2C2A-433E-A3EF-B39ACF97315A}" type="slidenum">
              <a:rPr lang="en-US" altLang="zh-TW" smtClean="0">
                <a:latin typeface="Microsoft JhengHei UI" panose="020B0604030504040204" pitchFamily="34" charset="-120"/>
                <a:ea typeface="Microsoft JhengHei UI" panose="020B0604030504040204" pitchFamily="34" charset="-120"/>
              </a:rPr>
              <a:t>‹#›</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6635657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JhengHei UI" panose="020B0604030504040204" pitchFamily="34" charset="-120"/>
                <a:ea typeface="Microsoft JhengHei UI" panose="020B0604030504040204" pitchFamily="34" charset="-120"/>
              </a:defRPr>
            </a:lvl1pPr>
          </a:lstStyle>
          <a:p>
            <a:fld id="{6F2E267B-0C99-4BE6-95D3-5B4EB5375E46}" type="datetime1">
              <a:rPr lang="zh-TW" altLang="en-US" noProof="0" smtClean="0"/>
              <a:t>2022/10/29</a:t>
            </a:fld>
            <a:endParaRPr lang="zh-TW" altLang="en-US" noProof="0"/>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TW" altLang="en-US" noProof="0"/>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JhengHei UI" panose="020B0604030504040204" pitchFamily="34" charset="-120"/>
                <a:ea typeface="Microsoft JhengHei UI" panose="020B0604030504040204" pitchFamily="34" charset="-120"/>
              </a:defRPr>
            </a:lvl1pPr>
          </a:lstStyle>
          <a:p>
            <a:fld id="{F97DC217-DF71-1A49-B3EA-559F1F43B0FF}" type="slidenum">
              <a:rPr lang="en-US" altLang="zh-TW" noProof="0" smtClean="0"/>
              <a:pPr/>
              <a:t>‹#›</a:t>
            </a:fld>
            <a:endParaRPr lang="zh-TW" altLang="en-US" noProof="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2pPr>
    <a:lvl3pPr marL="9144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3716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8288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rtlCol="0"/>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rtlCol="0"/>
          <a:lstStyle/>
          <a:p>
            <a:pPr rtl="0"/>
            <a:fld id="{F97DC217-DF71-1A49-B3EA-559F1F43B0FF}" type="slidenum">
              <a:rPr lang="en-US" altLang="zh-TW" smtClean="0">
                <a:latin typeface="Microsoft JhengHei UI" panose="020B0604030504040204" pitchFamily="34" charset="-120"/>
                <a:ea typeface="Microsoft JhengHei UI" panose="020B0604030504040204" pitchFamily="34" charset="-120"/>
              </a:rPr>
              <a:t>1</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4277724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F97DC217-DF71-1A49-B3EA-559F1F43B0FF}" type="slidenum">
              <a:rPr lang="en-US" altLang="zh-TW" smtClean="0">
                <a:latin typeface="Microsoft JhengHei UI" panose="020B0604030504040204" pitchFamily="34" charset="-120"/>
                <a:ea typeface="Microsoft JhengHei UI" panose="020B0604030504040204" pitchFamily="34" charset="-120"/>
              </a:rPr>
              <a:t>5</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747744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F97DC217-DF71-1A49-B3EA-559F1F43B0FF}" type="slidenum">
              <a:rPr lang="en-US" altLang="zh-TW" smtClean="0">
                <a:latin typeface="Microsoft JhengHei UI" panose="020B0604030504040204" pitchFamily="34" charset="-120"/>
                <a:ea typeface="Microsoft JhengHei UI" panose="020B0604030504040204" pitchFamily="34" charset="-120"/>
              </a:rPr>
              <a:t>13</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747744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F97DC217-DF71-1A49-B3EA-559F1F43B0FF}" type="slidenum">
              <a:rPr lang="en-US" altLang="zh-TW" smtClean="0">
                <a:latin typeface="Microsoft JhengHei UI" panose="020B0604030504040204" pitchFamily="34" charset="-120"/>
                <a:ea typeface="Microsoft JhengHei UI" panose="020B0604030504040204" pitchFamily="34" charset="-120"/>
              </a:rPr>
              <a:t>24</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64215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F97DC217-DF71-1A49-B3EA-559F1F43B0FF}" type="slidenum">
              <a:rPr lang="en-US" altLang="zh-TW" smtClean="0">
                <a:latin typeface="Microsoft JhengHei UI" panose="020B0604030504040204" pitchFamily="34" charset="-120"/>
                <a:ea typeface="Microsoft JhengHei UI" panose="020B0604030504040204" pitchFamily="34" charset="-120"/>
              </a:rPr>
              <a:t>36</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098268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rtlCol="0" anchor="b">
            <a:noAutofit/>
          </a:bodyPr>
          <a:lstStyle>
            <a:lvl1pPr algn="l">
              <a:defRPr sz="6000" b="1">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副標題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02038"/>
            <a:ext cx="9500507" cy="806675"/>
          </a:xfrm>
        </p:spPr>
        <p:txBody>
          <a:bodyPr rtlCol="0">
            <a:noAutofit/>
          </a:bodyPr>
          <a:lstStyle>
            <a:lvl1pPr marL="0" indent="0" algn="l">
              <a:buNone/>
              <a:defRPr sz="3200">
                <a:latin typeface="Microsoft JhengHei UI" panose="020B0604030504040204" pitchFamily="34" charset="-120"/>
                <a:ea typeface="Microsoft JhengHei UI" panose="020B0604030504040204" pitchFamily="34"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TW" altLang="en-US" noProof="0"/>
              <a:t>按一下以編輯母片副標題樣式</a:t>
            </a:r>
          </a:p>
        </p:txBody>
      </p:sp>
      <p:sp>
        <p:nvSpPr>
          <p:cNvPr id="4" name="矩形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5" name="橢圓​​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11" name="手繪多邊形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9" name="手繪多邊形​​(F)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grpSp>
        <p:nvGrpSpPr>
          <p:cNvPr id="6" name="群組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手繪多邊形​​(F)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16" name="手繪多邊形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grpSp>
      <p:sp>
        <p:nvSpPr>
          <p:cNvPr id="22" name="手繪多邊形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28" name="手繪多邊形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時間表">
    <p:bg>
      <p:bgPr>
        <a:solidFill>
          <a:schemeClr val="accent1"/>
        </a:solidFill>
        <a:effectLst/>
      </p:bgPr>
    </p:bg>
    <p:spTree>
      <p:nvGrpSpPr>
        <p:cNvPr id="1" name=""/>
        <p:cNvGrpSpPr/>
        <p:nvPr/>
      </p:nvGrpSpPr>
      <p:grpSpPr>
        <a:xfrm>
          <a:off x="0" y="0"/>
          <a:ext cx="0" cy="0"/>
          <a:chOff x="0" y="0"/>
          <a:chExt cx="0" cy="0"/>
        </a:xfrm>
      </p:grpSpPr>
      <p:sp>
        <p:nvSpPr>
          <p:cNvPr id="4" name="手繪多邊形​​(F)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5" name="手繪多邊形​​(F)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2" name="標題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內容版面配置區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rtlCol="0">
            <a:noAutofit/>
          </a:bodyPr>
          <a:lstStyle>
            <a:lvl1pPr marL="0" indent="0">
              <a:buNone/>
              <a:defRPr>
                <a:solidFill>
                  <a:schemeClr val="bg1"/>
                </a:solidFill>
                <a:latin typeface="Microsoft JhengHei UI" panose="020B0604030504040204" pitchFamily="34" charset="-120"/>
                <a:ea typeface="Microsoft JhengHei UI" panose="020B0604030504040204" pitchFamily="34" charset="-120"/>
              </a:defRPr>
            </a:lvl1pPr>
            <a:lvl2pPr marL="457200" indent="0">
              <a:buNone/>
              <a:defRPr>
                <a:solidFill>
                  <a:schemeClr val="bg1"/>
                </a:solidFill>
                <a:latin typeface="Microsoft JhengHei UI" panose="020B0604030504040204" pitchFamily="34" charset="-120"/>
                <a:ea typeface="Microsoft JhengHei UI" panose="020B0604030504040204" pitchFamily="34" charset="-120"/>
              </a:defRPr>
            </a:lvl2pPr>
            <a:lvl3pPr marL="914400" indent="0">
              <a:buNone/>
              <a:defRPr>
                <a:solidFill>
                  <a:schemeClr val="bg1"/>
                </a:solidFill>
                <a:latin typeface="Microsoft JhengHei UI" panose="020B0604030504040204" pitchFamily="34" charset="-120"/>
                <a:ea typeface="Microsoft JhengHei UI" panose="020B0604030504040204" pitchFamily="34" charset="-120"/>
              </a:defRPr>
            </a:lvl3pPr>
            <a:lvl4pPr marL="1371600" indent="0">
              <a:buNone/>
              <a:defRPr>
                <a:solidFill>
                  <a:schemeClr val="bg1"/>
                </a:solidFill>
                <a:latin typeface="Microsoft JhengHei UI" panose="020B0604030504040204" pitchFamily="34" charset="-120"/>
                <a:ea typeface="Microsoft JhengHei UI" panose="020B0604030504040204" pitchFamily="34" charset="-120"/>
              </a:defRPr>
            </a:lvl4pPr>
            <a:lvl5pPr marL="1828800" indent="0">
              <a:buNone/>
              <a:defRPr>
                <a:solidFill>
                  <a:schemeClr val="bg1"/>
                </a:solidFill>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10" name="日期版面配置區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icrosoft JhengHei UI" panose="020B0604030504040204" pitchFamily="34" charset="-120"/>
                <a:ea typeface="Microsoft JhengHei UI" panose="020B0604030504040204" pitchFamily="34" charset="-120"/>
              </a:defRPr>
            </a:lvl1pPr>
          </a:lstStyle>
          <a:p>
            <a:fld id="{253E2FD9-212C-4634-B9BE-2B64514F2F1C}" type="datetime1">
              <a:rPr lang="zh-TW" altLang="en-US" noProof="0" smtClean="0"/>
              <a:t>2022/10/29</a:t>
            </a:fld>
            <a:endParaRPr lang="zh-TW" altLang="en-US" noProof="0"/>
          </a:p>
        </p:txBody>
      </p:sp>
      <p:sp>
        <p:nvSpPr>
          <p:cNvPr id="11" name="頁尾版面配置區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icrosoft JhengHei UI" panose="020B0604030504040204" pitchFamily="34" charset="-120"/>
                <a:ea typeface="Microsoft JhengHei UI" panose="020B0604030504040204" pitchFamily="34" charset="-120"/>
              </a:defRPr>
            </a:lvl1pPr>
          </a:lstStyle>
          <a:p>
            <a:r>
              <a:rPr lang="zh-TW" altLang="en-US" noProof="0"/>
              <a:t>簡報標題</a:t>
            </a:r>
          </a:p>
        </p:txBody>
      </p:sp>
      <p:sp>
        <p:nvSpPr>
          <p:cNvPr id="12" name="投影片編號版面配置區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icrosoft JhengHei UI" panose="020B0604030504040204" pitchFamily="34" charset="-120"/>
                <a:ea typeface="Microsoft JhengHei UI" panose="020B0604030504040204" pitchFamily="34" charset="-120"/>
              </a:defRPr>
            </a:lvl1pPr>
          </a:lstStyle>
          <a:p>
            <a:fld id="{294A09A9-5501-47C1-A89A-A340965A2BE2}" type="slidenum">
              <a:rPr lang="en-US" altLang="zh-TW" noProof="0" smtClean="0"/>
              <a:pPr/>
              <a:t>‹#›</a:t>
            </a:fld>
            <a:endParaRPr lang="zh-TW" altLang="en-US" noProof="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內容版面配置區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rtlCol="0">
            <a:noAutofit/>
          </a:bodyPr>
          <a:lstStyle>
            <a:lvl1pPr marL="0" indent="0">
              <a:buNone/>
              <a:defRPr sz="2000">
                <a:latin typeface="Microsoft JhengHei UI" panose="020B0604030504040204" pitchFamily="34" charset="-120"/>
                <a:ea typeface="Microsoft JhengHei UI" panose="020B0604030504040204" pitchFamily="34" charset="-120"/>
              </a:defRPr>
            </a:lvl1pPr>
            <a:lvl2pPr marL="457200" indent="0">
              <a:buNone/>
              <a:defRPr sz="1800">
                <a:latin typeface="Microsoft JhengHei UI" panose="020B0604030504040204" pitchFamily="34" charset="-120"/>
                <a:ea typeface="Microsoft JhengHei UI" panose="020B0604030504040204" pitchFamily="34" charset="-120"/>
              </a:defRPr>
            </a:lvl2pPr>
            <a:lvl3pPr marL="914400" indent="0">
              <a:buNone/>
              <a:defRPr sz="1600">
                <a:latin typeface="Microsoft JhengHei UI" panose="020B0604030504040204" pitchFamily="34" charset="-120"/>
                <a:ea typeface="Microsoft JhengHei UI" panose="020B0604030504040204" pitchFamily="34" charset="-120"/>
              </a:defRPr>
            </a:lvl3pPr>
            <a:lvl4pPr marL="1371600" indent="0">
              <a:buNone/>
              <a:defRPr sz="1400">
                <a:latin typeface="Microsoft JhengHei UI" panose="020B0604030504040204" pitchFamily="34" charset="-120"/>
                <a:ea typeface="Microsoft JhengHei UI" panose="020B0604030504040204" pitchFamily="34" charset="-120"/>
              </a:defRPr>
            </a:lvl4pPr>
            <a:lvl5pPr marL="1828800" indent="0">
              <a:buNone/>
              <a:defRPr sz="1400">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手繪多邊形​​(F)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5" name="手繪多邊形​​(F)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6" name="手繪多邊形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grpSp>
        <p:nvGrpSpPr>
          <p:cNvPr id="9" name="群組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手繪多邊形​​(F)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8" name="手繪多邊形​​(F)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grpSp>
      <p:sp>
        <p:nvSpPr>
          <p:cNvPr id="10" name="日期版面配置區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icrosoft JhengHei UI" panose="020B0604030504040204" pitchFamily="34" charset="-120"/>
                <a:ea typeface="Microsoft JhengHei UI" panose="020B0604030504040204" pitchFamily="34" charset="-120"/>
              </a:defRPr>
            </a:lvl1pPr>
          </a:lstStyle>
          <a:p>
            <a:fld id="{66B557A9-0E5D-4096-B4AD-E75F2E23F2DD}" type="datetime1">
              <a:rPr lang="zh-TW" altLang="en-US" noProof="0" smtClean="0"/>
              <a:t>2022/10/29</a:t>
            </a:fld>
            <a:endParaRPr lang="zh-TW" altLang="en-US" noProof="0"/>
          </a:p>
        </p:txBody>
      </p:sp>
      <p:sp>
        <p:nvSpPr>
          <p:cNvPr id="11" name="頁尾版面配置區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icrosoft JhengHei UI" panose="020B0604030504040204" pitchFamily="34" charset="-120"/>
                <a:ea typeface="Microsoft JhengHei UI" panose="020B0604030504040204" pitchFamily="34" charset="-120"/>
              </a:defRPr>
            </a:lvl1pPr>
          </a:lstStyle>
          <a:p>
            <a:r>
              <a:rPr lang="zh-TW" altLang="en-US" noProof="0"/>
              <a:t>簡報標題</a:t>
            </a:r>
          </a:p>
        </p:txBody>
      </p:sp>
      <p:sp>
        <p:nvSpPr>
          <p:cNvPr id="12" name="投影片編號版面配置區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icrosoft JhengHei UI" panose="020B0604030504040204" pitchFamily="34" charset="-120"/>
                <a:ea typeface="Microsoft JhengHei UI" panose="020B0604030504040204" pitchFamily="34" charset="-120"/>
              </a:defRPr>
            </a:lvl1pPr>
          </a:lstStyle>
          <a:p>
            <a:fld id="{294A09A9-5501-47C1-A89A-A340965A2BE2}" type="slidenum">
              <a:rPr lang="en-US" altLang="zh-TW" noProof="0" smtClean="0"/>
              <a:pPr/>
              <a:t>‹#›</a:t>
            </a:fld>
            <a:endParaRPr lang="zh-TW" altLang="en-US" noProof="0"/>
          </a:p>
        </p:txBody>
      </p:sp>
      <p:sp>
        <p:nvSpPr>
          <p:cNvPr id="13" name="內容版面配置區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rtlCol="0">
            <a:noAutofit/>
          </a:bodyPr>
          <a:lstStyle>
            <a:lvl1pPr marL="0" indent="0">
              <a:buNone/>
              <a:defRPr sz="2000">
                <a:latin typeface="Microsoft JhengHei UI" panose="020B0604030504040204" pitchFamily="34" charset="-120"/>
                <a:ea typeface="Microsoft JhengHei UI" panose="020B0604030504040204" pitchFamily="34" charset="-120"/>
              </a:defRPr>
            </a:lvl1pPr>
            <a:lvl2pPr marL="457200" indent="0">
              <a:buNone/>
              <a:defRPr sz="1800">
                <a:latin typeface="Microsoft JhengHei UI" panose="020B0604030504040204" pitchFamily="34" charset="-120"/>
                <a:ea typeface="Microsoft JhengHei UI" panose="020B0604030504040204" pitchFamily="34" charset="-120"/>
              </a:defRPr>
            </a:lvl2pPr>
            <a:lvl3pPr marL="914400" indent="0">
              <a:buNone/>
              <a:defRPr sz="1600">
                <a:latin typeface="Microsoft JhengHei UI" panose="020B0604030504040204" pitchFamily="34" charset="-120"/>
                <a:ea typeface="Microsoft JhengHei UI" panose="020B0604030504040204" pitchFamily="34" charset="-120"/>
              </a:defRPr>
            </a:lvl3pPr>
            <a:lvl4pPr marL="1371600" indent="0">
              <a:buNone/>
              <a:defRPr sz="1400">
                <a:latin typeface="Microsoft JhengHei UI" panose="020B0604030504040204" pitchFamily="34" charset="-120"/>
                <a:ea typeface="Microsoft JhengHei UI" panose="020B0604030504040204" pitchFamily="34" charset="-120"/>
              </a:defRPr>
            </a:lvl4pPr>
            <a:lvl5pPr marL="1828800" indent="0">
              <a:buNone/>
              <a:defRPr sz="1400">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14" name="內容版面配置區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rtlCol="0">
            <a:noAutofit/>
          </a:bodyPr>
          <a:lstStyle>
            <a:lvl1pPr marL="0" indent="0">
              <a:buNone/>
              <a:defRPr sz="2400" b="1">
                <a:latin typeface="Microsoft JhengHei UI" panose="020B0604030504040204" pitchFamily="34" charset="-120"/>
                <a:ea typeface="Microsoft JhengHei UI" panose="020B0604030504040204" pitchFamily="34" charset="-120"/>
              </a:defRPr>
            </a:lvl1pPr>
            <a:lvl2pPr marL="457200" indent="0">
              <a:buNone/>
              <a:defRPr sz="2000" b="1">
                <a:latin typeface="Microsoft JhengHei UI" panose="020B0604030504040204" pitchFamily="34" charset="-120"/>
                <a:ea typeface="Microsoft JhengHei UI" panose="020B0604030504040204" pitchFamily="34" charset="-120"/>
              </a:defRPr>
            </a:lvl2pPr>
            <a:lvl3pPr marL="914400" indent="0">
              <a:buNone/>
              <a:defRPr sz="1800" b="1">
                <a:latin typeface="Microsoft JhengHei UI" panose="020B0604030504040204" pitchFamily="34" charset="-120"/>
                <a:ea typeface="Microsoft JhengHei UI" panose="020B0604030504040204" pitchFamily="34" charset="-120"/>
              </a:defRPr>
            </a:lvl3pPr>
            <a:lvl4pPr marL="1371600" indent="0">
              <a:buNone/>
              <a:defRPr sz="1600" b="1">
                <a:latin typeface="Microsoft JhengHei UI" panose="020B0604030504040204" pitchFamily="34" charset="-120"/>
                <a:ea typeface="Microsoft JhengHei UI" panose="020B0604030504040204" pitchFamily="34" charset="-120"/>
              </a:defRPr>
            </a:lvl4pPr>
            <a:lvl5pPr marL="1828800" indent="0">
              <a:buNone/>
              <a:defRPr sz="1600" b="1">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15" name="內容版面配置區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rtlCol="0">
            <a:noAutofit/>
          </a:bodyPr>
          <a:lstStyle>
            <a:lvl1pPr marL="0" indent="0">
              <a:buNone/>
              <a:defRPr sz="2400" b="1">
                <a:latin typeface="Microsoft JhengHei UI" panose="020B0604030504040204" pitchFamily="34" charset="-120"/>
                <a:ea typeface="Microsoft JhengHei UI" panose="020B0604030504040204" pitchFamily="34" charset="-120"/>
              </a:defRPr>
            </a:lvl1pPr>
            <a:lvl2pPr marL="457200" indent="0">
              <a:buNone/>
              <a:defRPr sz="2000" b="1">
                <a:latin typeface="Microsoft JhengHei UI" panose="020B0604030504040204" pitchFamily="34" charset="-120"/>
                <a:ea typeface="Microsoft JhengHei UI" panose="020B0604030504040204" pitchFamily="34" charset="-120"/>
              </a:defRPr>
            </a:lvl2pPr>
            <a:lvl3pPr marL="914400" indent="0">
              <a:buNone/>
              <a:defRPr sz="1800" b="1">
                <a:latin typeface="Microsoft JhengHei UI" panose="020B0604030504040204" pitchFamily="34" charset="-120"/>
                <a:ea typeface="Microsoft JhengHei UI" panose="020B0604030504040204" pitchFamily="34" charset="-120"/>
              </a:defRPr>
            </a:lvl3pPr>
            <a:lvl4pPr marL="1371600" indent="0">
              <a:buNone/>
              <a:defRPr sz="1600" b="1">
                <a:latin typeface="Microsoft JhengHei UI" panose="020B0604030504040204" pitchFamily="34" charset="-120"/>
                <a:ea typeface="Microsoft JhengHei UI" panose="020B0604030504040204" pitchFamily="34" charset="-120"/>
              </a:defRPr>
            </a:lvl4pPr>
            <a:lvl5pPr marL="1828800" indent="0">
              <a:buNone/>
              <a:defRPr sz="1600" b="1">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內容版面配置區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rtlCol="0">
            <a:noAutofit/>
          </a:bodyPr>
          <a:lstStyle>
            <a:lvl1pPr marL="0" indent="0">
              <a:buNone/>
              <a:defRPr sz="2000">
                <a:latin typeface="Microsoft JhengHei UI" panose="020B0604030504040204" pitchFamily="34" charset="-120"/>
                <a:ea typeface="Microsoft JhengHei UI" panose="020B0604030504040204" pitchFamily="34" charset="-120"/>
              </a:defRPr>
            </a:lvl1pPr>
            <a:lvl2pPr marL="457200" indent="0">
              <a:buNone/>
              <a:defRPr sz="1800">
                <a:latin typeface="Microsoft JhengHei UI" panose="020B0604030504040204" pitchFamily="34" charset="-120"/>
                <a:ea typeface="Microsoft JhengHei UI" panose="020B0604030504040204" pitchFamily="34" charset="-120"/>
              </a:defRPr>
            </a:lvl2pPr>
            <a:lvl3pPr marL="914400" indent="0">
              <a:buNone/>
              <a:defRPr sz="1600">
                <a:latin typeface="Microsoft JhengHei UI" panose="020B0604030504040204" pitchFamily="34" charset="-120"/>
                <a:ea typeface="Microsoft JhengHei UI" panose="020B0604030504040204" pitchFamily="34" charset="-120"/>
              </a:defRPr>
            </a:lvl3pPr>
            <a:lvl4pPr marL="1371600" indent="0">
              <a:buNone/>
              <a:defRPr sz="1400">
                <a:latin typeface="Microsoft JhengHei UI" panose="020B0604030504040204" pitchFamily="34" charset="-120"/>
                <a:ea typeface="Microsoft JhengHei UI" panose="020B0604030504040204" pitchFamily="34" charset="-120"/>
              </a:defRPr>
            </a:lvl4pPr>
            <a:lvl5pPr marL="1828800" indent="0">
              <a:buNone/>
              <a:defRPr sz="1400">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手繪多邊形​​(F)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5" name="手繪多邊形​​(F)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6" name="手繪多邊形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grpSp>
        <p:nvGrpSpPr>
          <p:cNvPr id="9" name="群組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手繪多邊形​​(F)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8" name="手繪多邊形​​(F)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grpSp>
      <p:sp>
        <p:nvSpPr>
          <p:cNvPr id="10" name="日期版面配置區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icrosoft JhengHei UI" panose="020B0604030504040204" pitchFamily="34" charset="-120"/>
                <a:ea typeface="Microsoft JhengHei UI" panose="020B0604030504040204" pitchFamily="34" charset="-120"/>
              </a:defRPr>
            </a:lvl1pPr>
          </a:lstStyle>
          <a:p>
            <a:fld id="{F179ADB2-D8DE-499A-9C24-143BE3DCBD4B}" type="datetime1">
              <a:rPr lang="zh-TW" altLang="en-US" noProof="0" smtClean="0"/>
              <a:t>2022/10/29</a:t>
            </a:fld>
            <a:endParaRPr lang="zh-TW" altLang="en-US" noProof="0"/>
          </a:p>
        </p:txBody>
      </p:sp>
      <p:sp>
        <p:nvSpPr>
          <p:cNvPr id="11" name="頁尾版面配置區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icrosoft JhengHei UI" panose="020B0604030504040204" pitchFamily="34" charset="-120"/>
                <a:ea typeface="Microsoft JhengHei UI" panose="020B0604030504040204" pitchFamily="34" charset="-120"/>
              </a:defRPr>
            </a:lvl1pPr>
          </a:lstStyle>
          <a:p>
            <a:r>
              <a:rPr lang="zh-TW" altLang="en-US" noProof="0"/>
              <a:t>簡報標題</a:t>
            </a:r>
          </a:p>
        </p:txBody>
      </p:sp>
      <p:sp>
        <p:nvSpPr>
          <p:cNvPr id="13" name="內容版面配置區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rtlCol="0">
            <a:noAutofit/>
          </a:bodyPr>
          <a:lstStyle>
            <a:lvl1pPr marL="0" indent="0">
              <a:buNone/>
              <a:defRPr sz="2000">
                <a:latin typeface="Microsoft JhengHei UI" panose="020B0604030504040204" pitchFamily="34" charset="-120"/>
                <a:ea typeface="Microsoft JhengHei UI" panose="020B0604030504040204" pitchFamily="34" charset="-120"/>
              </a:defRPr>
            </a:lvl1pPr>
            <a:lvl2pPr marL="457200" indent="0">
              <a:buNone/>
              <a:defRPr sz="1800">
                <a:latin typeface="Microsoft JhengHei UI" panose="020B0604030504040204" pitchFamily="34" charset="-120"/>
                <a:ea typeface="Microsoft JhengHei UI" panose="020B0604030504040204" pitchFamily="34" charset="-120"/>
              </a:defRPr>
            </a:lvl2pPr>
            <a:lvl3pPr marL="914400" indent="0">
              <a:buNone/>
              <a:defRPr sz="1600">
                <a:latin typeface="Microsoft JhengHei UI" panose="020B0604030504040204" pitchFamily="34" charset="-120"/>
                <a:ea typeface="Microsoft JhengHei UI" panose="020B0604030504040204" pitchFamily="34" charset="-120"/>
              </a:defRPr>
            </a:lvl3pPr>
            <a:lvl4pPr marL="1371600" indent="0">
              <a:buNone/>
              <a:defRPr sz="1400">
                <a:latin typeface="Microsoft JhengHei UI" panose="020B0604030504040204" pitchFamily="34" charset="-120"/>
                <a:ea typeface="Microsoft JhengHei UI" panose="020B0604030504040204" pitchFamily="34" charset="-120"/>
              </a:defRPr>
            </a:lvl4pPr>
            <a:lvl5pPr marL="1828800" indent="0">
              <a:buNone/>
              <a:defRPr sz="1400">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14" name="內容版面配置區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rtlCol="0">
            <a:noAutofit/>
          </a:bodyPr>
          <a:lstStyle>
            <a:lvl1pPr marL="0" indent="0">
              <a:buNone/>
              <a:defRPr sz="2400" b="1">
                <a:latin typeface="Microsoft JhengHei UI" panose="020B0604030504040204" pitchFamily="34" charset="-120"/>
                <a:ea typeface="Microsoft JhengHei UI" panose="020B0604030504040204" pitchFamily="34" charset="-120"/>
              </a:defRPr>
            </a:lvl1pPr>
            <a:lvl2pPr marL="457200" indent="0">
              <a:buNone/>
              <a:defRPr sz="2000" b="1">
                <a:latin typeface="Microsoft JhengHei UI" panose="020B0604030504040204" pitchFamily="34" charset="-120"/>
                <a:ea typeface="Microsoft JhengHei UI" panose="020B0604030504040204" pitchFamily="34" charset="-120"/>
              </a:defRPr>
            </a:lvl2pPr>
            <a:lvl3pPr marL="914400" indent="0">
              <a:buNone/>
              <a:defRPr sz="1800" b="1">
                <a:latin typeface="Microsoft JhengHei UI" panose="020B0604030504040204" pitchFamily="34" charset="-120"/>
                <a:ea typeface="Microsoft JhengHei UI" panose="020B0604030504040204" pitchFamily="34" charset="-120"/>
              </a:defRPr>
            </a:lvl3pPr>
            <a:lvl4pPr marL="1371600" indent="0">
              <a:buNone/>
              <a:defRPr sz="1600" b="1">
                <a:latin typeface="Microsoft JhengHei UI" panose="020B0604030504040204" pitchFamily="34" charset="-120"/>
                <a:ea typeface="Microsoft JhengHei UI" panose="020B0604030504040204" pitchFamily="34" charset="-120"/>
              </a:defRPr>
            </a:lvl4pPr>
            <a:lvl5pPr marL="1828800" indent="0">
              <a:buNone/>
              <a:defRPr sz="1600" b="1">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15" name="內容版面配置區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rtlCol="0">
            <a:noAutofit/>
          </a:bodyPr>
          <a:lstStyle>
            <a:lvl1pPr marL="0" indent="0">
              <a:buNone/>
              <a:defRPr sz="2400" b="1">
                <a:latin typeface="Microsoft JhengHei UI" panose="020B0604030504040204" pitchFamily="34" charset="-120"/>
                <a:ea typeface="Microsoft JhengHei UI" panose="020B0604030504040204" pitchFamily="34" charset="-120"/>
              </a:defRPr>
            </a:lvl1pPr>
            <a:lvl2pPr marL="457200" indent="0">
              <a:buNone/>
              <a:defRPr sz="2000" b="1">
                <a:latin typeface="Microsoft JhengHei UI" panose="020B0604030504040204" pitchFamily="34" charset="-120"/>
                <a:ea typeface="Microsoft JhengHei UI" panose="020B0604030504040204" pitchFamily="34" charset="-120"/>
              </a:defRPr>
            </a:lvl2pPr>
            <a:lvl3pPr marL="914400" indent="0">
              <a:buNone/>
              <a:defRPr sz="1800" b="1">
                <a:latin typeface="Microsoft JhengHei UI" panose="020B0604030504040204" pitchFamily="34" charset="-120"/>
                <a:ea typeface="Microsoft JhengHei UI" panose="020B0604030504040204" pitchFamily="34" charset="-120"/>
              </a:defRPr>
            </a:lvl3pPr>
            <a:lvl4pPr marL="1371600" indent="0">
              <a:buNone/>
              <a:defRPr sz="1600" b="1">
                <a:latin typeface="Microsoft JhengHei UI" panose="020B0604030504040204" pitchFamily="34" charset="-120"/>
                <a:ea typeface="Microsoft JhengHei UI" panose="020B0604030504040204" pitchFamily="34" charset="-120"/>
              </a:defRPr>
            </a:lvl4pPr>
            <a:lvl5pPr marL="1828800" indent="0">
              <a:buNone/>
              <a:defRPr sz="1600" b="1">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16" name="內容版面配置區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rtlCol="0">
            <a:noAutofit/>
          </a:bodyPr>
          <a:lstStyle>
            <a:lvl1pPr marL="0" indent="0">
              <a:buNone/>
              <a:defRPr sz="2000">
                <a:latin typeface="Microsoft JhengHei UI" panose="020B0604030504040204" pitchFamily="34" charset="-120"/>
                <a:ea typeface="Microsoft JhengHei UI" panose="020B0604030504040204" pitchFamily="34" charset="-120"/>
              </a:defRPr>
            </a:lvl1pPr>
            <a:lvl2pPr marL="457200" indent="0">
              <a:buNone/>
              <a:defRPr sz="1800">
                <a:latin typeface="Microsoft JhengHei UI" panose="020B0604030504040204" pitchFamily="34" charset="-120"/>
                <a:ea typeface="Microsoft JhengHei UI" panose="020B0604030504040204" pitchFamily="34" charset="-120"/>
              </a:defRPr>
            </a:lvl2pPr>
            <a:lvl3pPr marL="914400" indent="0">
              <a:buNone/>
              <a:defRPr sz="1600">
                <a:latin typeface="Microsoft JhengHei UI" panose="020B0604030504040204" pitchFamily="34" charset="-120"/>
                <a:ea typeface="Microsoft JhengHei UI" panose="020B0604030504040204" pitchFamily="34" charset="-120"/>
              </a:defRPr>
            </a:lvl3pPr>
            <a:lvl4pPr marL="1371600" indent="0">
              <a:buNone/>
              <a:defRPr sz="1400">
                <a:latin typeface="Microsoft JhengHei UI" panose="020B0604030504040204" pitchFamily="34" charset="-120"/>
                <a:ea typeface="Microsoft JhengHei UI" panose="020B0604030504040204" pitchFamily="34" charset="-120"/>
              </a:defRPr>
            </a:lvl4pPr>
            <a:lvl5pPr marL="1828800" indent="0">
              <a:buNone/>
              <a:defRPr sz="1400">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17" name="內容版面配置區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rtlCol="0">
            <a:noAutofit/>
          </a:bodyPr>
          <a:lstStyle>
            <a:lvl1pPr marL="0" indent="0">
              <a:buNone/>
              <a:defRPr sz="2400" b="1">
                <a:latin typeface="Microsoft JhengHei UI" panose="020B0604030504040204" pitchFamily="34" charset="-120"/>
                <a:ea typeface="Microsoft JhengHei UI" panose="020B0604030504040204" pitchFamily="34" charset="-120"/>
              </a:defRPr>
            </a:lvl1pPr>
            <a:lvl2pPr marL="457200" indent="0">
              <a:buNone/>
              <a:defRPr sz="2000" b="1">
                <a:latin typeface="Microsoft JhengHei UI" panose="020B0604030504040204" pitchFamily="34" charset="-120"/>
                <a:ea typeface="Microsoft JhengHei UI" panose="020B0604030504040204" pitchFamily="34" charset="-120"/>
              </a:defRPr>
            </a:lvl2pPr>
            <a:lvl3pPr marL="914400" indent="0">
              <a:buNone/>
              <a:defRPr sz="1800" b="1">
                <a:latin typeface="Microsoft JhengHei UI" panose="020B0604030504040204" pitchFamily="34" charset="-120"/>
                <a:ea typeface="Microsoft JhengHei UI" panose="020B0604030504040204" pitchFamily="34" charset="-120"/>
              </a:defRPr>
            </a:lvl3pPr>
            <a:lvl4pPr marL="1371600" indent="0">
              <a:buNone/>
              <a:defRPr sz="1600" b="1">
                <a:latin typeface="Microsoft JhengHei UI" panose="020B0604030504040204" pitchFamily="34" charset="-120"/>
                <a:ea typeface="Microsoft JhengHei UI" panose="020B0604030504040204" pitchFamily="34" charset="-120"/>
              </a:defRPr>
            </a:lvl4pPr>
            <a:lvl5pPr marL="1828800" indent="0">
              <a:buNone/>
              <a:defRPr sz="1600" b="1">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12" name="投影片編號版面配置區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icrosoft JhengHei UI" panose="020B0604030504040204" pitchFamily="34" charset="-120"/>
                <a:ea typeface="Microsoft JhengHei UI" panose="020B0604030504040204" pitchFamily="34" charset="-120"/>
              </a:defRPr>
            </a:lvl1pPr>
          </a:lstStyle>
          <a:p>
            <a:fld id="{294A09A9-5501-47C1-A89A-A340965A2BE2}" type="slidenum">
              <a:rPr lang="en-US" altLang="zh-TW" noProof="0" smtClean="0"/>
              <a:pPr/>
              <a:t>‹#›</a:t>
            </a:fld>
            <a:endParaRPr lang="zh-TW" altLang="en-US" noProof="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最後一張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rtlCol="0" anchor="b">
            <a:noAutofit/>
          </a:bodyPr>
          <a:lstStyle>
            <a:lvl1pPr algn="l">
              <a:defRPr sz="6000" b="1">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副標題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02038"/>
            <a:ext cx="6220277" cy="2247219"/>
          </a:xfrm>
        </p:spPr>
        <p:txBody>
          <a:bodyPr rtlCol="0">
            <a:noAutofit/>
          </a:bodyPr>
          <a:lstStyle>
            <a:lvl1pPr marL="0" indent="0" algn="l">
              <a:buNone/>
              <a:defRPr sz="2800">
                <a:latin typeface="Microsoft JhengHei UI" panose="020B0604030504040204" pitchFamily="34" charset="-120"/>
                <a:ea typeface="Microsoft JhengHei UI" panose="020B0604030504040204" pitchFamily="34"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TW" altLang="en-US" noProof="0"/>
              <a:t>按一下以編輯母片副標題樣式</a:t>
            </a:r>
          </a:p>
        </p:txBody>
      </p:sp>
      <p:sp>
        <p:nvSpPr>
          <p:cNvPr id="4" name="矩形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latin typeface="Microsoft JhengHei UI" panose="020B0604030504040204" pitchFamily="34" charset="-120"/>
              <a:ea typeface="Microsoft JhengHei UI" panose="020B0604030504040204" pitchFamily="34" charset="-120"/>
            </a:endParaRPr>
          </a:p>
        </p:txBody>
      </p:sp>
      <p:grpSp>
        <p:nvGrpSpPr>
          <p:cNvPr id="6" name="群組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手繪多邊形​​(F)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16" name="手繪多邊形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grpSp>
      <p:sp>
        <p:nvSpPr>
          <p:cNvPr id="22" name="手繪多邊形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17" name="手繪多邊形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內容版面配置區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rtlCol="0">
            <a:noAutofit/>
          </a:bodyPr>
          <a:lstStyle>
            <a:lvl1pPr marL="0" indent="0">
              <a:buNone/>
              <a:defRPr>
                <a:latin typeface="Microsoft JhengHei UI" panose="020B0604030504040204" pitchFamily="34" charset="-120"/>
                <a:ea typeface="Microsoft JhengHei UI" panose="020B0604030504040204" pitchFamily="34" charset="-120"/>
              </a:defRPr>
            </a:lvl1pPr>
            <a:lvl2pPr marL="457200" indent="0">
              <a:buNone/>
              <a:defRPr>
                <a:latin typeface="Microsoft JhengHei UI" panose="020B0604030504040204" pitchFamily="34" charset="-120"/>
                <a:ea typeface="Microsoft JhengHei UI" panose="020B0604030504040204" pitchFamily="34" charset="-120"/>
              </a:defRPr>
            </a:lvl2pPr>
            <a:lvl3pPr marL="914400" indent="0">
              <a:buNone/>
              <a:defRPr>
                <a:latin typeface="Microsoft JhengHei UI" panose="020B0604030504040204" pitchFamily="34" charset="-120"/>
                <a:ea typeface="Microsoft JhengHei UI" panose="020B0604030504040204" pitchFamily="34" charset="-120"/>
              </a:defRPr>
            </a:lvl3pPr>
            <a:lvl4pPr marL="1371600" indent="0">
              <a:buNone/>
              <a:defRPr>
                <a:latin typeface="Microsoft JhengHei UI" panose="020B0604030504040204" pitchFamily="34" charset="-120"/>
                <a:ea typeface="Microsoft JhengHei UI" panose="020B0604030504040204" pitchFamily="34" charset="-120"/>
              </a:defRPr>
            </a:lvl4pPr>
            <a:lvl5pPr marL="1828800" indent="0">
              <a:buNone/>
              <a:defRPr>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手繪多邊形​​(F)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5" name="手繪多邊形​​(F)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6" name="手繪多邊形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grpSp>
        <p:nvGrpSpPr>
          <p:cNvPr id="9" name="群組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手繪多邊形​​(F)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8" name="手繪多邊形​​(F)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grpSp>
      <p:sp>
        <p:nvSpPr>
          <p:cNvPr id="12" name="投影片編號版面配置區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icrosoft JhengHei UI" panose="020B0604030504040204" pitchFamily="34" charset="-120"/>
                <a:ea typeface="Microsoft JhengHei UI" panose="020B0604030504040204" pitchFamily="34" charset="-120"/>
              </a:defRPr>
            </a:lvl1pPr>
          </a:lstStyle>
          <a:p>
            <a:fld id="{294A09A9-5501-47C1-A89A-A340965A2BE2}" type="slidenum">
              <a:rPr lang="en-US" altLang="zh-TW" noProof="0" smtClean="0"/>
              <a:pPr/>
              <a:t>‹#›</a:t>
            </a:fld>
            <a:endParaRPr lang="zh-TW" altLang="en-US" noProof="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區段標頭">
    <p:bg>
      <p:bgPr>
        <a:solidFill>
          <a:schemeClr val="accent2"/>
        </a:solidFill>
        <a:effectLst/>
      </p:bgPr>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12" name="手繪多邊形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14" name="手繪多邊形​​(F)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15" name="手繪多邊形​​(F)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13" name="標題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rtlCol="0" anchor="b">
            <a:noAutofit/>
          </a:bodyPr>
          <a:lstStyle>
            <a:lvl1pPr>
              <a:defRPr sz="4800" b="1">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文字版面配置區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rtlCol="0">
            <a:noAutofit/>
          </a:bodyPr>
          <a:lstStyle>
            <a:lvl1pPr marL="0" indent="0">
              <a:lnSpc>
                <a:spcPct val="150000"/>
              </a:lnSpc>
              <a:buNone/>
              <a:defRPr sz="2400">
                <a:solidFill>
                  <a:schemeClr val="bg1"/>
                </a:solidFill>
                <a:latin typeface="Microsoft JhengHei UI" panose="020B0604030504040204" pitchFamily="34" charset="-120"/>
                <a:ea typeface="Microsoft JhengHei UI" panose="020B0604030504040204" pitchFamily="34" charset="-12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TW" altLang="en-US" noProof="0"/>
              <a:t>按一下以編輯母片文字樣式</a:t>
            </a:r>
          </a:p>
        </p:txBody>
      </p:sp>
      <p:sp>
        <p:nvSpPr>
          <p:cNvPr id="4" name="日期版面配置區 3">
            <a:extLst>
              <a:ext uri="{FF2B5EF4-FFF2-40B4-BE49-F238E27FC236}">
                <a16:creationId xmlns:a16="http://schemas.microsoft.com/office/drawing/2014/main" id="{8E95D4F5-F69B-42F6-8A9D-330F696E144B}"/>
              </a:ext>
            </a:extLst>
          </p:cNvPr>
          <p:cNvSpPr>
            <a:spLocks noGrp="1"/>
          </p:cNvSpPr>
          <p:nvPr>
            <p:ph type="dt" sz="half" idx="10"/>
          </p:nvPr>
        </p:nvSpPr>
        <p:spPr/>
        <p:txBody>
          <a:bodyPr rtlCol="0">
            <a:noAutofit/>
          </a:bodyPr>
          <a:lstStyle>
            <a:lvl1pPr>
              <a:defRPr>
                <a:solidFill>
                  <a:schemeClr val="accent2"/>
                </a:solidFill>
                <a:latin typeface="Microsoft JhengHei UI" panose="020B0604030504040204" pitchFamily="34" charset="-120"/>
                <a:ea typeface="Microsoft JhengHei UI" panose="020B0604030504040204" pitchFamily="34" charset="-120"/>
              </a:defRPr>
            </a:lvl1pPr>
          </a:lstStyle>
          <a:p>
            <a:fld id="{ED008D3D-DF24-4E70-8D79-942759761C05}" type="datetime1">
              <a:rPr lang="zh-TW" altLang="en-US" noProof="0" smtClean="0"/>
              <a:t>2022/10/29</a:t>
            </a:fld>
            <a:endParaRPr lang="zh-TW" altLang="en-US" noProof="0"/>
          </a:p>
        </p:txBody>
      </p:sp>
      <p:sp>
        <p:nvSpPr>
          <p:cNvPr id="5" name="頁尾版面配置區 4">
            <a:extLst>
              <a:ext uri="{FF2B5EF4-FFF2-40B4-BE49-F238E27FC236}">
                <a16:creationId xmlns:a16="http://schemas.microsoft.com/office/drawing/2014/main" id="{FA79A23A-2238-4904-8692-9F2DAE8B8FC9}"/>
              </a:ext>
            </a:extLst>
          </p:cNvPr>
          <p:cNvSpPr>
            <a:spLocks noGrp="1"/>
          </p:cNvSpPr>
          <p:nvPr>
            <p:ph type="ftr" sz="quarter" idx="11"/>
          </p:nvPr>
        </p:nvSpPr>
        <p:spPr/>
        <p:txBody>
          <a:bodyPr rtlCol="0">
            <a:noAutofit/>
          </a:bodyPr>
          <a:lstStyle>
            <a:lvl1pPr>
              <a:defRPr>
                <a:solidFill>
                  <a:schemeClr val="accent2"/>
                </a:solidFill>
                <a:latin typeface="Microsoft JhengHei UI" panose="020B0604030504040204" pitchFamily="34" charset="-120"/>
                <a:ea typeface="Microsoft JhengHei UI" panose="020B0604030504040204" pitchFamily="34" charset="-120"/>
              </a:defRPr>
            </a:lvl1pPr>
          </a:lstStyle>
          <a:p>
            <a:r>
              <a:rPr lang="zh-TW" altLang="en-US" noProof="0"/>
              <a:t>簡報標題</a:t>
            </a:r>
          </a:p>
        </p:txBody>
      </p:sp>
      <p:sp>
        <p:nvSpPr>
          <p:cNvPr id="6" name="投影片編號版面配置區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rtlCol="0">
            <a:noAutofit/>
          </a:bodyPr>
          <a:lstStyle>
            <a:lvl1pPr>
              <a:defRPr>
                <a:solidFill>
                  <a:schemeClr val="accent3"/>
                </a:solidFill>
                <a:latin typeface="Microsoft JhengHei UI" panose="020B0604030504040204" pitchFamily="34" charset="-120"/>
                <a:ea typeface="Microsoft JhengHei UI" panose="020B0604030504040204" pitchFamily="34" charset="-120"/>
              </a:defRPr>
            </a:lvl1pPr>
          </a:lstStyle>
          <a:p>
            <a:fld id="{294A09A9-5501-47C1-A89A-A340965A2BE2}" type="slidenum">
              <a:rPr lang="en-US" altLang="zh-TW" noProof="0" smtClean="0"/>
              <a:pPr/>
              <a:t>‹#›</a:t>
            </a:fld>
            <a:endParaRPr lang="zh-TW" altLang="en-US" noProof="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章節標題">
    <p:spTree>
      <p:nvGrpSpPr>
        <p:cNvPr id="1" name=""/>
        <p:cNvGrpSpPr/>
        <p:nvPr/>
      </p:nvGrpSpPr>
      <p:grpSpPr>
        <a:xfrm>
          <a:off x="0" y="0"/>
          <a:ext cx="0" cy="0"/>
          <a:chOff x="0" y="0"/>
          <a:chExt cx="0" cy="0"/>
        </a:xfrm>
      </p:grpSpPr>
      <p:sp>
        <p:nvSpPr>
          <p:cNvPr id="23" name="手繪多邊形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2" name="標題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rtlCol="0" anchor="b">
            <a:noAutofit/>
          </a:bodyPr>
          <a:lstStyle>
            <a:lvl1pPr algn="l">
              <a:defRPr sz="6000" b="1">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副標題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539075"/>
            <a:ext cx="6245912" cy="1406101"/>
          </a:xfrm>
        </p:spPr>
        <p:txBody>
          <a:bodyPr rtlCol="0">
            <a:noAutofit/>
          </a:bodyPr>
          <a:lstStyle>
            <a:lvl1pPr marL="0" indent="0" algn="l">
              <a:buNone/>
              <a:defRPr sz="3200">
                <a:solidFill>
                  <a:schemeClr val="bg1"/>
                </a:solidFill>
                <a:latin typeface="Microsoft JhengHei UI" panose="020B0604030504040204" pitchFamily="34" charset="-120"/>
                <a:ea typeface="Microsoft JhengHei UI" panose="020B0604030504040204" pitchFamily="34"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TW" altLang="en-US" noProof="0"/>
              <a:t>按一下以編輯母片副標題樣式</a:t>
            </a:r>
          </a:p>
        </p:txBody>
      </p:sp>
      <p:grpSp>
        <p:nvGrpSpPr>
          <p:cNvPr id="6" name="群組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手繪多邊形​​(F)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16" name="手繪多邊形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grpSp>
      <p:sp>
        <p:nvSpPr>
          <p:cNvPr id="17" name="手繪多邊形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18" name="手繪多邊形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圖形">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內容版面配置區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rtlCol="0">
            <a:noAutofit/>
          </a:bodyPr>
          <a:lstStyle>
            <a:lvl1pPr marL="0" indent="0">
              <a:buNone/>
              <a:defRPr>
                <a:latin typeface="Microsoft JhengHei UI" panose="020B0604030504040204" pitchFamily="34" charset="-120"/>
                <a:ea typeface="Microsoft JhengHei UI" panose="020B0604030504040204" pitchFamily="34" charset="-120"/>
              </a:defRPr>
            </a:lvl1pPr>
            <a:lvl2pPr marL="457200" indent="0">
              <a:buNone/>
              <a:defRPr>
                <a:latin typeface="Microsoft JhengHei UI" panose="020B0604030504040204" pitchFamily="34" charset="-120"/>
                <a:ea typeface="Microsoft JhengHei UI" panose="020B0604030504040204" pitchFamily="34" charset="-120"/>
              </a:defRPr>
            </a:lvl2pPr>
            <a:lvl3pPr marL="914400" indent="0">
              <a:buNone/>
              <a:defRPr>
                <a:latin typeface="Microsoft JhengHei UI" panose="020B0604030504040204" pitchFamily="34" charset="-120"/>
                <a:ea typeface="Microsoft JhengHei UI" panose="020B0604030504040204" pitchFamily="34" charset="-120"/>
              </a:defRPr>
            </a:lvl3pPr>
            <a:lvl4pPr marL="1371600" indent="0">
              <a:buNone/>
              <a:defRPr>
                <a:latin typeface="Microsoft JhengHei UI" panose="020B0604030504040204" pitchFamily="34" charset="-120"/>
                <a:ea typeface="Microsoft JhengHei UI" panose="020B0604030504040204" pitchFamily="34" charset="-120"/>
              </a:defRPr>
            </a:lvl4pPr>
            <a:lvl5pPr marL="1828800" indent="0">
              <a:buNone/>
              <a:defRPr>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手繪多邊形​​(F)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5" name="手繪多邊形​​(F)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10" name="日期版面配置區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icrosoft JhengHei UI" panose="020B0604030504040204" pitchFamily="34" charset="-120"/>
                <a:ea typeface="Microsoft JhengHei UI" panose="020B0604030504040204" pitchFamily="34" charset="-120"/>
              </a:defRPr>
            </a:lvl1pPr>
          </a:lstStyle>
          <a:p>
            <a:fld id="{9FB5FF82-8C05-4030-AB2C-90DFCE26C19B}" type="datetime1">
              <a:rPr lang="zh-TW" altLang="en-US" noProof="0" smtClean="0"/>
              <a:t>2022/10/29</a:t>
            </a:fld>
            <a:endParaRPr lang="zh-TW" altLang="en-US" noProof="0"/>
          </a:p>
        </p:txBody>
      </p:sp>
      <p:sp>
        <p:nvSpPr>
          <p:cNvPr id="11" name="頁尾版面配置區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icrosoft JhengHei UI" panose="020B0604030504040204" pitchFamily="34" charset="-120"/>
                <a:ea typeface="Microsoft JhengHei UI" panose="020B0604030504040204" pitchFamily="34" charset="-120"/>
              </a:defRPr>
            </a:lvl1pPr>
          </a:lstStyle>
          <a:p>
            <a:r>
              <a:rPr lang="zh-TW" altLang="en-US" noProof="0"/>
              <a:t>簡報標題</a:t>
            </a:r>
          </a:p>
        </p:txBody>
      </p:sp>
      <p:sp>
        <p:nvSpPr>
          <p:cNvPr id="12" name="投影片編號版面配置區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icrosoft JhengHei UI" panose="020B0604030504040204" pitchFamily="34" charset="-120"/>
                <a:ea typeface="Microsoft JhengHei UI" panose="020B0604030504040204" pitchFamily="34" charset="-120"/>
              </a:defRPr>
            </a:lvl1pPr>
          </a:lstStyle>
          <a:p>
            <a:fld id="{294A09A9-5501-47C1-A89A-A340965A2BE2}" type="slidenum">
              <a:rPr lang="en-US" altLang="zh-TW" noProof="0" smtClean="0"/>
              <a:pPr/>
              <a:t>‹#›</a:t>
            </a:fld>
            <a:endParaRPr lang="zh-TW" altLang="en-US" noProof="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圖表 2">
    <p:bg>
      <p:bgPr>
        <a:solidFill>
          <a:schemeClr val="accent2"/>
        </a:solidFill>
        <a:effectLst/>
      </p:bgPr>
    </p:bg>
    <p:spTree>
      <p:nvGrpSpPr>
        <p:cNvPr id="1" name=""/>
        <p:cNvGrpSpPr/>
        <p:nvPr/>
      </p:nvGrpSpPr>
      <p:grpSpPr>
        <a:xfrm>
          <a:off x="0" y="0"/>
          <a:ext cx="0" cy="0"/>
          <a:chOff x="0" y="0"/>
          <a:chExt cx="0" cy="0"/>
        </a:xfrm>
      </p:grpSpPr>
      <p:grpSp>
        <p:nvGrpSpPr>
          <p:cNvPr id="9" name="群組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手繪多邊形​​(F)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14" name="手繪多邊形​​(F)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grpSp>
      <p:sp>
        <p:nvSpPr>
          <p:cNvPr id="2" name="標題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內容版面配置區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rtlCol="0">
            <a:noAutofit/>
          </a:bodyPr>
          <a:lstStyle>
            <a:lvl1pPr marL="0" indent="0">
              <a:buNone/>
              <a:defRPr>
                <a:latin typeface="Microsoft JhengHei UI" panose="020B0604030504040204" pitchFamily="34" charset="-120"/>
                <a:ea typeface="Microsoft JhengHei UI" panose="020B0604030504040204" pitchFamily="34" charset="-120"/>
              </a:defRPr>
            </a:lvl1pPr>
            <a:lvl2pPr marL="457200" indent="0">
              <a:buNone/>
              <a:defRPr>
                <a:latin typeface="Microsoft JhengHei UI" panose="020B0604030504040204" pitchFamily="34" charset="-120"/>
                <a:ea typeface="Microsoft JhengHei UI" panose="020B0604030504040204" pitchFamily="34" charset="-120"/>
              </a:defRPr>
            </a:lvl2pPr>
            <a:lvl3pPr marL="914400" indent="0">
              <a:buNone/>
              <a:defRPr>
                <a:latin typeface="Microsoft JhengHei UI" panose="020B0604030504040204" pitchFamily="34" charset="-120"/>
                <a:ea typeface="Microsoft JhengHei UI" panose="020B0604030504040204" pitchFamily="34" charset="-120"/>
              </a:defRPr>
            </a:lvl3pPr>
            <a:lvl4pPr marL="1371600" indent="0">
              <a:buNone/>
              <a:defRPr>
                <a:latin typeface="Microsoft JhengHei UI" panose="020B0604030504040204" pitchFamily="34" charset="-120"/>
                <a:ea typeface="Microsoft JhengHei UI" panose="020B0604030504040204" pitchFamily="34" charset="-120"/>
              </a:defRPr>
            </a:lvl4pPr>
            <a:lvl5pPr marL="1828800" indent="0">
              <a:buNone/>
              <a:defRPr>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10" name="日期版面配置區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icrosoft JhengHei UI" panose="020B0604030504040204" pitchFamily="34" charset="-120"/>
                <a:ea typeface="Microsoft JhengHei UI" panose="020B0604030504040204" pitchFamily="34" charset="-120"/>
              </a:defRPr>
            </a:lvl1pPr>
          </a:lstStyle>
          <a:p>
            <a:fld id="{DD97CEFB-BE58-4E85-9425-C51300490EF7}" type="datetime1">
              <a:rPr lang="zh-TW" altLang="en-US" noProof="0" smtClean="0"/>
              <a:t>2022/10/29</a:t>
            </a:fld>
            <a:endParaRPr lang="zh-TW" altLang="en-US" noProof="0"/>
          </a:p>
        </p:txBody>
      </p:sp>
      <p:sp>
        <p:nvSpPr>
          <p:cNvPr id="11" name="頁尾版面配置區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icrosoft JhengHei UI" panose="020B0604030504040204" pitchFamily="34" charset="-120"/>
                <a:ea typeface="Microsoft JhengHei UI" panose="020B0604030504040204" pitchFamily="34" charset="-120"/>
              </a:defRPr>
            </a:lvl1pPr>
          </a:lstStyle>
          <a:p>
            <a:r>
              <a:rPr lang="zh-TW" altLang="en-US" noProof="0"/>
              <a:t>簡報標題</a:t>
            </a:r>
          </a:p>
        </p:txBody>
      </p:sp>
      <p:sp>
        <p:nvSpPr>
          <p:cNvPr id="12" name="投影片編號版面配置區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icrosoft JhengHei UI" panose="020B0604030504040204" pitchFamily="34" charset="-120"/>
                <a:ea typeface="Microsoft JhengHei UI" panose="020B0604030504040204" pitchFamily="34" charset="-120"/>
              </a:defRPr>
            </a:lvl1pPr>
          </a:lstStyle>
          <a:p>
            <a:fld id="{294A09A9-5501-47C1-A89A-A340965A2BE2}" type="slidenum">
              <a:rPr lang="en-US" altLang="zh-TW" noProof="0" smtClean="0"/>
              <a:pPr/>
              <a:t>‹#›</a:t>
            </a:fld>
            <a:endParaRPr lang="zh-TW" altLang="en-US" noProof="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引述">
    <p:bg>
      <p:bgPr>
        <a:solidFill>
          <a:schemeClr val="accent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rtlCol="0">
            <a:noAutofit/>
          </a:bodyPr>
          <a:lstStyle>
            <a:lvl1pPr algn="ctr">
              <a:lnSpc>
                <a:spcPct val="100000"/>
              </a:lnSpc>
              <a:defRPr sz="4600">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8" name="文字版面配置區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rtlCol="0">
            <a:noAutofit/>
          </a:bodyPr>
          <a:lstStyle>
            <a:lvl1pPr marL="0" indent="0" algn="ctr">
              <a:buNone/>
              <a:defRPr sz="23900" b="1">
                <a:solidFill>
                  <a:schemeClr val="accent1">
                    <a:lumMod val="75000"/>
                  </a:schemeClr>
                </a:solidFill>
                <a:latin typeface="Microsoft JhengHei UI" panose="020B0604030504040204" pitchFamily="34" charset="-120"/>
                <a:ea typeface="Microsoft JhengHei UI" panose="020B0604030504040204" pitchFamily="34" charset="-12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zh-TW" altLang="en-US" noProof="0"/>
              <a:t>“</a:t>
            </a:r>
          </a:p>
        </p:txBody>
      </p:sp>
      <p:sp>
        <p:nvSpPr>
          <p:cNvPr id="10" name="文字版面配置區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rtlCol="0">
            <a:noAutofit/>
          </a:bodyPr>
          <a:lstStyle>
            <a:lvl1pPr marL="0" indent="0" algn="r">
              <a:buNone/>
              <a:defRPr sz="2000">
                <a:solidFill>
                  <a:schemeClr val="bg1"/>
                </a:solidFill>
                <a:latin typeface="Microsoft JhengHei UI" panose="020B0604030504040204" pitchFamily="34" charset="-120"/>
                <a:ea typeface="Microsoft JhengHei UI" panose="020B0604030504040204" pitchFamily="34" charset="-120"/>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rtl="0"/>
            <a:r>
              <a:rPr lang="zh-TW" altLang="en-US" noProof="0"/>
              <a:t>按一下以編輯母片文字樣式</a:t>
            </a:r>
          </a:p>
        </p:txBody>
      </p:sp>
      <p:sp>
        <p:nvSpPr>
          <p:cNvPr id="9" name="文字版面配置區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rtlCol="0">
            <a:noAutofit/>
          </a:bodyPr>
          <a:lstStyle>
            <a:lvl1pPr marL="0" indent="0" algn="ctr">
              <a:buNone/>
              <a:defRPr sz="23900" b="1">
                <a:solidFill>
                  <a:schemeClr val="accent1">
                    <a:lumMod val="75000"/>
                  </a:schemeClr>
                </a:solidFill>
                <a:latin typeface="Microsoft JhengHei UI" panose="020B0604030504040204" pitchFamily="34" charset="-120"/>
                <a:ea typeface="Microsoft JhengHei UI" panose="020B0604030504040204" pitchFamily="34" charset="-12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zh-TW" altLang="en-US" noProof="0"/>
              <a:t>”</a:t>
            </a:r>
          </a:p>
        </p:txBody>
      </p:sp>
      <p:sp>
        <p:nvSpPr>
          <p:cNvPr id="3" name="日期版面配置區 2">
            <a:extLst>
              <a:ext uri="{FF2B5EF4-FFF2-40B4-BE49-F238E27FC236}">
                <a16:creationId xmlns:a16="http://schemas.microsoft.com/office/drawing/2014/main" id="{A0C71211-4520-46A1-9487-4AE49C3239EF}"/>
              </a:ext>
            </a:extLst>
          </p:cNvPr>
          <p:cNvSpPr>
            <a:spLocks noGrp="1"/>
          </p:cNvSpPr>
          <p:nvPr>
            <p:ph type="dt" sz="half" idx="10"/>
          </p:nvPr>
        </p:nvSpPr>
        <p:spPr/>
        <p:txBody>
          <a:bodyPr rtlCol="0">
            <a:noAutofit/>
          </a:bodyPr>
          <a:lstStyle>
            <a:lvl1pPr>
              <a:defRPr>
                <a:solidFill>
                  <a:schemeClr val="accent2"/>
                </a:solidFill>
                <a:latin typeface="Microsoft JhengHei UI" panose="020B0604030504040204" pitchFamily="34" charset="-120"/>
                <a:ea typeface="Microsoft JhengHei UI" panose="020B0604030504040204" pitchFamily="34" charset="-120"/>
              </a:defRPr>
            </a:lvl1pPr>
          </a:lstStyle>
          <a:p>
            <a:fld id="{40F68810-067D-4444-BD62-8A5F6BA385C9}" type="datetime1">
              <a:rPr lang="zh-TW" altLang="en-US" noProof="0" smtClean="0"/>
              <a:t>2022/10/29</a:t>
            </a:fld>
            <a:endParaRPr lang="zh-TW" altLang="en-US" noProof="0"/>
          </a:p>
        </p:txBody>
      </p:sp>
      <p:sp>
        <p:nvSpPr>
          <p:cNvPr id="4" name="頁尾版面配置區 3">
            <a:extLst>
              <a:ext uri="{FF2B5EF4-FFF2-40B4-BE49-F238E27FC236}">
                <a16:creationId xmlns:a16="http://schemas.microsoft.com/office/drawing/2014/main" id="{96356206-85FD-45F5-A1F7-128DB34C860F}"/>
              </a:ext>
            </a:extLst>
          </p:cNvPr>
          <p:cNvSpPr>
            <a:spLocks noGrp="1"/>
          </p:cNvSpPr>
          <p:nvPr>
            <p:ph type="ftr" sz="quarter" idx="11"/>
          </p:nvPr>
        </p:nvSpPr>
        <p:spPr/>
        <p:txBody>
          <a:bodyPr rtlCol="0">
            <a:noAutofit/>
          </a:bodyPr>
          <a:lstStyle>
            <a:lvl1pPr>
              <a:defRPr>
                <a:solidFill>
                  <a:schemeClr val="accent2"/>
                </a:solidFill>
                <a:latin typeface="Microsoft JhengHei UI" panose="020B0604030504040204" pitchFamily="34" charset="-120"/>
                <a:ea typeface="Microsoft JhengHei UI" panose="020B0604030504040204" pitchFamily="34" charset="-120"/>
              </a:defRPr>
            </a:lvl1pPr>
          </a:lstStyle>
          <a:p>
            <a:r>
              <a:rPr lang="zh-TW" altLang="en-US" noProof="0"/>
              <a:t>簡報標題</a:t>
            </a:r>
          </a:p>
        </p:txBody>
      </p:sp>
      <p:sp>
        <p:nvSpPr>
          <p:cNvPr id="5" name="投影片編號版面配置區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rtlCol="0">
            <a:noAutofit/>
          </a:bodyPr>
          <a:lstStyle>
            <a:lvl1pPr>
              <a:defRPr>
                <a:solidFill>
                  <a:schemeClr val="accent2"/>
                </a:solidFill>
                <a:latin typeface="Microsoft JhengHei UI" panose="020B0604030504040204" pitchFamily="34" charset="-120"/>
                <a:ea typeface="Microsoft JhengHei UI" panose="020B0604030504040204" pitchFamily="34" charset="-120"/>
              </a:defRPr>
            </a:lvl1pPr>
          </a:lstStyle>
          <a:p>
            <a:fld id="{294A09A9-5501-47C1-A89A-A340965A2BE2}" type="slidenum">
              <a:rPr lang="en-US" altLang="zh-TW" noProof="0" smtClean="0"/>
              <a:pPr/>
              <a:t>‹#›</a:t>
            </a:fld>
            <a:endParaRPr lang="zh-TW" altLang="en-US" noProof="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小組">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31" name="標題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rtlCol="0" anchor="b">
            <a:noAutofit/>
          </a:bodyPr>
          <a:lstStyle>
            <a:lvl1pPr>
              <a:defRPr sz="4800" b="1">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6" name="圖片版面配置區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rtlCol="0">
            <a:noAutofit/>
          </a:bodyPr>
          <a:lstStyle>
            <a:lvl1pPr marL="0" indent="0">
              <a:buNone/>
              <a:defRPr sz="1400">
                <a:solidFill>
                  <a:schemeClr val="tx1"/>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10" name="文字版面配置區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姓名</a:t>
            </a:r>
          </a:p>
        </p:txBody>
      </p:sp>
      <p:sp>
        <p:nvSpPr>
          <p:cNvPr id="11" name="文字版面配置區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職稱</a:t>
            </a:r>
          </a:p>
        </p:txBody>
      </p:sp>
      <p:sp>
        <p:nvSpPr>
          <p:cNvPr id="7" name="圖片版面配置區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rtlCol="0">
            <a:noAutofit/>
          </a:bodyPr>
          <a:lstStyle>
            <a:lvl1pPr marL="0" indent="0">
              <a:buNone/>
              <a:defRPr sz="1400">
                <a:solidFill>
                  <a:schemeClr val="tx1"/>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12" name="文字版面配置區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姓名</a:t>
            </a:r>
          </a:p>
        </p:txBody>
      </p:sp>
      <p:sp>
        <p:nvSpPr>
          <p:cNvPr id="13" name="文字版面配置區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職稱</a:t>
            </a:r>
          </a:p>
        </p:txBody>
      </p:sp>
      <p:sp>
        <p:nvSpPr>
          <p:cNvPr id="8" name="圖片版面配置區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rtlCol="0">
            <a:noAutofit/>
          </a:bodyPr>
          <a:lstStyle>
            <a:lvl1pPr marL="0" indent="0">
              <a:buNone/>
              <a:defRPr sz="1400">
                <a:solidFill>
                  <a:schemeClr val="tx1"/>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14" name="文字版面配置區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姓名</a:t>
            </a:r>
          </a:p>
        </p:txBody>
      </p:sp>
      <p:sp>
        <p:nvSpPr>
          <p:cNvPr id="15" name="文字版面配置區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職稱</a:t>
            </a:r>
          </a:p>
        </p:txBody>
      </p:sp>
      <p:sp>
        <p:nvSpPr>
          <p:cNvPr id="9" name="圖片版面配置區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rtlCol="0">
            <a:noAutofit/>
          </a:bodyPr>
          <a:lstStyle>
            <a:lvl1pPr marL="0" indent="0">
              <a:buNone/>
              <a:defRPr sz="1400">
                <a:solidFill>
                  <a:schemeClr val="tx1"/>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16" name="文字版面配置區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姓名</a:t>
            </a:r>
          </a:p>
        </p:txBody>
      </p:sp>
      <p:sp>
        <p:nvSpPr>
          <p:cNvPr id="17" name="文字版面配置區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職稱</a:t>
            </a:r>
          </a:p>
        </p:txBody>
      </p:sp>
      <p:sp>
        <p:nvSpPr>
          <p:cNvPr id="3" name="日期版面配置區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rtlCol="0">
            <a:noAutofit/>
          </a:bodyPr>
          <a:lstStyle>
            <a:lvl1pPr>
              <a:defRPr>
                <a:solidFill>
                  <a:schemeClr val="accent3"/>
                </a:solidFill>
                <a:latin typeface="Microsoft JhengHei UI" panose="020B0604030504040204" pitchFamily="34" charset="-120"/>
                <a:ea typeface="Microsoft JhengHei UI" panose="020B0604030504040204" pitchFamily="34" charset="-120"/>
              </a:defRPr>
            </a:lvl1pPr>
          </a:lstStyle>
          <a:p>
            <a:fld id="{048C0665-835A-4CF9-BF7B-6D8A73E19DEE}" type="datetime1">
              <a:rPr lang="zh-TW" altLang="en-US" noProof="0" smtClean="0"/>
              <a:t>2022/10/29</a:t>
            </a:fld>
            <a:endParaRPr lang="zh-TW" altLang="en-US" noProof="0"/>
          </a:p>
        </p:txBody>
      </p:sp>
      <p:sp>
        <p:nvSpPr>
          <p:cNvPr id="4" name="頁尾版面配置區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rtlCol="0">
            <a:noAutofit/>
          </a:bodyPr>
          <a:lstStyle>
            <a:lvl1pPr>
              <a:defRPr>
                <a:solidFill>
                  <a:schemeClr val="accent3"/>
                </a:solidFill>
                <a:latin typeface="Microsoft JhengHei UI" panose="020B0604030504040204" pitchFamily="34" charset="-120"/>
                <a:ea typeface="Microsoft JhengHei UI" panose="020B0604030504040204" pitchFamily="34" charset="-120"/>
              </a:defRPr>
            </a:lvl1pPr>
          </a:lstStyle>
          <a:p>
            <a:r>
              <a:rPr lang="zh-TW" altLang="en-US" noProof="0"/>
              <a:t>簡報標題</a:t>
            </a:r>
          </a:p>
        </p:txBody>
      </p:sp>
      <p:sp>
        <p:nvSpPr>
          <p:cNvPr id="5" name="投影片編號版面配置區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rtlCol="0">
            <a:noAutofit/>
          </a:bodyPr>
          <a:lstStyle>
            <a:lvl1pPr>
              <a:defRPr>
                <a:solidFill>
                  <a:schemeClr val="accent3"/>
                </a:solidFill>
                <a:latin typeface="Microsoft JhengHei UI" panose="020B0604030504040204" pitchFamily="34" charset="-120"/>
                <a:ea typeface="Microsoft JhengHei UI" panose="020B0604030504040204" pitchFamily="34" charset="-120"/>
              </a:defRPr>
            </a:lvl1pPr>
          </a:lstStyle>
          <a:p>
            <a:fld id="{294A09A9-5501-47C1-A89A-A340965A2BE2}" type="slidenum">
              <a:rPr lang="en-US" altLang="zh-TW" noProof="0" smtClean="0"/>
              <a:pPr/>
              <a:t>‹#›</a:t>
            </a:fld>
            <a:endParaRPr lang="zh-TW" altLang="en-US" noProof="0"/>
          </a:p>
        </p:txBody>
      </p:sp>
      <p:sp>
        <p:nvSpPr>
          <p:cNvPr id="19" name="手繪多邊形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21" name="手繪多邊形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25" name="手繪多邊形​​(F)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26" name="橢圓​​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27" name="手繪多邊形​​(F)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28" name="手繪多邊形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29" name="手繪多邊形​​(F)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整個團隊">
    <p:bg>
      <p:bgPr>
        <a:solidFill>
          <a:schemeClr val="accent2"/>
        </a:solidFill>
        <a:effectLst/>
      </p:bgPr>
    </p:bg>
    <p:spTree>
      <p:nvGrpSpPr>
        <p:cNvPr id="1" name=""/>
        <p:cNvGrpSpPr/>
        <p:nvPr/>
      </p:nvGrpSpPr>
      <p:grpSpPr>
        <a:xfrm>
          <a:off x="0" y="0"/>
          <a:ext cx="0" cy="0"/>
          <a:chOff x="0" y="0"/>
          <a:chExt cx="0" cy="0"/>
        </a:xfrm>
      </p:grpSpPr>
      <p:sp>
        <p:nvSpPr>
          <p:cNvPr id="54" name="標題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rtlCol="0" anchor="b">
            <a:noAutofit/>
          </a:bodyPr>
          <a:lstStyle>
            <a:lvl1pPr>
              <a:defRPr sz="4800" b="1">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6" name="圖片版面配置區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rtlCol="0">
            <a:noAutofit/>
          </a:bodyPr>
          <a:lstStyle>
            <a:lvl1pPr marL="0" indent="0">
              <a:buNone/>
              <a:defRPr sz="1400">
                <a:solidFill>
                  <a:schemeClr val="tx1"/>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31" name="文字版面配置區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姓名</a:t>
            </a:r>
          </a:p>
        </p:txBody>
      </p:sp>
      <p:sp>
        <p:nvSpPr>
          <p:cNvPr id="32" name="文字版面配置區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職稱</a:t>
            </a:r>
          </a:p>
        </p:txBody>
      </p:sp>
      <p:sp>
        <p:nvSpPr>
          <p:cNvPr id="33" name="圖片版面配置區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rtlCol="0">
            <a:noAutofit/>
          </a:bodyPr>
          <a:lstStyle>
            <a:lvl1pPr marL="0" indent="0">
              <a:buNone/>
              <a:defRPr sz="1400">
                <a:solidFill>
                  <a:schemeClr val="tx1"/>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34" name="文字版面配置區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姓名</a:t>
            </a:r>
          </a:p>
        </p:txBody>
      </p:sp>
      <p:sp>
        <p:nvSpPr>
          <p:cNvPr id="35" name="文字版面配置區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職稱</a:t>
            </a:r>
          </a:p>
        </p:txBody>
      </p:sp>
      <p:sp>
        <p:nvSpPr>
          <p:cNvPr id="36" name="圖片版面配置區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rtlCol="0">
            <a:noAutofit/>
          </a:bodyPr>
          <a:lstStyle>
            <a:lvl1pPr marL="0" indent="0">
              <a:buNone/>
              <a:defRPr sz="1400">
                <a:solidFill>
                  <a:schemeClr val="tx1"/>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37" name="文字版面配置區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姓名</a:t>
            </a:r>
          </a:p>
        </p:txBody>
      </p:sp>
      <p:sp>
        <p:nvSpPr>
          <p:cNvPr id="38" name="文字版面配置區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職稱</a:t>
            </a:r>
          </a:p>
        </p:txBody>
      </p:sp>
      <p:sp>
        <p:nvSpPr>
          <p:cNvPr id="39" name="圖片版面配置區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rtlCol="0">
            <a:noAutofit/>
          </a:bodyPr>
          <a:lstStyle>
            <a:lvl1pPr marL="0" indent="0">
              <a:buNone/>
              <a:defRPr sz="1400">
                <a:solidFill>
                  <a:schemeClr val="tx1"/>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40" name="文字版面配置區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姓名</a:t>
            </a:r>
          </a:p>
        </p:txBody>
      </p:sp>
      <p:sp>
        <p:nvSpPr>
          <p:cNvPr id="41" name="文字版面配置區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職稱</a:t>
            </a:r>
          </a:p>
        </p:txBody>
      </p:sp>
      <p:sp>
        <p:nvSpPr>
          <p:cNvPr id="42" name="圖片版面配置區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rtlCol="0">
            <a:noAutofit/>
          </a:bodyPr>
          <a:lstStyle>
            <a:lvl1pPr marL="0" indent="0">
              <a:buNone/>
              <a:defRPr sz="1400">
                <a:solidFill>
                  <a:schemeClr val="tx1"/>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43" name="文字版面配置區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姓名</a:t>
            </a:r>
          </a:p>
        </p:txBody>
      </p:sp>
      <p:sp>
        <p:nvSpPr>
          <p:cNvPr id="44" name="文字版面配置區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職稱</a:t>
            </a:r>
          </a:p>
        </p:txBody>
      </p:sp>
      <p:sp>
        <p:nvSpPr>
          <p:cNvPr id="45" name="圖片版面配置區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rtlCol="0">
            <a:noAutofit/>
          </a:bodyPr>
          <a:lstStyle>
            <a:lvl1pPr marL="0" indent="0">
              <a:buNone/>
              <a:defRPr sz="1400">
                <a:solidFill>
                  <a:schemeClr val="tx1"/>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46" name="文字版面配置區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姓名</a:t>
            </a:r>
          </a:p>
        </p:txBody>
      </p:sp>
      <p:sp>
        <p:nvSpPr>
          <p:cNvPr id="47" name="文字版面配置區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職稱</a:t>
            </a:r>
          </a:p>
        </p:txBody>
      </p:sp>
      <p:sp>
        <p:nvSpPr>
          <p:cNvPr id="48" name="圖片版面配置區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rtlCol="0">
            <a:noAutofit/>
          </a:bodyPr>
          <a:lstStyle>
            <a:lvl1pPr marL="0" indent="0">
              <a:buNone/>
              <a:defRPr sz="1400">
                <a:solidFill>
                  <a:schemeClr val="tx1"/>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49" name="文字版面配置區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姓名</a:t>
            </a:r>
          </a:p>
        </p:txBody>
      </p:sp>
      <p:sp>
        <p:nvSpPr>
          <p:cNvPr id="50" name="文字版面配置區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職稱</a:t>
            </a:r>
          </a:p>
        </p:txBody>
      </p:sp>
      <p:sp>
        <p:nvSpPr>
          <p:cNvPr id="51" name="圖片版面配置區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rtlCol="0">
            <a:noAutofit/>
          </a:bodyPr>
          <a:lstStyle>
            <a:lvl1pPr marL="0" indent="0">
              <a:buNone/>
              <a:defRPr sz="1400">
                <a:solidFill>
                  <a:schemeClr val="tx1"/>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52" name="文字版面配置區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姓名</a:t>
            </a:r>
          </a:p>
        </p:txBody>
      </p:sp>
      <p:sp>
        <p:nvSpPr>
          <p:cNvPr id="53" name="文字版面配置區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icrosoft JhengHei UI" panose="020B0604030504040204" pitchFamily="34" charset="-120"/>
                <a:ea typeface="Microsoft JhengHei UI" panose="020B0604030504040204" pitchFamily="34" charset="-120"/>
              </a:defRPr>
            </a:lvl1pPr>
          </a:lstStyle>
          <a:p>
            <a:pPr lvl="0" rtl="0"/>
            <a:r>
              <a:rPr lang="zh-TW" altLang="en-US" noProof="0"/>
              <a:t>職稱</a:t>
            </a:r>
          </a:p>
        </p:txBody>
      </p:sp>
      <p:sp>
        <p:nvSpPr>
          <p:cNvPr id="18" name="日期版面配置區 17">
            <a:extLst>
              <a:ext uri="{FF2B5EF4-FFF2-40B4-BE49-F238E27FC236}">
                <a16:creationId xmlns:a16="http://schemas.microsoft.com/office/drawing/2014/main" id="{30445668-2DC5-E84C-8B16-922BC95F13F2}"/>
              </a:ext>
            </a:extLst>
          </p:cNvPr>
          <p:cNvSpPr>
            <a:spLocks noGrp="1"/>
          </p:cNvSpPr>
          <p:nvPr>
            <p:ph type="dt" sz="half" idx="25"/>
          </p:nvPr>
        </p:nvSpPr>
        <p:spPr/>
        <p:txBody>
          <a:bodyPr rtlCol="0">
            <a:noAutofit/>
          </a:bodyPr>
          <a:lstStyle>
            <a:lvl1pPr>
              <a:defRPr>
                <a:solidFill>
                  <a:schemeClr val="accent3"/>
                </a:solidFill>
                <a:latin typeface="Microsoft JhengHei UI" panose="020B0604030504040204" pitchFamily="34" charset="-120"/>
                <a:ea typeface="Microsoft JhengHei UI" panose="020B0604030504040204" pitchFamily="34" charset="-120"/>
              </a:defRPr>
            </a:lvl1pPr>
          </a:lstStyle>
          <a:p>
            <a:fld id="{675623E1-5DCE-4542-968C-BF94A11D2DD4}" type="datetime1">
              <a:rPr lang="zh-TW" altLang="en-US" noProof="0" smtClean="0"/>
              <a:t>2022/10/29</a:t>
            </a:fld>
            <a:endParaRPr lang="zh-TW" altLang="en-US" noProof="0"/>
          </a:p>
        </p:txBody>
      </p:sp>
      <p:sp>
        <p:nvSpPr>
          <p:cNvPr id="22" name="頁尾版面配置區 21">
            <a:extLst>
              <a:ext uri="{FF2B5EF4-FFF2-40B4-BE49-F238E27FC236}">
                <a16:creationId xmlns:a16="http://schemas.microsoft.com/office/drawing/2014/main" id="{D9227732-A878-814C-8621-64ED1B2CCF9F}"/>
              </a:ext>
            </a:extLst>
          </p:cNvPr>
          <p:cNvSpPr>
            <a:spLocks noGrp="1"/>
          </p:cNvSpPr>
          <p:nvPr>
            <p:ph type="ftr" sz="quarter" idx="26"/>
          </p:nvPr>
        </p:nvSpPr>
        <p:spPr/>
        <p:txBody>
          <a:bodyPr rtlCol="0">
            <a:noAutofit/>
          </a:bodyPr>
          <a:lstStyle>
            <a:lvl1pPr>
              <a:defRPr>
                <a:solidFill>
                  <a:schemeClr val="accent3"/>
                </a:solidFill>
                <a:latin typeface="Microsoft JhengHei UI" panose="020B0604030504040204" pitchFamily="34" charset="-120"/>
                <a:ea typeface="Microsoft JhengHei UI" panose="020B0604030504040204" pitchFamily="34" charset="-120"/>
              </a:defRPr>
            </a:lvl1pPr>
          </a:lstStyle>
          <a:p>
            <a:r>
              <a:rPr lang="zh-TW" altLang="en-US" noProof="0"/>
              <a:t>簡報標題</a:t>
            </a:r>
          </a:p>
        </p:txBody>
      </p:sp>
      <p:sp>
        <p:nvSpPr>
          <p:cNvPr id="23" name="投影片編號版面配置區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rtlCol="0">
            <a:noAutofit/>
          </a:bodyPr>
          <a:lstStyle>
            <a:lvl1pPr>
              <a:defRPr>
                <a:solidFill>
                  <a:schemeClr val="accent3"/>
                </a:solidFill>
                <a:latin typeface="Microsoft JhengHei UI" panose="020B0604030504040204" pitchFamily="34" charset="-120"/>
                <a:ea typeface="Microsoft JhengHei UI" panose="020B0604030504040204" pitchFamily="34" charset="-120"/>
              </a:defRPr>
            </a:lvl1pPr>
          </a:lstStyle>
          <a:p>
            <a:fld id="{294A09A9-5501-47C1-A89A-A340965A2BE2}" type="slidenum">
              <a:rPr lang="en-US" altLang="zh-TW" noProof="0" smtClean="0"/>
              <a:pPr/>
              <a:t>‹#›</a:t>
            </a:fld>
            <a:endParaRPr lang="zh-TW" altLang="en-US" noProof="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pPr rtl="0"/>
            <a:r>
              <a:rPr lang="zh-TW" altLang="en-US" noProof="0"/>
              <a:t>按一下以編輯母片標題樣式</a:t>
            </a:r>
          </a:p>
        </p:txBody>
      </p:sp>
      <p:sp>
        <p:nvSpPr>
          <p:cNvPr id="3" name="文字版面配置區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日期版面配置區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icrosoft JhengHei UI" panose="020B0604030504040204" pitchFamily="34" charset="-120"/>
                <a:ea typeface="Microsoft JhengHei UI" panose="020B0604030504040204" pitchFamily="34" charset="-120"/>
              </a:defRPr>
            </a:lvl1pPr>
          </a:lstStyle>
          <a:p>
            <a:fld id="{FCF827C6-B0FB-4CAB-9C5C-422F7C1B12BD}" type="datetime1">
              <a:rPr lang="zh-TW" altLang="en-US" noProof="0" smtClean="0"/>
              <a:t>2022/10/29</a:t>
            </a:fld>
            <a:endParaRPr lang="zh-TW" altLang="en-US" noProof="0"/>
          </a:p>
        </p:txBody>
      </p:sp>
      <p:sp>
        <p:nvSpPr>
          <p:cNvPr id="5" name="頁尾版面配置區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icrosoft JhengHei UI" panose="020B0604030504040204" pitchFamily="34" charset="-120"/>
                <a:ea typeface="Microsoft JhengHei UI" panose="020B0604030504040204" pitchFamily="34" charset="-120"/>
              </a:defRPr>
            </a:lvl1pPr>
          </a:lstStyle>
          <a:p>
            <a:r>
              <a:rPr lang="zh-TW" altLang="en-US" noProof="0"/>
              <a:t>簡報標題</a:t>
            </a:r>
          </a:p>
        </p:txBody>
      </p:sp>
      <p:sp>
        <p:nvSpPr>
          <p:cNvPr id="6" name="投影片編號版面配置區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icrosoft JhengHei UI" panose="020B0604030504040204" pitchFamily="34" charset="-120"/>
                <a:ea typeface="Microsoft JhengHei UI" panose="020B0604030504040204" pitchFamily="34" charset="-120"/>
              </a:defRPr>
            </a:lvl1pPr>
          </a:lstStyle>
          <a:p>
            <a:fld id="{294A09A9-5501-47C1-A89A-A340965A2BE2}" type="slidenum">
              <a:rPr lang="en-US" altLang="zh-TW" noProof="0" smtClean="0"/>
              <a:pPr/>
              <a:t>‹#›</a:t>
            </a:fld>
            <a:endParaRPr lang="zh-TW" altLang="en-US" noProof="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icrosoft JhengHei UI" panose="020B0604030504040204" pitchFamily="34" charset="-120"/>
          <a:ea typeface="Microsoft JhengHei UI" panose="020B0604030504040204"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www.supermarket.com.tw/&#36229;&#36575;&#39854;&#32905;&#31481;&#31565;&#21253;-news3-191.html" TargetMode="External"/><Relationship Id="rId3" Type="http://schemas.openxmlformats.org/officeDocument/2006/relationships/image" Target="../media/image3.png"/><Relationship Id="rId7" Type="http://schemas.openxmlformats.org/officeDocument/2006/relationships/hyperlink" Target="https://www.dachu.co/recipe/231266"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i.imgur.com/7ACi6Nr.png"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rtlCol="0"/>
          <a:lstStyle/>
          <a:p>
            <a:pPr rtl="0"/>
            <a:r>
              <a:rPr lang="en-US" altLang="zh-TW" dirty="0"/>
              <a:t>Midterm</a:t>
            </a:r>
            <a:endParaRPr lang="zh-TW" altLang="en-US" dirty="0"/>
          </a:p>
        </p:txBody>
      </p:sp>
      <p:sp>
        <p:nvSpPr>
          <p:cNvPr id="3" name="副標題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rtlCol="0"/>
          <a:lstStyle/>
          <a:p>
            <a:pPr rtl="0"/>
            <a:r>
              <a:rPr lang="en-US" altLang="zh-TW" dirty="0"/>
              <a:t>Window Program Design</a:t>
            </a:r>
            <a:endParaRPr lang="zh-TW" altLang="en-US"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D09927-06FA-B661-ADDE-539BD907DE73}"/>
              </a:ext>
            </a:extLst>
          </p:cNvPr>
          <p:cNvSpPr>
            <a:spLocks noGrp="1"/>
          </p:cNvSpPr>
          <p:nvPr>
            <p:ph type="title"/>
          </p:nvPr>
        </p:nvSpPr>
        <p:spPr/>
        <p:txBody>
          <a:bodyPr/>
          <a:lstStyle/>
          <a:p>
            <a:r>
              <a:rPr lang="en-US" altLang="zh-TW" dirty="0"/>
              <a:t>Complete Order(6%)</a:t>
            </a:r>
            <a:endParaRPr lang="zh-TW" altLang="en-US" dirty="0"/>
          </a:p>
        </p:txBody>
      </p:sp>
      <p:sp>
        <p:nvSpPr>
          <p:cNvPr id="3" name="內容版面配置區 2">
            <a:extLst>
              <a:ext uri="{FF2B5EF4-FFF2-40B4-BE49-F238E27FC236}">
                <a16:creationId xmlns:a16="http://schemas.microsoft.com/office/drawing/2014/main" id="{385ECECD-47C7-BA1B-96F8-2A76804B705C}"/>
              </a:ext>
            </a:extLst>
          </p:cNvPr>
          <p:cNvSpPr>
            <a:spLocks noGrp="1"/>
          </p:cNvSpPr>
          <p:nvPr>
            <p:ph idx="1"/>
          </p:nvPr>
        </p:nvSpPr>
        <p:spPr>
          <a:xfrm>
            <a:off x="1167493" y="2017467"/>
            <a:ext cx="4422424" cy="4081408"/>
          </a:xfrm>
        </p:spPr>
        <p:txBody>
          <a:bodyPr/>
          <a:lstStyle/>
          <a:p>
            <a:r>
              <a:rPr lang="en-US" altLang="zh-TW" sz="2000" dirty="0"/>
              <a:t>Enter 4 and click enter. Enter the number of the order to be completed.</a:t>
            </a:r>
          </a:p>
          <a:p>
            <a:pPr marL="342900" indent="-342900">
              <a:buFont typeface="Arial" panose="020B0604020202020204" pitchFamily="34" charset="0"/>
              <a:buChar char="•"/>
            </a:pPr>
            <a:r>
              <a:rPr lang="en-US" altLang="zh-TW" sz="2000" dirty="0"/>
              <a:t>If the order doesn’t exist, output: </a:t>
            </a:r>
            <a:r>
              <a:rPr lang="en-US" altLang="zh-TW" sz="2000" dirty="0">
                <a:solidFill>
                  <a:srgbClr val="FF0000"/>
                </a:solidFill>
              </a:rPr>
              <a:t>The order doesn’t exist</a:t>
            </a:r>
            <a:r>
              <a:rPr lang="en-US" altLang="zh-TW" sz="2000" dirty="0"/>
              <a:t>.</a:t>
            </a:r>
            <a:endParaRPr lang="en-US" altLang="zh-TW" sz="2000" dirty="0">
              <a:solidFill>
                <a:srgbClr val="FF0000"/>
              </a:solidFill>
            </a:endParaRPr>
          </a:p>
          <a:p>
            <a:pPr marL="342900" indent="-342900">
              <a:buFont typeface="Arial" panose="020B0604020202020204" pitchFamily="34" charset="0"/>
              <a:buChar char="•"/>
            </a:pPr>
            <a:r>
              <a:rPr lang="en-US" altLang="zh-TW" sz="2000" dirty="0"/>
              <a:t>If the order status is completed, output: </a:t>
            </a:r>
            <a:r>
              <a:rPr lang="en-US" altLang="zh-TW" sz="2000" dirty="0">
                <a:solidFill>
                  <a:srgbClr val="FF0000"/>
                </a:solidFill>
              </a:rPr>
              <a:t>The order is completed</a:t>
            </a:r>
            <a:r>
              <a:rPr lang="en-US" altLang="zh-TW" sz="2000" dirty="0"/>
              <a:t>.</a:t>
            </a:r>
            <a:endParaRPr lang="en-US" altLang="zh-TW" sz="2000" dirty="0">
              <a:solidFill>
                <a:srgbClr val="FF0000"/>
              </a:solidFill>
            </a:endParaRPr>
          </a:p>
          <a:p>
            <a:pPr marL="342900" indent="-342900">
              <a:buFont typeface="Arial" panose="020B0604020202020204" pitchFamily="34" charset="0"/>
              <a:buChar char="•"/>
            </a:pPr>
            <a:r>
              <a:rPr lang="en-US" altLang="zh-TW" sz="2000" dirty="0"/>
              <a:t>If the order is not completed, output: </a:t>
            </a:r>
            <a:r>
              <a:rPr lang="en-US" altLang="zh-TW" sz="2000" dirty="0">
                <a:solidFill>
                  <a:srgbClr val="FF0000"/>
                </a:solidFill>
              </a:rPr>
              <a:t>order completed: &lt;order number&gt;</a:t>
            </a:r>
            <a:br>
              <a:rPr lang="en-US" altLang="zh-TW" sz="2000" dirty="0">
                <a:solidFill>
                  <a:srgbClr val="FF0000"/>
                </a:solidFill>
              </a:rPr>
            </a:br>
            <a:r>
              <a:rPr lang="en-US" altLang="zh-TW" sz="2000" dirty="0"/>
              <a:t>and change the order status to completed</a:t>
            </a:r>
          </a:p>
        </p:txBody>
      </p:sp>
      <p:sp>
        <p:nvSpPr>
          <p:cNvPr id="6" name="投影片編號版面配置區 5">
            <a:extLst>
              <a:ext uri="{FF2B5EF4-FFF2-40B4-BE49-F238E27FC236}">
                <a16:creationId xmlns:a16="http://schemas.microsoft.com/office/drawing/2014/main" id="{5E2C1ABD-5B28-ED4E-0380-F6402B57B8AD}"/>
              </a:ext>
            </a:extLst>
          </p:cNvPr>
          <p:cNvSpPr>
            <a:spLocks noGrp="1"/>
          </p:cNvSpPr>
          <p:nvPr>
            <p:ph type="sldNum" sz="quarter" idx="4"/>
          </p:nvPr>
        </p:nvSpPr>
        <p:spPr/>
        <p:txBody>
          <a:bodyPr/>
          <a:lstStyle/>
          <a:p>
            <a:fld id="{294A09A9-5501-47C1-A89A-A340965A2BE2}" type="slidenum">
              <a:rPr lang="en-US" altLang="zh-TW" noProof="0" smtClean="0"/>
              <a:pPr/>
              <a:t>10</a:t>
            </a:fld>
            <a:endParaRPr lang="zh-TW" altLang="en-US" noProof="0"/>
          </a:p>
        </p:txBody>
      </p:sp>
      <p:pic>
        <p:nvPicPr>
          <p:cNvPr id="5" name="圖片 4">
            <a:extLst>
              <a:ext uri="{FF2B5EF4-FFF2-40B4-BE49-F238E27FC236}">
                <a16:creationId xmlns:a16="http://schemas.microsoft.com/office/drawing/2014/main" id="{7F64B951-90C3-163C-3D33-65454CDCE8EB}"/>
              </a:ext>
            </a:extLst>
          </p:cNvPr>
          <p:cNvPicPr>
            <a:picLocks noChangeAspect="1"/>
          </p:cNvPicPr>
          <p:nvPr/>
        </p:nvPicPr>
        <p:blipFill>
          <a:blip r:embed="rId2"/>
          <a:stretch>
            <a:fillRect/>
          </a:stretch>
        </p:blipFill>
        <p:spPr>
          <a:xfrm>
            <a:off x="5851854" y="2062162"/>
            <a:ext cx="6181725" cy="2733675"/>
          </a:xfrm>
          <a:prstGeom prst="rect">
            <a:avLst/>
          </a:prstGeom>
        </p:spPr>
      </p:pic>
      <p:sp>
        <p:nvSpPr>
          <p:cNvPr id="4" name="TextBox 3">
            <a:extLst>
              <a:ext uri="{FF2B5EF4-FFF2-40B4-BE49-F238E27FC236}">
                <a16:creationId xmlns:a16="http://schemas.microsoft.com/office/drawing/2014/main" id="{05F83391-1723-AEA4-D92F-507E4B1DA42C}"/>
              </a:ext>
            </a:extLst>
          </p:cNvPr>
          <p:cNvSpPr txBox="1"/>
          <p:nvPr/>
        </p:nvSpPr>
        <p:spPr>
          <a:xfrm>
            <a:off x="7692650" y="2255987"/>
            <a:ext cx="2500132" cy="230832"/>
          </a:xfrm>
          <a:prstGeom prst="rect">
            <a:avLst/>
          </a:prstGeom>
          <a:noFill/>
        </p:spPr>
        <p:txBody>
          <a:bodyPr wrap="square" rtlCol="0">
            <a:spAutoFit/>
          </a:bodyPr>
          <a:lstStyle/>
          <a:p>
            <a:r>
              <a:rPr lang="en-US" sz="900" dirty="0">
                <a:solidFill>
                  <a:schemeClr val="bg1"/>
                </a:solidFill>
              </a:rPr>
              <a:t>Please enter a number to select a function </a:t>
            </a:r>
          </a:p>
        </p:txBody>
      </p:sp>
      <p:sp>
        <p:nvSpPr>
          <p:cNvPr id="7" name="TextBox 6">
            <a:extLst>
              <a:ext uri="{FF2B5EF4-FFF2-40B4-BE49-F238E27FC236}">
                <a16:creationId xmlns:a16="http://schemas.microsoft.com/office/drawing/2014/main" id="{EF1DAC14-2368-583A-AC00-C053C3D30646}"/>
              </a:ext>
            </a:extLst>
          </p:cNvPr>
          <p:cNvSpPr txBox="1"/>
          <p:nvPr/>
        </p:nvSpPr>
        <p:spPr>
          <a:xfrm>
            <a:off x="7113916" y="2611586"/>
            <a:ext cx="2500132" cy="230832"/>
          </a:xfrm>
          <a:prstGeom prst="rect">
            <a:avLst/>
          </a:prstGeom>
          <a:noFill/>
        </p:spPr>
        <p:txBody>
          <a:bodyPr wrap="square" rtlCol="0">
            <a:spAutoFit/>
          </a:bodyPr>
          <a:lstStyle/>
          <a:p>
            <a:r>
              <a:rPr lang="en-US" sz="900" dirty="0">
                <a:solidFill>
                  <a:schemeClr val="bg1"/>
                </a:solidFill>
              </a:rPr>
              <a:t>The order doesn’t exist</a:t>
            </a:r>
          </a:p>
        </p:txBody>
      </p:sp>
      <p:sp>
        <p:nvSpPr>
          <p:cNvPr id="8" name="TextBox 7">
            <a:extLst>
              <a:ext uri="{FF2B5EF4-FFF2-40B4-BE49-F238E27FC236}">
                <a16:creationId xmlns:a16="http://schemas.microsoft.com/office/drawing/2014/main" id="{B4DAA264-84D5-D4E8-5DA9-AB771ED7DBF1}"/>
              </a:ext>
            </a:extLst>
          </p:cNvPr>
          <p:cNvSpPr txBox="1"/>
          <p:nvPr/>
        </p:nvSpPr>
        <p:spPr>
          <a:xfrm>
            <a:off x="7530604" y="2449812"/>
            <a:ext cx="2500132" cy="230832"/>
          </a:xfrm>
          <a:prstGeom prst="rect">
            <a:avLst/>
          </a:prstGeom>
          <a:noFill/>
        </p:spPr>
        <p:txBody>
          <a:bodyPr wrap="square" rtlCol="0">
            <a:spAutoFit/>
          </a:bodyPr>
          <a:lstStyle/>
          <a:p>
            <a:r>
              <a:rPr lang="en-US" sz="900" dirty="0">
                <a:solidFill>
                  <a:schemeClr val="bg1"/>
                </a:solidFill>
              </a:rPr>
              <a:t>Please enter the order number</a:t>
            </a:r>
          </a:p>
        </p:txBody>
      </p:sp>
      <p:sp>
        <p:nvSpPr>
          <p:cNvPr id="9" name="TextBox 8">
            <a:extLst>
              <a:ext uri="{FF2B5EF4-FFF2-40B4-BE49-F238E27FC236}">
                <a16:creationId xmlns:a16="http://schemas.microsoft.com/office/drawing/2014/main" id="{1512EE7D-E668-2C30-A6B4-332FC428FC17}"/>
              </a:ext>
            </a:extLst>
          </p:cNvPr>
          <p:cNvSpPr txBox="1"/>
          <p:nvPr/>
        </p:nvSpPr>
        <p:spPr>
          <a:xfrm>
            <a:off x="6755101" y="3525912"/>
            <a:ext cx="2500132" cy="230832"/>
          </a:xfrm>
          <a:prstGeom prst="rect">
            <a:avLst/>
          </a:prstGeom>
          <a:noFill/>
        </p:spPr>
        <p:txBody>
          <a:bodyPr wrap="square" rtlCol="0">
            <a:spAutoFit/>
          </a:bodyPr>
          <a:lstStyle/>
          <a:p>
            <a:r>
              <a:rPr lang="en-US" sz="900" dirty="0">
                <a:solidFill>
                  <a:schemeClr val="bg1"/>
                </a:solidFill>
              </a:rPr>
              <a:t>The order is completed</a:t>
            </a:r>
          </a:p>
        </p:txBody>
      </p:sp>
      <p:sp>
        <p:nvSpPr>
          <p:cNvPr id="10" name="TextBox 9">
            <a:extLst>
              <a:ext uri="{FF2B5EF4-FFF2-40B4-BE49-F238E27FC236}">
                <a16:creationId xmlns:a16="http://schemas.microsoft.com/office/drawing/2014/main" id="{8B6295AC-C138-F402-6AE2-A87A72C56422}"/>
              </a:ext>
            </a:extLst>
          </p:cNvPr>
          <p:cNvSpPr txBox="1"/>
          <p:nvPr/>
        </p:nvSpPr>
        <p:spPr>
          <a:xfrm>
            <a:off x="6836124" y="4440238"/>
            <a:ext cx="2500132" cy="230832"/>
          </a:xfrm>
          <a:prstGeom prst="rect">
            <a:avLst/>
          </a:prstGeom>
          <a:noFill/>
        </p:spPr>
        <p:txBody>
          <a:bodyPr wrap="square" rtlCol="0">
            <a:spAutoFit/>
          </a:bodyPr>
          <a:lstStyle/>
          <a:p>
            <a:r>
              <a:rPr lang="en-US" sz="900" dirty="0">
                <a:solidFill>
                  <a:schemeClr val="bg1"/>
                </a:solidFill>
              </a:rPr>
              <a:t>Order completed</a:t>
            </a:r>
          </a:p>
        </p:txBody>
      </p:sp>
    </p:spTree>
    <p:extLst>
      <p:ext uri="{BB962C8B-B14F-4D97-AF65-F5344CB8AC3E}">
        <p14:creationId xmlns:p14="http://schemas.microsoft.com/office/powerpoint/2010/main" val="302852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D09927-06FA-B661-ADDE-539BD907DE73}"/>
              </a:ext>
            </a:extLst>
          </p:cNvPr>
          <p:cNvSpPr>
            <a:spLocks noGrp="1"/>
          </p:cNvSpPr>
          <p:nvPr>
            <p:ph type="title"/>
          </p:nvPr>
        </p:nvSpPr>
        <p:spPr/>
        <p:txBody>
          <a:bodyPr/>
          <a:lstStyle/>
          <a:p>
            <a:r>
              <a:rPr lang="en-US" altLang="zh-TW" dirty="0"/>
              <a:t>View</a:t>
            </a:r>
            <a:r>
              <a:rPr lang="zh-TW" altLang="en-US" dirty="0"/>
              <a:t> </a:t>
            </a:r>
            <a:r>
              <a:rPr lang="en-US" altLang="zh-TW" dirty="0"/>
              <a:t>Turnover(5%)</a:t>
            </a:r>
            <a:endParaRPr lang="zh-TW" altLang="en-US" dirty="0"/>
          </a:p>
        </p:txBody>
      </p:sp>
      <p:sp>
        <p:nvSpPr>
          <p:cNvPr id="6" name="投影片編號版面配置區 5">
            <a:extLst>
              <a:ext uri="{FF2B5EF4-FFF2-40B4-BE49-F238E27FC236}">
                <a16:creationId xmlns:a16="http://schemas.microsoft.com/office/drawing/2014/main" id="{5E2C1ABD-5B28-ED4E-0380-F6402B57B8AD}"/>
              </a:ext>
            </a:extLst>
          </p:cNvPr>
          <p:cNvSpPr>
            <a:spLocks noGrp="1"/>
          </p:cNvSpPr>
          <p:nvPr>
            <p:ph type="sldNum" sz="quarter" idx="4"/>
          </p:nvPr>
        </p:nvSpPr>
        <p:spPr/>
        <p:txBody>
          <a:bodyPr/>
          <a:lstStyle/>
          <a:p>
            <a:fld id="{294A09A9-5501-47C1-A89A-A340965A2BE2}" type="slidenum">
              <a:rPr lang="en-US" altLang="zh-TW" noProof="0" smtClean="0"/>
              <a:pPr/>
              <a:t>11</a:t>
            </a:fld>
            <a:endParaRPr lang="zh-TW" altLang="en-US" noProof="0"/>
          </a:p>
        </p:txBody>
      </p:sp>
      <p:sp>
        <p:nvSpPr>
          <p:cNvPr id="5" name="內容版面配置區 4">
            <a:extLst>
              <a:ext uri="{FF2B5EF4-FFF2-40B4-BE49-F238E27FC236}">
                <a16:creationId xmlns:a16="http://schemas.microsoft.com/office/drawing/2014/main" id="{638C6664-CF2D-A667-75FB-07819942A46F}"/>
              </a:ext>
            </a:extLst>
          </p:cNvPr>
          <p:cNvSpPr>
            <a:spLocks noGrp="1"/>
          </p:cNvSpPr>
          <p:nvPr>
            <p:ph idx="1"/>
          </p:nvPr>
        </p:nvSpPr>
        <p:spPr>
          <a:xfrm>
            <a:off x="1167492" y="1908372"/>
            <a:ext cx="4422424" cy="3940337"/>
          </a:xfrm>
        </p:spPr>
        <p:txBody>
          <a:bodyPr/>
          <a:lstStyle/>
          <a:p>
            <a:r>
              <a:rPr lang="en-US" altLang="zh-TW" sz="2000" dirty="0"/>
              <a:t>Enter 5 and click enter to print out the current total turnover. It must include the following:</a:t>
            </a:r>
          </a:p>
          <a:p>
            <a:pPr marL="342900" indent="-342900">
              <a:buFont typeface="Arial" panose="020B0604020202020204" pitchFamily="34" charset="0"/>
              <a:buChar char="•"/>
            </a:pPr>
            <a:r>
              <a:rPr lang="en-US" altLang="zh-TW" sz="2000" dirty="0"/>
              <a:t>turnover</a:t>
            </a:r>
          </a:p>
          <a:p>
            <a:pPr marL="342900" indent="-342900">
              <a:buFont typeface="Arial" panose="020B0604020202020204" pitchFamily="34" charset="0"/>
              <a:buChar char="•"/>
            </a:pPr>
            <a:r>
              <a:rPr lang="en-US" altLang="zh-TW" sz="2000" dirty="0"/>
              <a:t>The total number of bamboo shoot buns sold</a:t>
            </a:r>
          </a:p>
          <a:p>
            <a:pPr marL="342900" indent="-342900">
              <a:buFont typeface="Arial" panose="020B0604020202020204" pitchFamily="34" charset="0"/>
              <a:buChar char="•"/>
            </a:pPr>
            <a:r>
              <a:rPr lang="en-US" altLang="zh-TW" sz="2000" dirty="0"/>
              <a:t>The total number of char siew buns sold</a:t>
            </a:r>
          </a:p>
          <a:p>
            <a:pPr marL="342900" indent="-342900">
              <a:buFont typeface="Arial" panose="020B0604020202020204" pitchFamily="34" charset="0"/>
              <a:buChar char="•"/>
            </a:pPr>
            <a:r>
              <a:rPr lang="en-US" altLang="zh-TW" sz="2000" dirty="0"/>
              <a:t>The total number of cry cry buns sold</a:t>
            </a:r>
          </a:p>
          <a:p>
            <a:pPr marL="342900" indent="-342900">
              <a:buFont typeface="Arial" panose="020B0604020202020204" pitchFamily="34" charset="0"/>
              <a:buChar char="•"/>
            </a:pPr>
            <a:endParaRPr lang="en-US" altLang="zh-TW" sz="2000" dirty="0"/>
          </a:p>
          <a:p>
            <a:r>
              <a:rPr lang="en-US" altLang="zh-TW" sz="2000" dirty="0"/>
              <a:t>Only the </a:t>
            </a:r>
            <a:r>
              <a:rPr lang="en-US" altLang="zh-TW" sz="2000" dirty="0">
                <a:solidFill>
                  <a:srgbClr val="FF0000"/>
                </a:solidFill>
              </a:rPr>
              <a:t>completed</a:t>
            </a:r>
            <a:r>
              <a:rPr lang="en-US" altLang="zh-TW" sz="2000" dirty="0"/>
              <a:t> orders are counted. Uncompleted orders are not included.</a:t>
            </a:r>
          </a:p>
          <a:p>
            <a:endParaRPr lang="en-US" altLang="zh-TW" sz="2000" dirty="0"/>
          </a:p>
        </p:txBody>
      </p:sp>
      <p:pic>
        <p:nvPicPr>
          <p:cNvPr id="4" name="圖片 3">
            <a:extLst>
              <a:ext uri="{FF2B5EF4-FFF2-40B4-BE49-F238E27FC236}">
                <a16:creationId xmlns:a16="http://schemas.microsoft.com/office/drawing/2014/main" id="{6A3D6D47-8521-D5F9-7A36-16D55D002490}"/>
              </a:ext>
            </a:extLst>
          </p:cNvPr>
          <p:cNvPicPr>
            <a:picLocks noChangeAspect="1"/>
          </p:cNvPicPr>
          <p:nvPr/>
        </p:nvPicPr>
        <p:blipFill>
          <a:blip r:embed="rId2"/>
          <a:stretch>
            <a:fillRect/>
          </a:stretch>
        </p:blipFill>
        <p:spPr>
          <a:xfrm>
            <a:off x="5918799" y="1908372"/>
            <a:ext cx="6134100" cy="1457325"/>
          </a:xfrm>
          <a:prstGeom prst="rect">
            <a:avLst/>
          </a:prstGeom>
        </p:spPr>
      </p:pic>
    </p:spTree>
    <p:extLst>
      <p:ext uri="{BB962C8B-B14F-4D97-AF65-F5344CB8AC3E}">
        <p14:creationId xmlns:p14="http://schemas.microsoft.com/office/powerpoint/2010/main" val="3213713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D09927-06FA-B661-ADDE-539BD907DE73}"/>
              </a:ext>
            </a:extLst>
          </p:cNvPr>
          <p:cNvSpPr>
            <a:spLocks noGrp="1"/>
          </p:cNvSpPr>
          <p:nvPr>
            <p:ph type="title"/>
          </p:nvPr>
        </p:nvSpPr>
        <p:spPr/>
        <p:txBody>
          <a:bodyPr/>
          <a:lstStyle/>
          <a:p>
            <a:r>
              <a:rPr lang="en-US" altLang="zh-TW" dirty="0"/>
              <a:t>Baozi Shop Closed(4%)</a:t>
            </a:r>
            <a:endParaRPr lang="zh-TW" altLang="en-US" dirty="0"/>
          </a:p>
        </p:txBody>
      </p:sp>
      <p:sp>
        <p:nvSpPr>
          <p:cNvPr id="3" name="內容版面配置區 2">
            <a:extLst>
              <a:ext uri="{FF2B5EF4-FFF2-40B4-BE49-F238E27FC236}">
                <a16:creationId xmlns:a16="http://schemas.microsoft.com/office/drawing/2014/main" id="{385ECECD-47C7-BA1B-96F8-2A76804B705C}"/>
              </a:ext>
            </a:extLst>
          </p:cNvPr>
          <p:cNvSpPr>
            <a:spLocks noGrp="1"/>
          </p:cNvSpPr>
          <p:nvPr>
            <p:ph idx="1"/>
          </p:nvPr>
        </p:nvSpPr>
        <p:spPr>
          <a:xfrm>
            <a:off x="1167493" y="2017467"/>
            <a:ext cx="6863699" cy="3606956"/>
          </a:xfrm>
        </p:spPr>
        <p:txBody>
          <a:bodyPr/>
          <a:lstStyle/>
          <a:p>
            <a:r>
              <a:rPr lang="en-US" altLang="zh-TW" dirty="0"/>
              <a:t>Enter 6 and click enter to end the program.</a:t>
            </a:r>
            <a:endParaRPr lang="zh-TW" altLang="en-US" dirty="0"/>
          </a:p>
        </p:txBody>
      </p:sp>
      <p:sp>
        <p:nvSpPr>
          <p:cNvPr id="6" name="投影片編號版面配置區 5">
            <a:extLst>
              <a:ext uri="{FF2B5EF4-FFF2-40B4-BE49-F238E27FC236}">
                <a16:creationId xmlns:a16="http://schemas.microsoft.com/office/drawing/2014/main" id="{5E2C1ABD-5B28-ED4E-0380-F6402B57B8AD}"/>
              </a:ext>
            </a:extLst>
          </p:cNvPr>
          <p:cNvSpPr>
            <a:spLocks noGrp="1"/>
          </p:cNvSpPr>
          <p:nvPr>
            <p:ph type="sldNum" sz="quarter" idx="4"/>
          </p:nvPr>
        </p:nvSpPr>
        <p:spPr/>
        <p:txBody>
          <a:bodyPr/>
          <a:lstStyle/>
          <a:p>
            <a:fld id="{294A09A9-5501-47C1-A89A-A340965A2BE2}" type="slidenum">
              <a:rPr lang="en-US" altLang="zh-TW" noProof="0" smtClean="0"/>
              <a:pPr/>
              <a:t>12</a:t>
            </a:fld>
            <a:endParaRPr lang="zh-TW" altLang="en-US" noProof="0"/>
          </a:p>
        </p:txBody>
      </p:sp>
    </p:spTree>
    <p:extLst>
      <p:ext uri="{BB962C8B-B14F-4D97-AF65-F5344CB8AC3E}">
        <p14:creationId xmlns:p14="http://schemas.microsoft.com/office/powerpoint/2010/main" val="403539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rtlCol="0"/>
          <a:lstStyle/>
          <a:p>
            <a:pPr rtl="0"/>
            <a:r>
              <a:rPr lang="en-US" altLang="zh-TW" dirty="0"/>
              <a:t>Wordle</a:t>
            </a:r>
            <a:endParaRPr lang="zh-TW" altLang="en-US" dirty="0"/>
          </a:p>
        </p:txBody>
      </p:sp>
      <p:sp>
        <p:nvSpPr>
          <p:cNvPr id="4" name="文字版面配置區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pPr rtl="0"/>
            <a:r>
              <a:rPr lang="en-US" altLang="zh-TW" dirty="0"/>
              <a:t>Q2(30%)</a:t>
            </a:r>
            <a:endParaRPr lang="zh-TW" altLang="en-US" dirty="0"/>
          </a:p>
        </p:txBody>
      </p:sp>
      <p:pic>
        <p:nvPicPr>
          <p:cNvPr id="3" name="圖片 2">
            <a:extLst>
              <a:ext uri="{FF2B5EF4-FFF2-40B4-BE49-F238E27FC236}">
                <a16:creationId xmlns:a16="http://schemas.microsoft.com/office/drawing/2014/main" id="{6F88E7BD-A22D-F75A-4503-33971E5FD5BE}"/>
              </a:ext>
            </a:extLst>
          </p:cNvPr>
          <p:cNvPicPr>
            <a:picLocks noChangeAspect="1"/>
          </p:cNvPicPr>
          <p:nvPr/>
        </p:nvPicPr>
        <p:blipFill>
          <a:blip r:embed="rId3"/>
          <a:stretch>
            <a:fillRect/>
          </a:stretch>
        </p:blipFill>
        <p:spPr>
          <a:xfrm>
            <a:off x="6704655" y="873604"/>
            <a:ext cx="4678153" cy="5146791"/>
          </a:xfrm>
          <a:prstGeom prst="rect">
            <a:avLst/>
          </a:prstGeom>
        </p:spPr>
      </p:pic>
    </p:spTree>
    <p:extLst>
      <p:ext uri="{BB962C8B-B14F-4D97-AF65-F5344CB8AC3E}">
        <p14:creationId xmlns:p14="http://schemas.microsoft.com/office/powerpoint/2010/main" val="3446797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D09927-06FA-B661-ADDE-539BD907DE73}"/>
              </a:ext>
            </a:extLst>
          </p:cNvPr>
          <p:cNvSpPr>
            <a:spLocks noGrp="1"/>
          </p:cNvSpPr>
          <p:nvPr>
            <p:ph type="title"/>
          </p:nvPr>
        </p:nvSpPr>
        <p:spPr/>
        <p:txBody>
          <a:bodyPr/>
          <a:lstStyle/>
          <a:p>
            <a:r>
              <a:rPr lang="en-US" altLang="zh-TW" dirty="0"/>
              <a:t>Wordle Distribution</a:t>
            </a:r>
            <a:endParaRPr lang="zh-TW" altLang="en-US" dirty="0"/>
          </a:p>
        </p:txBody>
      </p:sp>
      <p:sp>
        <p:nvSpPr>
          <p:cNvPr id="3" name="內容版面配置區 2">
            <a:extLst>
              <a:ext uri="{FF2B5EF4-FFF2-40B4-BE49-F238E27FC236}">
                <a16:creationId xmlns:a16="http://schemas.microsoft.com/office/drawing/2014/main" id="{385ECECD-47C7-BA1B-96F8-2A76804B705C}"/>
              </a:ext>
            </a:extLst>
          </p:cNvPr>
          <p:cNvSpPr>
            <a:spLocks noGrp="1"/>
          </p:cNvSpPr>
          <p:nvPr>
            <p:ph idx="1"/>
          </p:nvPr>
        </p:nvSpPr>
        <p:spPr>
          <a:xfrm>
            <a:off x="1167492" y="1957171"/>
            <a:ext cx="9046028" cy="4581741"/>
          </a:xfrm>
        </p:spPr>
        <p:txBody>
          <a:bodyPr/>
          <a:lstStyle/>
          <a:p>
            <a:pPr>
              <a:buFont typeface="Arial" panose="020B0604020202020204" pitchFamily="34" charset="0"/>
              <a:buChar char="•"/>
            </a:pPr>
            <a:r>
              <a:rPr lang="zh-TW" altLang="en-US" sz="2400" dirty="0">
                <a:solidFill>
                  <a:srgbClr val="333333"/>
                </a:solidFill>
                <a:latin typeface="-apple-system"/>
              </a:rPr>
              <a:t> </a:t>
            </a:r>
            <a:r>
              <a:rPr lang="en-US" altLang="zh-TW" sz="2400" dirty="0">
                <a:solidFill>
                  <a:srgbClr val="333333"/>
                </a:solidFill>
                <a:latin typeface="-apple-system"/>
              </a:rPr>
              <a:t>Randomly select an answer</a:t>
            </a:r>
            <a:r>
              <a:rPr lang="zh-TW" altLang="en-US" sz="2400" dirty="0">
                <a:solidFill>
                  <a:srgbClr val="333333"/>
                </a:solidFill>
                <a:latin typeface="-apple-system"/>
              </a:rPr>
              <a:t> </a:t>
            </a:r>
            <a:r>
              <a:rPr lang="en-US" altLang="zh-TW" sz="2400" dirty="0">
                <a:solidFill>
                  <a:srgbClr val="333333"/>
                </a:solidFill>
                <a:latin typeface="-apple-system"/>
              </a:rPr>
              <a:t>(load</a:t>
            </a:r>
            <a:r>
              <a:rPr lang="zh-TW" altLang="en-US" sz="2400" dirty="0">
                <a:solidFill>
                  <a:srgbClr val="333333"/>
                </a:solidFill>
                <a:latin typeface="-apple-system"/>
              </a:rPr>
              <a:t> </a:t>
            </a:r>
            <a:r>
              <a:rPr lang="en-US" altLang="zh-TW" sz="2400" dirty="0">
                <a:solidFill>
                  <a:srgbClr val="333333"/>
                </a:solidFill>
                <a:latin typeface="-apple-system"/>
              </a:rPr>
              <a:t>wordlist.txt ) and create the see answer – 5 points</a:t>
            </a:r>
          </a:p>
          <a:p>
            <a:pPr>
              <a:buFont typeface="Arial" panose="020B0604020202020204" pitchFamily="34" charset="0"/>
              <a:buChar char="•"/>
            </a:pPr>
            <a:endParaRPr lang="en-US" altLang="zh-TW" sz="2400" dirty="0">
              <a:solidFill>
                <a:srgbClr val="333333"/>
              </a:solidFill>
              <a:latin typeface="-apple-system"/>
            </a:endParaRPr>
          </a:p>
          <a:p>
            <a:pPr>
              <a:buFont typeface="Arial" panose="020B0604020202020204" pitchFamily="34" charset="0"/>
              <a:buChar char="•"/>
            </a:pPr>
            <a:r>
              <a:rPr lang="zh-TW" altLang="en-US" sz="2400" dirty="0">
                <a:solidFill>
                  <a:srgbClr val="333333"/>
                </a:solidFill>
                <a:latin typeface="-apple-system"/>
              </a:rPr>
              <a:t> </a:t>
            </a:r>
            <a:r>
              <a:rPr lang="en-US" altLang="zh-TW" sz="2400" dirty="0">
                <a:solidFill>
                  <a:srgbClr val="333333"/>
                </a:solidFill>
                <a:latin typeface="-apple-system"/>
              </a:rPr>
              <a:t>Determine whether the spot of the letter is right or wrong– 10 points</a:t>
            </a:r>
          </a:p>
          <a:p>
            <a:pPr>
              <a:buFont typeface="Arial" panose="020B0604020202020204" pitchFamily="34" charset="0"/>
              <a:buChar char="•"/>
            </a:pPr>
            <a:endParaRPr lang="en-US" altLang="zh-TW" sz="2400" dirty="0">
              <a:solidFill>
                <a:srgbClr val="333333"/>
              </a:solidFill>
              <a:latin typeface="-apple-system"/>
            </a:endParaRPr>
          </a:p>
          <a:p>
            <a:pPr>
              <a:buFont typeface="Arial" panose="020B0604020202020204" pitchFamily="34" charset="0"/>
              <a:buChar char="•"/>
            </a:pPr>
            <a:r>
              <a:rPr lang="zh-TW" altLang="en-US" sz="2400" dirty="0">
                <a:solidFill>
                  <a:srgbClr val="333333"/>
                </a:solidFill>
                <a:latin typeface="-apple-system"/>
              </a:rPr>
              <a:t> </a:t>
            </a:r>
            <a:r>
              <a:rPr lang="en-US" altLang="zh-TW" sz="2400" dirty="0">
                <a:solidFill>
                  <a:srgbClr val="333333"/>
                </a:solidFill>
                <a:latin typeface="-apple-system"/>
              </a:rPr>
              <a:t>Load the keyboard input</a:t>
            </a:r>
            <a:r>
              <a:rPr lang="zh-TW" altLang="en-US" sz="2400" dirty="0">
                <a:solidFill>
                  <a:srgbClr val="333333"/>
                </a:solidFill>
                <a:latin typeface="-apple-system"/>
              </a:rPr>
              <a:t>（</a:t>
            </a:r>
            <a:r>
              <a:rPr lang="en-US" altLang="zh-TW" sz="2400" dirty="0">
                <a:solidFill>
                  <a:srgbClr val="333333"/>
                </a:solidFill>
                <a:latin typeface="-apple-system"/>
              </a:rPr>
              <a:t>backspace can be used to delete the previous letter</a:t>
            </a:r>
            <a:r>
              <a:rPr lang="zh-TW" altLang="en-US" sz="2400" dirty="0">
                <a:solidFill>
                  <a:srgbClr val="333333"/>
                </a:solidFill>
                <a:latin typeface="-apple-system"/>
              </a:rPr>
              <a:t>）</a:t>
            </a:r>
            <a:r>
              <a:rPr lang="en-US" altLang="zh-TW" sz="2400" dirty="0">
                <a:solidFill>
                  <a:srgbClr val="333333"/>
                </a:solidFill>
                <a:latin typeface="-apple-system"/>
              </a:rPr>
              <a:t>- 10 points</a:t>
            </a:r>
          </a:p>
          <a:p>
            <a:pPr>
              <a:buFont typeface="Arial" panose="020B0604020202020204" pitchFamily="34" charset="0"/>
              <a:buChar char="•"/>
            </a:pPr>
            <a:endParaRPr lang="en-US" altLang="zh-TW" sz="2400" dirty="0">
              <a:solidFill>
                <a:srgbClr val="333333"/>
              </a:solidFill>
              <a:latin typeface="-apple-system"/>
            </a:endParaRPr>
          </a:p>
          <a:p>
            <a:pPr>
              <a:buFont typeface="Arial" panose="020B0604020202020204" pitchFamily="34" charset="0"/>
              <a:buChar char="•"/>
            </a:pPr>
            <a:r>
              <a:rPr lang="en-US" altLang="zh-TW" sz="2400" dirty="0">
                <a:solidFill>
                  <a:srgbClr val="333333"/>
                </a:solidFill>
                <a:latin typeface="-apple-system"/>
              </a:rPr>
              <a:t> Determine whether the entered vocabulary is in the wordlist and have a reminder pop up –5 points</a:t>
            </a:r>
            <a:endParaRPr lang="zh-TW" altLang="en-US" sz="2400" dirty="0">
              <a:solidFill>
                <a:srgbClr val="333333"/>
              </a:solidFill>
              <a:latin typeface="-apple-system"/>
            </a:endParaRPr>
          </a:p>
        </p:txBody>
      </p:sp>
      <p:sp>
        <p:nvSpPr>
          <p:cNvPr id="6" name="投影片編號版面配置區 5">
            <a:extLst>
              <a:ext uri="{FF2B5EF4-FFF2-40B4-BE49-F238E27FC236}">
                <a16:creationId xmlns:a16="http://schemas.microsoft.com/office/drawing/2014/main" id="{5E2C1ABD-5B28-ED4E-0380-F6402B57B8AD}"/>
              </a:ext>
            </a:extLst>
          </p:cNvPr>
          <p:cNvSpPr>
            <a:spLocks noGrp="1"/>
          </p:cNvSpPr>
          <p:nvPr>
            <p:ph type="sldNum" sz="quarter" idx="4"/>
          </p:nvPr>
        </p:nvSpPr>
        <p:spPr/>
        <p:txBody>
          <a:bodyPr/>
          <a:lstStyle/>
          <a:p>
            <a:fld id="{294A09A9-5501-47C1-A89A-A340965A2BE2}" type="slidenum">
              <a:rPr lang="en-US" altLang="zh-TW" noProof="0" smtClean="0"/>
              <a:pPr/>
              <a:t>14</a:t>
            </a:fld>
            <a:endParaRPr lang="zh-TW" altLang="en-US" noProof="0"/>
          </a:p>
        </p:txBody>
      </p:sp>
    </p:spTree>
    <p:extLst>
      <p:ext uri="{BB962C8B-B14F-4D97-AF65-F5344CB8AC3E}">
        <p14:creationId xmlns:p14="http://schemas.microsoft.com/office/powerpoint/2010/main" val="1466079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D09927-06FA-B661-ADDE-539BD907DE73}"/>
              </a:ext>
            </a:extLst>
          </p:cNvPr>
          <p:cNvSpPr>
            <a:spLocks noGrp="1"/>
          </p:cNvSpPr>
          <p:nvPr>
            <p:ph type="title"/>
          </p:nvPr>
        </p:nvSpPr>
        <p:spPr/>
        <p:txBody>
          <a:bodyPr/>
          <a:lstStyle/>
          <a:p>
            <a:r>
              <a:rPr lang="en-US" altLang="zh-TW" dirty="0"/>
              <a:t>Home Screen</a:t>
            </a:r>
            <a:endParaRPr lang="zh-TW" altLang="en-US" dirty="0"/>
          </a:p>
        </p:txBody>
      </p:sp>
      <p:sp>
        <p:nvSpPr>
          <p:cNvPr id="6" name="投影片編號版面配置區 5">
            <a:extLst>
              <a:ext uri="{FF2B5EF4-FFF2-40B4-BE49-F238E27FC236}">
                <a16:creationId xmlns:a16="http://schemas.microsoft.com/office/drawing/2014/main" id="{5E2C1ABD-5B28-ED4E-0380-F6402B57B8AD}"/>
              </a:ext>
            </a:extLst>
          </p:cNvPr>
          <p:cNvSpPr>
            <a:spLocks noGrp="1"/>
          </p:cNvSpPr>
          <p:nvPr>
            <p:ph type="sldNum" sz="quarter" idx="4"/>
          </p:nvPr>
        </p:nvSpPr>
        <p:spPr/>
        <p:txBody>
          <a:bodyPr/>
          <a:lstStyle/>
          <a:p>
            <a:fld id="{294A09A9-5501-47C1-A89A-A340965A2BE2}" type="slidenum">
              <a:rPr lang="en-US" altLang="zh-TW" noProof="0" smtClean="0"/>
              <a:pPr/>
              <a:t>15</a:t>
            </a:fld>
            <a:endParaRPr lang="zh-TW" altLang="en-US" noProof="0"/>
          </a:p>
        </p:txBody>
      </p:sp>
      <p:pic>
        <p:nvPicPr>
          <p:cNvPr id="5" name="圖片 4"/>
          <p:cNvPicPr>
            <a:picLocks noChangeAspect="1"/>
          </p:cNvPicPr>
          <p:nvPr/>
        </p:nvPicPr>
        <p:blipFill>
          <a:blip r:embed="rId2"/>
          <a:stretch>
            <a:fillRect/>
          </a:stretch>
        </p:blipFill>
        <p:spPr>
          <a:xfrm>
            <a:off x="5517425" y="519112"/>
            <a:ext cx="5429250" cy="6019800"/>
          </a:xfrm>
          <a:prstGeom prst="rect">
            <a:avLst/>
          </a:prstGeom>
        </p:spPr>
      </p:pic>
      <p:sp>
        <p:nvSpPr>
          <p:cNvPr id="3" name="TextBox 2">
            <a:extLst>
              <a:ext uri="{FF2B5EF4-FFF2-40B4-BE49-F238E27FC236}">
                <a16:creationId xmlns:a16="http://schemas.microsoft.com/office/drawing/2014/main" id="{98C55310-C833-4D71-968B-15E41DAB712B}"/>
              </a:ext>
            </a:extLst>
          </p:cNvPr>
          <p:cNvSpPr txBox="1"/>
          <p:nvPr/>
        </p:nvSpPr>
        <p:spPr>
          <a:xfrm>
            <a:off x="7731889" y="2893672"/>
            <a:ext cx="1400537" cy="246221"/>
          </a:xfrm>
          <a:prstGeom prst="rect">
            <a:avLst/>
          </a:prstGeom>
          <a:noFill/>
        </p:spPr>
        <p:txBody>
          <a:bodyPr wrap="square" rtlCol="0">
            <a:spAutoFit/>
          </a:bodyPr>
          <a:lstStyle/>
          <a:p>
            <a:r>
              <a:rPr lang="en-US" sz="1000" dirty="0"/>
              <a:t>Start game</a:t>
            </a:r>
          </a:p>
        </p:txBody>
      </p:sp>
    </p:spTree>
    <p:extLst>
      <p:ext uri="{BB962C8B-B14F-4D97-AF65-F5344CB8AC3E}">
        <p14:creationId xmlns:p14="http://schemas.microsoft.com/office/powerpoint/2010/main" val="2864289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D09927-06FA-B661-ADDE-539BD907DE73}"/>
              </a:ext>
            </a:extLst>
          </p:cNvPr>
          <p:cNvSpPr>
            <a:spLocks noGrp="1"/>
          </p:cNvSpPr>
          <p:nvPr>
            <p:ph type="title"/>
          </p:nvPr>
        </p:nvSpPr>
        <p:spPr/>
        <p:txBody>
          <a:bodyPr/>
          <a:lstStyle/>
          <a:p>
            <a:r>
              <a:rPr lang="en-US" altLang="zh-TW" dirty="0"/>
              <a:t>Start Game</a:t>
            </a:r>
            <a:endParaRPr lang="zh-TW" altLang="en-US" dirty="0"/>
          </a:p>
        </p:txBody>
      </p:sp>
      <p:sp>
        <p:nvSpPr>
          <p:cNvPr id="3" name="內容版面配置區 2">
            <a:extLst>
              <a:ext uri="{FF2B5EF4-FFF2-40B4-BE49-F238E27FC236}">
                <a16:creationId xmlns:a16="http://schemas.microsoft.com/office/drawing/2014/main" id="{385ECECD-47C7-BA1B-96F8-2A76804B705C}"/>
              </a:ext>
            </a:extLst>
          </p:cNvPr>
          <p:cNvSpPr>
            <a:spLocks noGrp="1"/>
          </p:cNvSpPr>
          <p:nvPr>
            <p:ph idx="1"/>
          </p:nvPr>
        </p:nvSpPr>
        <p:spPr>
          <a:xfrm>
            <a:off x="1167492" y="2017466"/>
            <a:ext cx="5897541" cy="4338883"/>
          </a:xfrm>
        </p:spPr>
        <p:txBody>
          <a:bodyPr/>
          <a:lstStyle/>
          <a:p>
            <a:pPr marL="342900" indent="-342900">
              <a:buFont typeface="Arial" panose="020B0604020202020204" pitchFamily="34" charset="0"/>
              <a:buChar char="•"/>
            </a:pPr>
            <a:r>
              <a:rPr lang="en-US" altLang="zh-TW" sz="2400" dirty="0"/>
              <a:t>Generate 30 squares</a:t>
            </a:r>
            <a:br>
              <a:rPr lang="en-US" altLang="zh-TW" sz="2400" dirty="0"/>
            </a:br>
            <a:endParaRPr lang="en-US" altLang="zh-TW" sz="2400" dirty="0"/>
          </a:p>
          <a:p>
            <a:pPr marL="342900" indent="-342900">
              <a:buFont typeface="Arial" panose="020B0604020202020204" pitchFamily="34" charset="0"/>
              <a:buChar char="•"/>
            </a:pPr>
            <a:r>
              <a:rPr lang="en-US" altLang="zh-TW" sz="2400" dirty="0"/>
              <a:t>The letters below must also be created</a:t>
            </a:r>
            <a:endParaRPr lang="zh-TW" altLang="en-US" sz="2400" dirty="0"/>
          </a:p>
        </p:txBody>
      </p:sp>
      <p:sp>
        <p:nvSpPr>
          <p:cNvPr id="6" name="投影片編號版面配置區 5">
            <a:extLst>
              <a:ext uri="{FF2B5EF4-FFF2-40B4-BE49-F238E27FC236}">
                <a16:creationId xmlns:a16="http://schemas.microsoft.com/office/drawing/2014/main" id="{5E2C1ABD-5B28-ED4E-0380-F6402B57B8AD}"/>
              </a:ext>
            </a:extLst>
          </p:cNvPr>
          <p:cNvSpPr>
            <a:spLocks noGrp="1"/>
          </p:cNvSpPr>
          <p:nvPr>
            <p:ph type="sldNum" sz="quarter" idx="4"/>
          </p:nvPr>
        </p:nvSpPr>
        <p:spPr/>
        <p:txBody>
          <a:bodyPr/>
          <a:lstStyle/>
          <a:p>
            <a:fld id="{294A09A9-5501-47C1-A89A-A340965A2BE2}" type="slidenum">
              <a:rPr lang="en-US" altLang="zh-TW" noProof="0" smtClean="0"/>
              <a:pPr/>
              <a:t>16</a:t>
            </a:fld>
            <a:endParaRPr lang="zh-TW" altLang="en-US" noProof="0"/>
          </a:p>
        </p:txBody>
      </p:sp>
      <p:pic>
        <p:nvPicPr>
          <p:cNvPr id="7" name="圖片 6"/>
          <p:cNvPicPr>
            <a:picLocks noChangeAspect="1"/>
          </p:cNvPicPr>
          <p:nvPr/>
        </p:nvPicPr>
        <p:blipFill>
          <a:blip r:embed="rId2"/>
          <a:stretch>
            <a:fillRect/>
          </a:stretch>
        </p:blipFill>
        <p:spPr>
          <a:xfrm>
            <a:off x="6704655" y="873604"/>
            <a:ext cx="4678153" cy="5146791"/>
          </a:xfrm>
          <a:prstGeom prst="rect">
            <a:avLst/>
          </a:prstGeom>
        </p:spPr>
      </p:pic>
    </p:spTree>
    <p:extLst>
      <p:ext uri="{BB962C8B-B14F-4D97-AF65-F5344CB8AC3E}">
        <p14:creationId xmlns:p14="http://schemas.microsoft.com/office/powerpoint/2010/main" val="2757940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D09927-06FA-B661-ADDE-539BD907DE73}"/>
              </a:ext>
            </a:extLst>
          </p:cNvPr>
          <p:cNvSpPr>
            <a:spLocks noGrp="1"/>
          </p:cNvSpPr>
          <p:nvPr>
            <p:ph type="title"/>
          </p:nvPr>
        </p:nvSpPr>
        <p:spPr/>
        <p:txBody>
          <a:bodyPr/>
          <a:lstStyle/>
          <a:p>
            <a:r>
              <a:rPr lang="en-US" altLang="zh-TW" dirty="0"/>
              <a:t>Start Game</a:t>
            </a:r>
            <a:endParaRPr lang="zh-TW" altLang="en-US" dirty="0"/>
          </a:p>
        </p:txBody>
      </p:sp>
      <p:sp>
        <p:nvSpPr>
          <p:cNvPr id="3" name="內容版面配置區 2">
            <a:extLst>
              <a:ext uri="{FF2B5EF4-FFF2-40B4-BE49-F238E27FC236}">
                <a16:creationId xmlns:a16="http://schemas.microsoft.com/office/drawing/2014/main" id="{385ECECD-47C7-BA1B-96F8-2A76804B705C}"/>
              </a:ext>
            </a:extLst>
          </p:cNvPr>
          <p:cNvSpPr>
            <a:spLocks noGrp="1"/>
          </p:cNvSpPr>
          <p:nvPr>
            <p:ph idx="1"/>
          </p:nvPr>
        </p:nvSpPr>
        <p:spPr>
          <a:xfrm>
            <a:off x="1167492" y="2017466"/>
            <a:ext cx="4230007" cy="4338883"/>
          </a:xfrm>
        </p:spPr>
        <p:txBody>
          <a:bodyPr/>
          <a:lstStyle/>
          <a:p>
            <a:pPr marL="342900" indent="-342900">
              <a:buFont typeface="Arial" panose="020B0604020202020204" pitchFamily="34" charset="0"/>
              <a:buChar char="•"/>
            </a:pPr>
            <a:r>
              <a:rPr lang="en-US" altLang="zh-TW" sz="2400" dirty="0"/>
              <a:t>Assuming the answer is money</a:t>
            </a:r>
            <a:br>
              <a:rPr lang="en-US" altLang="zh-TW" sz="2400" dirty="0"/>
            </a:br>
            <a:endParaRPr lang="en-US" altLang="zh-TW" sz="2400" dirty="0"/>
          </a:p>
          <a:p>
            <a:pPr marL="342900" indent="-342900">
              <a:buFont typeface="Arial" panose="020B0604020202020204" pitchFamily="34" charset="0"/>
              <a:buChar char="•"/>
            </a:pPr>
            <a:r>
              <a:rPr lang="en-US" altLang="zh-TW" sz="2400" dirty="0"/>
              <a:t>If guessed</a:t>
            </a:r>
            <a:r>
              <a:rPr lang="zh-TW" altLang="en-US" sz="2400" dirty="0"/>
              <a:t> </a:t>
            </a:r>
            <a:r>
              <a:rPr lang="en-US" altLang="zh-TW" sz="2400" dirty="0"/>
              <a:t>EARTH, only</a:t>
            </a:r>
            <a:r>
              <a:rPr lang="zh-TW" altLang="en-US" sz="2400" dirty="0"/>
              <a:t> </a:t>
            </a:r>
            <a:r>
              <a:rPr lang="en-US" altLang="zh-TW" sz="2400" dirty="0"/>
              <a:t>‘E’ is correct but on the wrong spot, so ‘E’ turns yellow and others turn gray.</a:t>
            </a:r>
          </a:p>
          <a:p>
            <a:pPr marL="342900" indent="-342900">
              <a:buFont typeface="Arial" panose="020B0604020202020204" pitchFamily="34" charset="0"/>
              <a:buChar char="•"/>
            </a:pPr>
            <a:endParaRPr lang="en-US" altLang="zh-TW" sz="2400" dirty="0"/>
          </a:p>
          <a:p>
            <a:pPr marL="342900" indent="-342900">
              <a:buFont typeface="Arial" panose="020B0604020202020204" pitchFamily="34" charset="0"/>
              <a:buChar char="•"/>
            </a:pPr>
            <a:r>
              <a:rPr lang="en-US" altLang="zh-TW" sz="2400" dirty="0"/>
              <a:t>Click see answer, and use the </a:t>
            </a:r>
            <a:r>
              <a:rPr lang="en-US" altLang="zh-TW" sz="2400" dirty="0" err="1"/>
              <a:t>messageBox</a:t>
            </a:r>
            <a:r>
              <a:rPr lang="zh-TW" altLang="en-US" sz="2400" dirty="0"/>
              <a:t> </a:t>
            </a:r>
            <a:r>
              <a:rPr lang="en-US" altLang="zh-TW" sz="2400" dirty="0"/>
              <a:t>to show the answer</a:t>
            </a:r>
          </a:p>
          <a:p>
            <a:pPr marL="342900" indent="-342900">
              <a:buFont typeface="Arial" panose="020B0604020202020204" pitchFamily="34" charset="0"/>
              <a:buChar char="•"/>
            </a:pPr>
            <a:endParaRPr lang="zh-TW" altLang="en-US" sz="2400" dirty="0"/>
          </a:p>
        </p:txBody>
      </p:sp>
      <p:sp>
        <p:nvSpPr>
          <p:cNvPr id="6" name="投影片編號版面配置區 5">
            <a:extLst>
              <a:ext uri="{FF2B5EF4-FFF2-40B4-BE49-F238E27FC236}">
                <a16:creationId xmlns:a16="http://schemas.microsoft.com/office/drawing/2014/main" id="{5E2C1ABD-5B28-ED4E-0380-F6402B57B8AD}"/>
              </a:ext>
            </a:extLst>
          </p:cNvPr>
          <p:cNvSpPr>
            <a:spLocks noGrp="1"/>
          </p:cNvSpPr>
          <p:nvPr>
            <p:ph type="sldNum" sz="quarter" idx="4"/>
          </p:nvPr>
        </p:nvSpPr>
        <p:spPr/>
        <p:txBody>
          <a:bodyPr/>
          <a:lstStyle/>
          <a:p>
            <a:fld id="{294A09A9-5501-47C1-A89A-A340965A2BE2}" type="slidenum">
              <a:rPr lang="en-US" altLang="zh-TW" noProof="0" smtClean="0"/>
              <a:pPr/>
              <a:t>17</a:t>
            </a:fld>
            <a:endParaRPr lang="zh-TW" altLang="en-US" noProof="0"/>
          </a:p>
        </p:txBody>
      </p:sp>
      <p:pic>
        <p:nvPicPr>
          <p:cNvPr id="4" name="圖片 3"/>
          <p:cNvPicPr>
            <a:picLocks noChangeAspect="1"/>
          </p:cNvPicPr>
          <p:nvPr/>
        </p:nvPicPr>
        <p:blipFill>
          <a:blip r:embed="rId2"/>
          <a:stretch>
            <a:fillRect/>
          </a:stretch>
        </p:blipFill>
        <p:spPr>
          <a:xfrm>
            <a:off x="6181552" y="519112"/>
            <a:ext cx="5448300" cy="6019800"/>
          </a:xfrm>
          <a:prstGeom prst="rect">
            <a:avLst/>
          </a:prstGeom>
        </p:spPr>
      </p:pic>
      <p:sp>
        <p:nvSpPr>
          <p:cNvPr id="5" name="TextBox 4">
            <a:extLst>
              <a:ext uri="{FF2B5EF4-FFF2-40B4-BE49-F238E27FC236}">
                <a16:creationId xmlns:a16="http://schemas.microsoft.com/office/drawing/2014/main" id="{310F311A-E7CC-BB2A-85A5-2C797DB0FAE7}"/>
              </a:ext>
            </a:extLst>
          </p:cNvPr>
          <p:cNvSpPr txBox="1"/>
          <p:nvPr/>
        </p:nvSpPr>
        <p:spPr>
          <a:xfrm>
            <a:off x="10679575" y="1334275"/>
            <a:ext cx="950277" cy="246221"/>
          </a:xfrm>
          <a:prstGeom prst="rect">
            <a:avLst/>
          </a:prstGeom>
          <a:noFill/>
        </p:spPr>
        <p:txBody>
          <a:bodyPr wrap="square" rtlCol="0">
            <a:spAutoFit/>
          </a:bodyPr>
          <a:lstStyle/>
          <a:p>
            <a:r>
              <a:rPr lang="en-US" sz="1000" dirty="0"/>
              <a:t>See answer</a:t>
            </a:r>
          </a:p>
        </p:txBody>
      </p:sp>
      <p:sp>
        <p:nvSpPr>
          <p:cNvPr id="7" name="TextBox 6">
            <a:extLst>
              <a:ext uri="{FF2B5EF4-FFF2-40B4-BE49-F238E27FC236}">
                <a16:creationId xmlns:a16="http://schemas.microsoft.com/office/drawing/2014/main" id="{1CA11AA4-E4E9-6682-C5ED-5500BCB50B37}"/>
              </a:ext>
            </a:extLst>
          </p:cNvPr>
          <p:cNvSpPr txBox="1"/>
          <p:nvPr/>
        </p:nvSpPr>
        <p:spPr>
          <a:xfrm>
            <a:off x="10679574" y="4008073"/>
            <a:ext cx="950277" cy="246221"/>
          </a:xfrm>
          <a:prstGeom prst="rect">
            <a:avLst/>
          </a:prstGeom>
          <a:noFill/>
        </p:spPr>
        <p:txBody>
          <a:bodyPr wrap="square" rtlCol="0">
            <a:spAutoFit/>
          </a:bodyPr>
          <a:lstStyle/>
          <a:p>
            <a:r>
              <a:rPr lang="en-US" sz="1000" dirty="0"/>
              <a:t>confirm</a:t>
            </a:r>
          </a:p>
        </p:txBody>
      </p:sp>
    </p:spTree>
    <p:extLst>
      <p:ext uri="{BB962C8B-B14F-4D97-AF65-F5344CB8AC3E}">
        <p14:creationId xmlns:p14="http://schemas.microsoft.com/office/powerpoint/2010/main" val="141112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85ECECD-47C7-BA1B-96F8-2A76804B705C}"/>
              </a:ext>
            </a:extLst>
          </p:cNvPr>
          <p:cNvSpPr>
            <a:spLocks noGrp="1"/>
          </p:cNvSpPr>
          <p:nvPr>
            <p:ph idx="1"/>
          </p:nvPr>
        </p:nvSpPr>
        <p:spPr>
          <a:xfrm>
            <a:off x="1167492" y="2017466"/>
            <a:ext cx="4564441" cy="4338883"/>
          </a:xfrm>
        </p:spPr>
        <p:txBody>
          <a:bodyPr/>
          <a:lstStyle/>
          <a:p>
            <a:pPr marL="342900" indent="-342900">
              <a:buFont typeface="Arial" panose="020B0604020202020204" pitchFamily="34" charset="0"/>
              <a:buChar char="•"/>
            </a:pPr>
            <a:r>
              <a:rPr lang="en-US" altLang="zh-TW" sz="2400" dirty="0"/>
              <a:t>If guessed</a:t>
            </a:r>
            <a:r>
              <a:rPr lang="zh-TW" altLang="en-US" sz="2400" dirty="0"/>
              <a:t> </a:t>
            </a:r>
            <a:r>
              <a:rPr lang="en-US" altLang="zh-TW" sz="2400" dirty="0"/>
              <a:t>MAPLE, ’M’ is correct and the spot is correct as well, so it turns green.</a:t>
            </a:r>
            <a:br>
              <a:rPr lang="en-US" altLang="zh-TW" sz="2400" dirty="0"/>
            </a:br>
            <a:endParaRPr lang="en-US" altLang="zh-TW" sz="2400" dirty="0"/>
          </a:p>
          <a:p>
            <a:endParaRPr lang="zh-TW" altLang="en-US" sz="2400" dirty="0"/>
          </a:p>
        </p:txBody>
      </p:sp>
      <p:sp>
        <p:nvSpPr>
          <p:cNvPr id="6" name="投影片編號版面配置區 5">
            <a:extLst>
              <a:ext uri="{FF2B5EF4-FFF2-40B4-BE49-F238E27FC236}">
                <a16:creationId xmlns:a16="http://schemas.microsoft.com/office/drawing/2014/main" id="{5E2C1ABD-5B28-ED4E-0380-F6402B57B8AD}"/>
              </a:ext>
            </a:extLst>
          </p:cNvPr>
          <p:cNvSpPr>
            <a:spLocks noGrp="1"/>
          </p:cNvSpPr>
          <p:nvPr>
            <p:ph type="sldNum" sz="quarter" idx="4"/>
          </p:nvPr>
        </p:nvSpPr>
        <p:spPr/>
        <p:txBody>
          <a:bodyPr/>
          <a:lstStyle/>
          <a:p>
            <a:fld id="{294A09A9-5501-47C1-A89A-A340965A2BE2}" type="slidenum">
              <a:rPr lang="en-US" altLang="zh-TW" noProof="0" smtClean="0"/>
              <a:pPr/>
              <a:t>18</a:t>
            </a:fld>
            <a:endParaRPr lang="zh-TW" altLang="en-US" noProof="0"/>
          </a:p>
        </p:txBody>
      </p:sp>
      <p:pic>
        <p:nvPicPr>
          <p:cNvPr id="4" name="圖片 3"/>
          <p:cNvPicPr>
            <a:picLocks noChangeAspect="1"/>
          </p:cNvPicPr>
          <p:nvPr/>
        </p:nvPicPr>
        <p:blipFill>
          <a:blip r:embed="rId2"/>
          <a:stretch>
            <a:fillRect/>
          </a:stretch>
        </p:blipFill>
        <p:spPr>
          <a:xfrm>
            <a:off x="5911994" y="365124"/>
            <a:ext cx="5438775" cy="5991225"/>
          </a:xfrm>
          <a:prstGeom prst="rect">
            <a:avLst/>
          </a:prstGeom>
        </p:spPr>
      </p:pic>
    </p:spTree>
    <p:extLst>
      <p:ext uri="{BB962C8B-B14F-4D97-AF65-F5344CB8AC3E}">
        <p14:creationId xmlns:p14="http://schemas.microsoft.com/office/powerpoint/2010/main" val="1430422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85ECECD-47C7-BA1B-96F8-2A76804B705C}"/>
              </a:ext>
            </a:extLst>
          </p:cNvPr>
          <p:cNvSpPr>
            <a:spLocks noGrp="1"/>
          </p:cNvSpPr>
          <p:nvPr>
            <p:ph idx="1"/>
          </p:nvPr>
        </p:nvSpPr>
        <p:spPr>
          <a:xfrm>
            <a:off x="1167492" y="2017466"/>
            <a:ext cx="4564441" cy="4338883"/>
          </a:xfrm>
        </p:spPr>
        <p:txBody>
          <a:bodyPr/>
          <a:lstStyle/>
          <a:p>
            <a:pPr marL="342900" indent="-342900">
              <a:buFont typeface="Arial" panose="020B0604020202020204" pitchFamily="34" charset="0"/>
              <a:buChar char="•"/>
            </a:pPr>
            <a:r>
              <a:rPr lang="en-US" altLang="zh-TW" sz="2400" dirty="0"/>
              <a:t>If guessed the right answer, it pops up:</a:t>
            </a:r>
            <a:br>
              <a:rPr lang="en-US" altLang="zh-TW" sz="2400" dirty="0"/>
            </a:br>
            <a:r>
              <a:rPr lang="en-US" altLang="zh-TW" sz="2400" dirty="0"/>
              <a:t>Right guess!</a:t>
            </a:r>
            <a:br>
              <a:rPr lang="en-US" altLang="zh-TW" sz="2400" dirty="0"/>
            </a:br>
            <a:endParaRPr lang="en-US" altLang="zh-TW" sz="2400" dirty="0"/>
          </a:p>
          <a:p>
            <a:pPr marL="342900" indent="-342900">
              <a:buFont typeface="Arial" panose="020B0604020202020204" pitchFamily="34" charset="0"/>
              <a:buChar char="•"/>
            </a:pPr>
            <a:r>
              <a:rPr lang="en-US" altLang="zh-TW" sz="2400" dirty="0"/>
              <a:t>Click confirm to end the game.</a:t>
            </a:r>
            <a:endParaRPr lang="zh-TW" altLang="en-US" sz="2400" dirty="0"/>
          </a:p>
        </p:txBody>
      </p:sp>
      <p:sp>
        <p:nvSpPr>
          <p:cNvPr id="6" name="投影片編號版面配置區 5">
            <a:extLst>
              <a:ext uri="{FF2B5EF4-FFF2-40B4-BE49-F238E27FC236}">
                <a16:creationId xmlns:a16="http://schemas.microsoft.com/office/drawing/2014/main" id="{5E2C1ABD-5B28-ED4E-0380-F6402B57B8AD}"/>
              </a:ext>
            </a:extLst>
          </p:cNvPr>
          <p:cNvSpPr>
            <a:spLocks noGrp="1"/>
          </p:cNvSpPr>
          <p:nvPr>
            <p:ph type="sldNum" sz="quarter" idx="4"/>
          </p:nvPr>
        </p:nvSpPr>
        <p:spPr/>
        <p:txBody>
          <a:bodyPr/>
          <a:lstStyle/>
          <a:p>
            <a:fld id="{294A09A9-5501-47C1-A89A-A340965A2BE2}" type="slidenum">
              <a:rPr lang="en-US" altLang="zh-TW" noProof="0" smtClean="0"/>
              <a:pPr/>
              <a:t>19</a:t>
            </a:fld>
            <a:endParaRPr lang="zh-TW" altLang="en-US" noProof="0"/>
          </a:p>
        </p:txBody>
      </p:sp>
      <p:pic>
        <p:nvPicPr>
          <p:cNvPr id="2" name="圖片 1"/>
          <p:cNvPicPr>
            <a:picLocks noChangeAspect="1"/>
          </p:cNvPicPr>
          <p:nvPr/>
        </p:nvPicPr>
        <p:blipFill>
          <a:blip r:embed="rId2"/>
          <a:stretch>
            <a:fillRect/>
          </a:stretch>
        </p:blipFill>
        <p:spPr>
          <a:xfrm>
            <a:off x="6010534" y="365124"/>
            <a:ext cx="5457825" cy="5991225"/>
          </a:xfrm>
          <a:prstGeom prst="rect">
            <a:avLst/>
          </a:prstGeom>
        </p:spPr>
      </p:pic>
    </p:spTree>
    <p:extLst>
      <p:ext uri="{BB962C8B-B14F-4D97-AF65-F5344CB8AC3E}">
        <p14:creationId xmlns:p14="http://schemas.microsoft.com/office/powerpoint/2010/main" val="1176937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BEC883-9062-F16D-7BBE-8F293DA013C1}"/>
              </a:ext>
            </a:extLst>
          </p:cNvPr>
          <p:cNvSpPr>
            <a:spLocks noGrp="1"/>
          </p:cNvSpPr>
          <p:nvPr>
            <p:ph type="title"/>
          </p:nvPr>
        </p:nvSpPr>
        <p:spPr/>
        <p:txBody>
          <a:bodyPr/>
          <a:lstStyle/>
          <a:p>
            <a:r>
              <a:rPr lang="en-US" altLang="zh-TW" dirty="0"/>
              <a:t>Note</a:t>
            </a:r>
            <a:endParaRPr lang="zh-TW" altLang="en-US" dirty="0"/>
          </a:p>
        </p:txBody>
      </p:sp>
      <p:sp>
        <p:nvSpPr>
          <p:cNvPr id="3" name="內容版面配置區 2">
            <a:extLst>
              <a:ext uri="{FF2B5EF4-FFF2-40B4-BE49-F238E27FC236}">
                <a16:creationId xmlns:a16="http://schemas.microsoft.com/office/drawing/2014/main" id="{E9AB2F88-7AD9-1FD2-E1FB-8A0001C0FD77}"/>
              </a:ext>
            </a:extLst>
          </p:cNvPr>
          <p:cNvSpPr>
            <a:spLocks noGrp="1"/>
          </p:cNvSpPr>
          <p:nvPr>
            <p:ph idx="1"/>
          </p:nvPr>
        </p:nvSpPr>
        <p:spPr>
          <a:xfrm>
            <a:off x="1167492" y="1820696"/>
            <a:ext cx="10020967" cy="3366815"/>
          </a:xfrm>
        </p:spPr>
        <p:txBody>
          <a:bodyPr/>
          <a:lstStyle/>
          <a:p>
            <a:pPr marL="457200" indent="-457200">
              <a:buFont typeface="Arial" panose="020B0604020202020204" pitchFamily="34" charset="0"/>
              <a:buChar char="•"/>
            </a:pPr>
            <a:r>
              <a:rPr lang="en-US" altLang="zh-TW" sz="2400" dirty="0"/>
              <a:t>Select</a:t>
            </a:r>
            <a:r>
              <a:rPr lang="zh-TW" altLang="en-US" sz="2400" dirty="0"/>
              <a:t> </a:t>
            </a:r>
            <a:r>
              <a:rPr lang="en-US" altLang="zh-TW" sz="2400" dirty="0"/>
              <a:t>.NET Framework to create a project</a:t>
            </a:r>
          </a:p>
          <a:p>
            <a:pPr marL="457200" indent="-457200">
              <a:buFont typeface="Arial" panose="020B0604020202020204" pitchFamily="34" charset="0"/>
              <a:buChar char="•"/>
            </a:pPr>
            <a:r>
              <a:rPr lang="en-US" altLang="zh-TW" sz="2400" dirty="0"/>
              <a:t>During the exam, course slides from the past will be provided (not including Example Code). However, personal laptops and unnecessary programs and files are prohibited. Cellphones are also not allowed. If found out, it is considered cheating.</a:t>
            </a:r>
            <a:endParaRPr lang="zh-TW" altLang="en-US" sz="2400" dirty="0"/>
          </a:p>
          <a:p>
            <a:pPr marL="457200" indent="-457200">
              <a:buFont typeface="Arial" panose="020B0604020202020204" pitchFamily="34" charset="0"/>
              <a:buChar char="•"/>
            </a:pPr>
            <a:r>
              <a:rPr lang="en-US" altLang="zh-TW" sz="2400" dirty="0"/>
              <a:t>If there are concerns about the questions, please raise your hand and ask the TA for help.</a:t>
            </a:r>
            <a:endParaRPr lang="zh-TW" altLang="en-US" sz="2400" dirty="0"/>
          </a:p>
          <a:p>
            <a:pPr marL="457200" indent="-457200">
              <a:buFont typeface="Arial" panose="020B0604020202020204" pitchFamily="34" charset="0"/>
              <a:buChar char="•"/>
            </a:pPr>
            <a:r>
              <a:rPr lang="en-US" altLang="zh-TW" sz="2400" dirty="0"/>
              <a:t>If the VS auto complete feature on your computer is turned off, you can turn it on by:</a:t>
            </a:r>
          </a:p>
          <a:p>
            <a:pPr marL="914400" lvl="1" indent="-457200">
              <a:buFont typeface="Arial" panose="020B0604020202020204" pitchFamily="34" charset="0"/>
              <a:buChar char="•"/>
            </a:pPr>
            <a:r>
              <a:rPr lang="en-US" altLang="zh-TW" dirty="0"/>
              <a:t>“tools”</a:t>
            </a:r>
            <a:r>
              <a:rPr lang="zh-TW" altLang="en-US" dirty="0"/>
              <a:t>→</a:t>
            </a:r>
            <a:r>
              <a:rPr lang="en-US" altLang="zh-TW" dirty="0"/>
              <a:t>”options”</a:t>
            </a:r>
            <a:r>
              <a:rPr lang="zh-TW" altLang="en-US" dirty="0"/>
              <a:t> → </a:t>
            </a:r>
            <a:r>
              <a:rPr lang="en-US" altLang="zh-TW" dirty="0"/>
              <a:t>”text editor" </a:t>
            </a:r>
            <a:r>
              <a:rPr lang="zh-TW" altLang="en-US" dirty="0"/>
              <a:t>→</a:t>
            </a:r>
            <a:r>
              <a:rPr lang="en-US" altLang="zh-TW" dirty="0"/>
              <a:t>”all languages" </a:t>
            </a:r>
            <a:r>
              <a:rPr lang="zh-TW" altLang="en-US" dirty="0"/>
              <a:t>→</a:t>
            </a:r>
            <a:r>
              <a:rPr lang="en-US" altLang="zh-TW" dirty="0"/>
              <a:t> check ”automatically list members"</a:t>
            </a:r>
          </a:p>
          <a:p>
            <a:pPr marL="914400" lvl="1" indent="-457200">
              <a:buFont typeface="Arial" panose="020B0604020202020204" pitchFamily="34" charset="0"/>
              <a:buChar char="•"/>
            </a:pPr>
            <a:r>
              <a:rPr lang="en-US" altLang="zh-TW" dirty="0"/>
              <a:t>Or you can also click </a:t>
            </a:r>
            <a:r>
              <a:rPr lang="en-US" altLang="zh-TW" dirty="0" err="1"/>
              <a:t>Ctrl+J</a:t>
            </a:r>
            <a:r>
              <a:rPr lang="en-US" altLang="zh-TW" dirty="0"/>
              <a:t> to manually call up the autocomplete list when editing</a:t>
            </a:r>
            <a:endParaRPr lang="zh-TW" altLang="en-US" dirty="0"/>
          </a:p>
        </p:txBody>
      </p:sp>
      <p:sp>
        <p:nvSpPr>
          <p:cNvPr id="4" name="投影片編號版面配置區 3">
            <a:extLst>
              <a:ext uri="{FF2B5EF4-FFF2-40B4-BE49-F238E27FC236}">
                <a16:creationId xmlns:a16="http://schemas.microsoft.com/office/drawing/2014/main" id="{FA363C3C-9AEC-DFE7-E822-9493B3DA8F3F}"/>
              </a:ext>
            </a:extLst>
          </p:cNvPr>
          <p:cNvSpPr>
            <a:spLocks noGrp="1"/>
          </p:cNvSpPr>
          <p:nvPr>
            <p:ph type="sldNum" sz="quarter" idx="4"/>
          </p:nvPr>
        </p:nvSpPr>
        <p:spPr/>
        <p:txBody>
          <a:bodyPr/>
          <a:lstStyle/>
          <a:p>
            <a:fld id="{294A09A9-5501-47C1-A89A-A340965A2BE2}" type="slidenum">
              <a:rPr lang="en-US" altLang="zh-TW" noProof="0" smtClean="0"/>
              <a:pPr/>
              <a:t>2</a:t>
            </a:fld>
            <a:endParaRPr lang="zh-TW" altLang="en-US" noProof="0"/>
          </a:p>
        </p:txBody>
      </p:sp>
    </p:spTree>
    <p:extLst>
      <p:ext uri="{BB962C8B-B14F-4D97-AF65-F5344CB8AC3E}">
        <p14:creationId xmlns:p14="http://schemas.microsoft.com/office/powerpoint/2010/main" val="23474411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D09927-06FA-B661-ADDE-539BD907DE73}"/>
              </a:ext>
            </a:extLst>
          </p:cNvPr>
          <p:cNvSpPr>
            <a:spLocks noGrp="1"/>
          </p:cNvSpPr>
          <p:nvPr>
            <p:ph type="title"/>
          </p:nvPr>
        </p:nvSpPr>
        <p:spPr/>
        <p:txBody>
          <a:bodyPr/>
          <a:lstStyle/>
          <a:p>
            <a:r>
              <a:rPr lang="en-US" altLang="zh-TW" dirty="0"/>
              <a:t>Game Mechanism</a:t>
            </a:r>
            <a:endParaRPr lang="zh-TW" altLang="en-US" dirty="0"/>
          </a:p>
        </p:txBody>
      </p:sp>
      <p:sp>
        <p:nvSpPr>
          <p:cNvPr id="3" name="內容版面配置區 2">
            <a:extLst>
              <a:ext uri="{FF2B5EF4-FFF2-40B4-BE49-F238E27FC236}">
                <a16:creationId xmlns:a16="http://schemas.microsoft.com/office/drawing/2014/main" id="{385ECECD-47C7-BA1B-96F8-2A76804B705C}"/>
              </a:ext>
            </a:extLst>
          </p:cNvPr>
          <p:cNvSpPr>
            <a:spLocks noGrp="1"/>
          </p:cNvSpPr>
          <p:nvPr>
            <p:ph idx="1"/>
          </p:nvPr>
        </p:nvSpPr>
        <p:spPr>
          <a:xfrm>
            <a:off x="361950" y="1631156"/>
            <a:ext cx="6047164" cy="4725193"/>
          </a:xfrm>
        </p:spPr>
        <p:txBody>
          <a:bodyPr/>
          <a:lstStyle/>
          <a:p>
            <a:pPr marL="457200" indent="-457200">
              <a:buFont typeface="Arial" panose="020B0604020202020204" pitchFamily="34" charset="0"/>
              <a:buChar char="•"/>
            </a:pPr>
            <a:endParaRPr lang="en-US" altLang="zh-TW" dirty="0"/>
          </a:p>
          <a:p>
            <a:pPr marL="457200" indent="-457200">
              <a:buFont typeface="Arial" panose="020B0604020202020204" pitchFamily="34" charset="0"/>
              <a:buChar char="•"/>
            </a:pPr>
            <a:r>
              <a:rPr lang="en-US" altLang="zh-TW" dirty="0"/>
              <a:t>Each entered guess must be checked whether it’s a valid word. Must check in the word list whether there is the word you guessed this time. If not, have the </a:t>
            </a:r>
            <a:r>
              <a:rPr lang="en-US" altLang="zh-TW" dirty="0" err="1"/>
              <a:t>messageBox</a:t>
            </a:r>
            <a:r>
              <a:rPr lang="en-US" altLang="zh-TW" dirty="0"/>
              <a:t> pop up</a:t>
            </a:r>
            <a:r>
              <a:rPr lang="zh-TW" altLang="en-US" dirty="0"/>
              <a:t>。</a:t>
            </a:r>
          </a:p>
        </p:txBody>
      </p:sp>
      <p:sp>
        <p:nvSpPr>
          <p:cNvPr id="6" name="投影片編號版面配置區 5">
            <a:extLst>
              <a:ext uri="{FF2B5EF4-FFF2-40B4-BE49-F238E27FC236}">
                <a16:creationId xmlns:a16="http://schemas.microsoft.com/office/drawing/2014/main" id="{5E2C1ABD-5B28-ED4E-0380-F6402B57B8AD}"/>
              </a:ext>
            </a:extLst>
          </p:cNvPr>
          <p:cNvSpPr>
            <a:spLocks noGrp="1"/>
          </p:cNvSpPr>
          <p:nvPr>
            <p:ph type="sldNum" sz="quarter" idx="4"/>
          </p:nvPr>
        </p:nvSpPr>
        <p:spPr/>
        <p:txBody>
          <a:bodyPr/>
          <a:lstStyle/>
          <a:p>
            <a:fld id="{294A09A9-5501-47C1-A89A-A340965A2BE2}" type="slidenum">
              <a:rPr lang="en-US" altLang="zh-TW" noProof="0" smtClean="0"/>
              <a:pPr/>
              <a:t>20</a:t>
            </a:fld>
            <a:endParaRPr lang="zh-TW" altLang="en-US" noProof="0"/>
          </a:p>
        </p:txBody>
      </p:sp>
      <p:pic>
        <p:nvPicPr>
          <p:cNvPr id="4" name="圖片 3"/>
          <p:cNvPicPr>
            <a:picLocks noChangeAspect="1"/>
          </p:cNvPicPr>
          <p:nvPr/>
        </p:nvPicPr>
        <p:blipFill>
          <a:blip r:embed="rId2"/>
          <a:stretch>
            <a:fillRect/>
          </a:stretch>
        </p:blipFill>
        <p:spPr>
          <a:xfrm>
            <a:off x="6491547" y="453563"/>
            <a:ext cx="5410200" cy="6000750"/>
          </a:xfrm>
          <a:prstGeom prst="rect">
            <a:avLst/>
          </a:prstGeom>
        </p:spPr>
      </p:pic>
      <p:sp>
        <p:nvSpPr>
          <p:cNvPr id="5" name="TextBox 4">
            <a:extLst>
              <a:ext uri="{FF2B5EF4-FFF2-40B4-BE49-F238E27FC236}">
                <a16:creationId xmlns:a16="http://schemas.microsoft.com/office/drawing/2014/main" id="{143293E2-8F7A-652D-872F-082B54C87A56}"/>
              </a:ext>
            </a:extLst>
          </p:cNvPr>
          <p:cNvSpPr txBox="1"/>
          <p:nvPr/>
        </p:nvSpPr>
        <p:spPr>
          <a:xfrm>
            <a:off x="9129449" y="3662124"/>
            <a:ext cx="1817226" cy="246221"/>
          </a:xfrm>
          <a:prstGeom prst="rect">
            <a:avLst/>
          </a:prstGeom>
          <a:noFill/>
        </p:spPr>
        <p:txBody>
          <a:bodyPr wrap="square" rtlCol="0">
            <a:spAutoFit/>
          </a:bodyPr>
          <a:lstStyle/>
          <a:p>
            <a:r>
              <a:rPr lang="en-US" sz="1000" dirty="0"/>
              <a:t>confirm</a:t>
            </a:r>
          </a:p>
        </p:txBody>
      </p:sp>
      <p:sp>
        <p:nvSpPr>
          <p:cNvPr id="7" name="TextBox 6">
            <a:extLst>
              <a:ext uri="{FF2B5EF4-FFF2-40B4-BE49-F238E27FC236}">
                <a16:creationId xmlns:a16="http://schemas.microsoft.com/office/drawing/2014/main" id="{57AE39DF-439C-5624-FAFF-1EDBC618C309}"/>
              </a:ext>
            </a:extLst>
          </p:cNvPr>
          <p:cNvSpPr txBox="1"/>
          <p:nvPr/>
        </p:nvSpPr>
        <p:spPr>
          <a:xfrm>
            <a:off x="8288034" y="3057560"/>
            <a:ext cx="1817226" cy="246221"/>
          </a:xfrm>
          <a:prstGeom prst="rect">
            <a:avLst/>
          </a:prstGeom>
          <a:noFill/>
        </p:spPr>
        <p:txBody>
          <a:bodyPr wrap="square" rtlCol="0">
            <a:spAutoFit/>
          </a:bodyPr>
          <a:lstStyle/>
          <a:p>
            <a:r>
              <a:rPr lang="en-US" sz="1000" dirty="0"/>
              <a:t>Not a word in the word list </a:t>
            </a:r>
          </a:p>
        </p:txBody>
      </p:sp>
    </p:spTree>
    <p:extLst>
      <p:ext uri="{BB962C8B-B14F-4D97-AF65-F5344CB8AC3E}">
        <p14:creationId xmlns:p14="http://schemas.microsoft.com/office/powerpoint/2010/main" val="2991001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D09927-06FA-B661-ADDE-539BD907DE73}"/>
              </a:ext>
            </a:extLst>
          </p:cNvPr>
          <p:cNvSpPr>
            <a:spLocks noGrp="1"/>
          </p:cNvSpPr>
          <p:nvPr>
            <p:ph type="title"/>
          </p:nvPr>
        </p:nvSpPr>
        <p:spPr/>
        <p:txBody>
          <a:bodyPr/>
          <a:lstStyle/>
          <a:p>
            <a:r>
              <a:rPr lang="en-US" altLang="zh-TW" dirty="0"/>
              <a:t>Game Mechanism</a:t>
            </a:r>
            <a:endParaRPr lang="zh-TW" altLang="en-US" dirty="0"/>
          </a:p>
        </p:txBody>
      </p:sp>
      <p:sp>
        <p:nvSpPr>
          <p:cNvPr id="3" name="內容版面配置區 2">
            <a:extLst>
              <a:ext uri="{FF2B5EF4-FFF2-40B4-BE49-F238E27FC236}">
                <a16:creationId xmlns:a16="http://schemas.microsoft.com/office/drawing/2014/main" id="{385ECECD-47C7-BA1B-96F8-2A76804B705C}"/>
              </a:ext>
            </a:extLst>
          </p:cNvPr>
          <p:cNvSpPr>
            <a:spLocks noGrp="1"/>
          </p:cNvSpPr>
          <p:nvPr>
            <p:ph idx="1"/>
          </p:nvPr>
        </p:nvSpPr>
        <p:spPr>
          <a:xfrm>
            <a:off x="361950" y="1631156"/>
            <a:ext cx="6047164" cy="4725193"/>
          </a:xfrm>
        </p:spPr>
        <p:txBody>
          <a:bodyPr/>
          <a:lstStyle/>
          <a:p>
            <a:pPr marL="457200" indent="-457200">
              <a:buFont typeface="Arial" panose="020B0604020202020204" pitchFamily="34" charset="0"/>
              <a:buChar char="•"/>
            </a:pPr>
            <a:endParaRPr lang="en-US" altLang="zh-TW" dirty="0"/>
          </a:p>
          <a:p>
            <a:pPr marL="457200" indent="-457200">
              <a:buFont typeface="Arial" panose="020B0604020202020204" pitchFamily="34" charset="0"/>
              <a:buChar char="•"/>
            </a:pPr>
            <a:r>
              <a:rPr lang="en-US" altLang="zh-TW" dirty="0"/>
              <a:t>Right spot right letter-&gt; green</a:t>
            </a:r>
            <a:br>
              <a:rPr lang="en-US" altLang="zh-TW" dirty="0"/>
            </a:br>
            <a:endParaRPr lang="en-US" altLang="zh-TW" dirty="0"/>
          </a:p>
          <a:p>
            <a:pPr marL="457200" indent="-457200">
              <a:buFont typeface="Arial" panose="020B0604020202020204" pitchFamily="34" charset="0"/>
              <a:buChar char="•"/>
            </a:pPr>
            <a:r>
              <a:rPr lang="en-US" altLang="zh-TW" dirty="0"/>
              <a:t>Wrong spot right letter-&gt; yellow</a:t>
            </a:r>
          </a:p>
          <a:p>
            <a:pPr marL="457200" indent="-457200">
              <a:buFont typeface="Arial" panose="020B0604020202020204" pitchFamily="34" charset="0"/>
              <a:buChar char="•"/>
            </a:pPr>
            <a:endParaRPr lang="en-US" altLang="zh-TW" dirty="0"/>
          </a:p>
          <a:p>
            <a:pPr marL="457200" indent="-457200">
              <a:buFont typeface="Arial" panose="020B0604020202020204" pitchFamily="34" charset="0"/>
              <a:buChar char="•"/>
            </a:pPr>
            <a:r>
              <a:rPr lang="en-US" altLang="zh-TW" dirty="0"/>
              <a:t>Both wrong</a:t>
            </a:r>
            <a:r>
              <a:rPr lang="zh-TW" altLang="en-US" dirty="0"/>
              <a:t> </a:t>
            </a:r>
            <a:r>
              <a:rPr lang="en-US" altLang="zh-TW" dirty="0"/>
              <a:t>-&gt; gray</a:t>
            </a:r>
            <a:endParaRPr lang="zh-TW" altLang="en-US" dirty="0"/>
          </a:p>
        </p:txBody>
      </p:sp>
      <p:sp>
        <p:nvSpPr>
          <p:cNvPr id="6" name="投影片編號版面配置區 5">
            <a:extLst>
              <a:ext uri="{FF2B5EF4-FFF2-40B4-BE49-F238E27FC236}">
                <a16:creationId xmlns:a16="http://schemas.microsoft.com/office/drawing/2014/main" id="{5E2C1ABD-5B28-ED4E-0380-F6402B57B8AD}"/>
              </a:ext>
            </a:extLst>
          </p:cNvPr>
          <p:cNvSpPr>
            <a:spLocks noGrp="1"/>
          </p:cNvSpPr>
          <p:nvPr>
            <p:ph type="sldNum" sz="quarter" idx="4"/>
          </p:nvPr>
        </p:nvSpPr>
        <p:spPr/>
        <p:txBody>
          <a:bodyPr/>
          <a:lstStyle/>
          <a:p>
            <a:fld id="{294A09A9-5501-47C1-A89A-A340965A2BE2}" type="slidenum">
              <a:rPr lang="en-US" altLang="zh-TW" noProof="0" smtClean="0"/>
              <a:pPr/>
              <a:t>21</a:t>
            </a:fld>
            <a:endParaRPr lang="zh-TW" altLang="en-US" noProof="0"/>
          </a:p>
        </p:txBody>
      </p:sp>
      <p:pic>
        <p:nvPicPr>
          <p:cNvPr id="7" name="圖片 6"/>
          <p:cNvPicPr>
            <a:picLocks noChangeAspect="1"/>
          </p:cNvPicPr>
          <p:nvPr/>
        </p:nvPicPr>
        <p:blipFill>
          <a:blip r:embed="rId2"/>
          <a:stretch>
            <a:fillRect/>
          </a:stretch>
        </p:blipFill>
        <p:spPr>
          <a:xfrm>
            <a:off x="6409114" y="365124"/>
            <a:ext cx="5457825" cy="5991225"/>
          </a:xfrm>
          <a:prstGeom prst="rect">
            <a:avLst/>
          </a:prstGeom>
        </p:spPr>
      </p:pic>
      <p:sp>
        <p:nvSpPr>
          <p:cNvPr id="4" name="TextBox 3">
            <a:extLst>
              <a:ext uri="{FF2B5EF4-FFF2-40B4-BE49-F238E27FC236}">
                <a16:creationId xmlns:a16="http://schemas.microsoft.com/office/drawing/2014/main" id="{F15F03C7-EA94-5E25-84B9-7D157D6381D6}"/>
              </a:ext>
            </a:extLst>
          </p:cNvPr>
          <p:cNvSpPr txBox="1"/>
          <p:nvPr/>
        </p:nvSpPr>
        <p:spPr>
          <a:xfrm>
            <a:off x="10500517" y="3360736"/>
            <a:ext cx="1817226" cy="246221"/>
          </a:xfrm>
          <a:prstGeom prst="rect">
            <a:avLst/>
          </a:prstGeom>
          <a:noFill/>
        </p:spPr>
        <p:txBody>
          <a:bodyPr wrap="square" rtlCol="0">
            <a:spAutoFit/>
          </a:bodyPr>
          <a:lstStyle/>
          <a:p>
            <a:r>
              <a:rPr lang="en-US" sz="1000" dirty="0"/>
              <a:t>Right guess</a:t>
            </a:r>
          </a:p>
        </p:txBody>
      </p:sp>
      <p:sp>
        <p:nvSpPr>
          <p:cNvPr id="5" name="TextBox 4">
            <a:extLst>
              <a:ext uri="{FF2B5EF4-FFF2-40B4-BE49-F238E27FC236}">
                <a16:creationId xmlns:a16="http://schemas.microsoft.com/office/drawing/2014/main" id="{3D268AD5-BB12-D335-0336-2AC234863F51}"/>
              </a:ext>
            </a:extLst>
          </p:cNvPr>
          <p:cNvSpPr txBox="1"/>
          <p:nvPr/>
        </p:nvSpPr>
        <p:spPr>
          <a:xfrm>
            <a:off x="10902386" y="3870641"/>
            <a:ext cx="1817226" cy="246221"/>
          </a:xfrm>
          <a:prstGeom prst="rect">
            <a:avLst/>
          </a:prstGeom>
          <a:noFill/>
        </p:spPr>
        <p:txBody>
          <a:bodyPr wrap="square" rtlCol="0">
            <a:spAutoFit/>
          </a:bodyPr>
          <a:lstStyle/>
          <a:p>
            <a:r>
              <a:rPr lang="en-US" sz="1000" dirty="0"/>
              <a:t>confirm</a:t>
            </a:r>
          </a:p>
        </p:txBody>
      </p:sp>
    </p:spTree>
    <p:extLst>
      <p:ext uri="{BB962C8B-B14F-4D97-AF65-F5344CB8AC3E}">
        <p14:creationId xmlns:p14="http://schemas.microsoft.com/office/powerpoint/2010/main" val="2289532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D09927-06FA-B661-ADDE-539BD907DE73}"/>
              </a:ext>
            </a:extLst>
          </p:cNvPr>
          <p:cNvSpPr>
            <a:spLocks noGrp="1"/>
          </p:cNvSpPr>
          <p:nvPr>
            <p:ph type="title"/>
          </p:nvPr>
        </p:nvSpPr>
        <p:spPr/>
        <p:txBody>
          <a:bodyPr/>
          <a:lstStyle/>
          <a:p>
            <a:r>
              <a:rPr lang="en-US" altLang="zh-TW" dirty="0"/>
              <a:t>Game Mechanism</a:t>
            </a:r>
            <a:endParaRPr lang="zh-TW" altLang="en-US" dirty="0"/>
          </a:p>
        </p:txBody>
      </p:sp>
      <p:sp>
        <p:nvSpPr>
          <p:cNvPr id="3" name="內容版面配置區 2">
            <a:extLst>
              <a:ext uri="{FF2B5EF4-FFF2-40B4-BE49-F238E27FC236}">
                <a16:creationId xmlns:a16="http://schemas.microsoft.com/office/drawing/2014/main" id="{385ECECD-47C7-BA1B-96F8-2A76804B705C}"/>
              </a:ext>
            </a:extLst>
          </p:cNvPr>
          <p:cNvSpPr>
            <a:spLocks noGrp="1"/>
          </p:cNvSpPr>
          <p:nvPr>
            <p:ph idx="1"/>
          </p:nvPr>
        </p:nvSpPr>
        <p:spPr>
          <a:xfrm>
            <a:off x="361950" y="1631156"/>
            <a:ext cx="6047164" cy="4725193"/>
          </a:xfrm>
        </p:spPr>
        <p:txBody>
          <a:bodyPr/>
          <a:lstStyle/>
          <a:p>
            <a:pPr marL="457200" indent="-457200">
              <a:buFont typeface="Arial" panose="020B0604020202020204" pitchFamily="34" charset="0"/>
              <a:buChar char="•"/>
            </a:pPr>
            <a:endParaRPr lang="en-US" altLang="zh-TW" dirty="0"/>
          </a:p>
          <a:p>
            <a:pPr marL="457200" indent="-457200">
              <a:buFont typeface="Arial" panose="020B0604020202020204" pitchFamily="34" charset="0"/>
              <a:buChar char="•"/>
            </a:pPr>
            <a:r>
              <a:rPr lang="en-US" altLang="zh-TW" dirty="0"/>
              <a:t>The user can click backspace to delete the entered letter</a:t>
            </a:r>
            <a:br>
              <a:rPr lang="en-US" altLang="zh-TW" dirty="0"/>
            </a:br>
            <a:endParaRPr lang="en-US" altLang="zh-TW" dirty="0"/>
          </a:p>
          <a:p>
            <a:pPr marL="457200" indent="-457200">
              <a:buFont typeface="Arial" panose="020B0604020202020204" pitchFamily="34" charset="0"/>
              <a:buChar char="•"/>
            </a:pPr>
            <a:r>
              <a:rPr lang="en-US" altLang="zh-TW" dirty="0"/>
              <a:t>The user can use the keyboard to play</a:t>
            </a:r>
            <a:br>
              <a:rPr lang="en-US" altLang="zh-TW" dirty="0"/>
            </a:br>
            <a:endParaRPr lang="en-US" altLang="zh-TW" dirty="0"/>
          </a:p>
          <a:p>
            <a:pPr marL="457200" indent="-457200">
              <a:buFont typeface="Arial" panose="020B0604020202020204" pitchFamily="34" charset="0"/>
              <a:buChar char="•"/>
            </a:pPr>
            <a:r>
              <a:rPr lang="en-US" altLang="zh-TW" dirty="0"/>
              <a:t>After the user guessed and clicked Enter, he/she must be able to guess</a:t>
            </a:r>
            <a:endParaRPr lang="zh-TW" altLang="en-US" dirty="0"/>
          </a:p>
        </p:txBody>
      </p:sp>
      <p:sp>
        <p:nvSpPr>
          <p:cNvPr id="6" name="投影片編號版面配置區 5">
            <a:extLst>
              <a:ext uri="{FF2B5EF4-FFF2-40B4-BE49-F238E27FC236}">
                <a16:creationId xmlns:a16="http://schemas.microsoft.com/office/drawing/2014/main" id="{5E2C1ABD-5B28-ED4E-0380-F6402B57B8AD}"/>
              </a:ext>
            </a:extLst>
          </p:cNvPr>
          <p:cNvSpPr>
            <a:spLocks noGrp="1"/>
          </p:cNvSpPr>
          <p:nvPr>
            <p:ph type="sldNum" sz="quarter" idx="4"/>
          </p:nvPr>
        </p:nvSpPr>
        <p:spPr/>
        <p:txBody>
          <a:bodyPr/>
          <a:lstStyle/>
          <a:p>
            <a:fld id="{294A09A9-5501-47C1-A89A-A340965A2BE2}" type="slidenum">
              <a:rPr lang="en-US" altLang="zh-TW" noProof="0" smtClean="0"/>
              <a:pPr/>
              <a:t>22</a:t>
            </a:fld>
            <a:endParaRPr lang="zh-TW" altLang="en-US" noProof="0"/>
          </a:p>
        </p:txBody>
      </p:sp>
    </p:spTree>
    <p:extLst>
      <p:ext uri="{BB962C8B-B14F-4D97-AF65-F5344CB8AC3E}">
        <p14:creationId xmlns:p14="http://schemas.microsoft.com/office/powerpoint/2010/main" val="3396864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D09927-06FA-B661-ADDE-539BD907DE73}"/>
              </a:ext>
            </a:extLst>
          </p:cNvPr>
          <p:cNvSpPr>
            <a:spLocks noGrp="1"/>
          </p:cNvSpPr>
          <p:nvPr>
            <p:ph type="title"/>
          </p:nvPr>
        </p:nvSpPr>
        <p:spPr/>
        <p:txBody>
          <a:bodyPr/>
          <a:lstStyle/>
          <a:p>
            <a:r>
              <a:rPr lang="en-US" altLang="zh-TW" dirty="0"/>
              <a:t>Wordlist Format</a:t>
            </a:r>
            <a:endParaRPr lang="zh-TW" altLang="en-US" dirty="0"/>
          </a:p>
        </p:txBody>
      </p:sp>
      <p:sp>
        <p:nvSpPr>
          <p:cNvPr id="6" name="投影片編號版面配置區 5">
            <a:extLst>
              <a:ext uri="{FF2B5EF4-FFF2-40B4-BE49-F238E27FC236}">
                <a16:creationId xmlns:a16="http://schemas.microsoft.com/office/drawing/2014/main" id="{5E2C1ABD-5B28-ED4E-0380-F6402B57B8AD}"/>
              </a:ext>
            </a:extLst>
          </p:cNvPr>
          <p:cNvSpPr>
            <a:spLocks noGrp="1"/>
          </p:cNvSpPr>
          <p:nvPr>
            <p:ph type="sldNum" sz="quarter" idx="4"/>
          </p:nvPr>
        </p:nvSpPr>
        <p:spPr/>
        <p:txBody>
          <a:bodyPr/>
          <a:lstStyle/>
          <a:p>
            <a:fld id="{294A09A9-5501-47C1-A89A-A340965A2BE2}" type="slidenum">
              <a:rPr lang="en-US" altLang="zh-TW" noProof="0" smtClean="0"/>
              <a:pPr/>
              <a:t>23</a:t>
            </a:fld>
            <a:endParaRPr lang="zh-TW" altLang="en-US" noProof="0"/>
          </a:p>
        </p:txBody>
      </p:sp>
      <p:pic>
        <p:nvPicPr>
          <p:cNvPr id="5" name="圖片 4"/>
          <p:cNvPicPr>
            <a:picLocks noChangeAspect="1"/>
          </p:cNvPicPr>
          <p:nvPr/>
        </p:nvPicPr>
        <p:blipFill>
          <a:blip r:embed="rId2"/>
          <a:stretch>
            <a:fillRect/>
          </a:stretch>
        </p:blipFill>
        <p:spPr>
          <a:xfrm>
            <a:off x="1167492" y="1894667"/>
            <a:ext cx="7646230" cy="4461683"/>
          </a:xfrm>
          <a:prstGeom prst="rect">
            <a:avLst/>
          </a:prstGeom>
        </p:spPr>
      </p:pic>
    </p:spTree>
    <p:extLst>
      <p:ext uri="{BB962C8B-B14F-4D97-AF65-F5344CB8AC3E}">
        <p14:creationId xmlns:p14="http://schemas.microsoft.com/office/powerpoint/2010/main" val="3205653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rtlCol="0"/>
          <a:lstStyle/>
          <a:p>
            <a:r>
              <a:rPr lang="en-US" altLang="zh-TW" dirty="0"/>
              <a:t>4x4</a:t>
            </a:r>
            <a:r>
              <a:rPr lang="zh-TW" altLang="en-US" dirty="0"/>
              <a:t> </a:t>
            </a:r>
            <a:r>
              <a:rPr lang="en-US" altLang="zh-TW" dirty="0"/>
              <a:t>Sudoku</a:t>
            </a:r>
          </a:p>
        </p:txBody>
      </p:sp>
      <p:sp>
        <p:nvSpPr>
          <p:cNvPr id="4" name="文字版面配置區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pPr rtl="0"/>
            <a:r>
              <a:rPr lang="en-US" altLang="zh-TW" dirty="0"/>
              <a:t>Q3(40%)</a:t>
            </a:r>
            <a:endParaRPr lang="zh-TW" altLang="en-US" dirty="0"/>
          </a:p>
        </p:txBody>
      </p:sp>
    </p:spTree>
    <p:extLst>
      <p:ext uri="{BB962C8B-B14F-4D97-AF65-F5344CB8AC3E}">
        <p14:creationId xmlns:p14="http://schemas.microsoft.com/office/powerpoint/2010/main" val="3774618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1981B40-E1F5-D66A-7111-45140FB535E3}"/>
              </a:ext>
            </a:extLst>
          </p:cNvPr>
          <p:cNvSpPr>
            <a:spLocks noGrp="1"/>
          </p:cNvSpPr>
          <p:nvPr>
            <p:ph type="title"/>
          </p:nvPr>
        </p:nvSpPr>
        <p:spPr/>
        <p:txBody>
          <a:bodyPr/>
          <a:lstStyle/>
          <a:p>
            <a:r>
              <a:rPr lang="en-US" altLang="zh-TW" dirty="0"/>
              <a:t>Distribution</a:t>
            </a:r>
            <a:endParaRPr lang="zh-TW" altLang="en-US" dirty="0"/>
          </a:p>
        </p:txBody>
      </p:sp>
      <p:sp>
        <p:nvSpPr>
          <p:cNvPr id="3" name="內容版面配置區 2">
            <a:extLst>
              <a:ext uri="{FF2B5EF4-FFF2-40B4-BE49-F238E27FC236}">
                <a16:creationId xmlns:a16="http://schemas.microsoft.com/office/drawing/2014/main" id="{F1CC958A-79D6-4597-24B2-8C465BD3445C}"/>
              </a:ext>
            </a:extLst>
          </p:cNvPr>
          <p:cNvSpPr>
            <a:spLocks noGrp="1"/>
          </p:cNvSpPr>
          <p:nvPr>
            <p:ph idx="1"/>
          </p:nvPr>
        </p:nvSpPr>
        <p:spPr/>
        <p:txBody>
          <a:bodyPr/>
          <a:lstStyle/>
          <a:p>
            <a:pPr marL="457200" indent="-457200">
              <a:buFont typeface="Arial" panose="020B0604020202020204" pitchFamily="34" charset="0"/>
              <a:buChar char="•"/>
            </a:pPr>
            <a:r>
              <a:rPr lang="en-US" altLang="zh-TW" dirty="0"/>
              <a:t>Interface</a:t>
            </a:r>
            <a:r>
              <a:rPr lang="zh-TW" altLang="en-US" dirty="0"/>
              <a:t> </a:t>
            </a:r>
            <a:r>
              <a:rPr lang="en-US" altLang="zh-TW" dirty="0"/>
              <a:t>5%</a:t>
            </a:r>
          </a:p>
          <a:p>
            <a:pPr marL="457200" indent="-457200">
              <a:buFont typeface="Arial" panose="020B0604020202020204" pitchFamily="34" charset="0"/>
              <a:buChar char="•"/>
            </a:pPr>
            <a:r>
              <a:rPr lang="en-US" altLang="zh-TW" dirty="0"/>
              <a:t>Load the file and display 12%</a:t>
            </a:r>
          </a:p>
          <a:p>
            <a:pPr marL="457200" indent="-457200">
              <a:buFont typeface="Arial" panose="020B0604020202020204" pitchFamily="34" charset="0"/>
              <a:buChar char="•"/>
            </a:pPr>
            <a:r>
              <a:rPr lang="en-US" altLang="zh-TW" dirty="0"/>
              <a:t>Enter number</a:t>
            </a:r>
          </a:p>
          <a:p>
            <a:pPr marL="914400" lvl="1" indent="-457200">
              <a:buFont typeface="Arial" panose="020B0604020202020204" pitchFamily="34" charset="0"/>
              <a:buChar char="•"/>
            </a:pPr>
            <a:r>
              <a:rPr lang="en-US" altLang="zh-TW" dirty="0"/>
              <a:t>Cannot be changed 2%</a:t>
            </a:r>
          </a:p>
          <a:p>
            <a:pPr marL="914400" lvl="1" indent="-457200">
              <a:buFont typeface="Arial" panose="020B0604020202020204" pitchFamily="34" charset="0"/>
              <a:buChar char="•"/>
            </a:pPr>
            <a:r>
              <a:rPr lang="en-US" altLang="zh-TW" dirty="0"/>
              <a:t>Invalid number</a:t>
            </a:r>
            <a:r>
              <a:rPr lang="zh-TW" altLang="en-US" dirty="0"/>
              <a:t> </a:t>
            </a:r>
            <a:r>
              <a:rPr lang="en-US" altLang="zh-TW" dirty="0"/>
              <a:t>5%</a:t>
            </a:r>
          </a:p>
          <a:p>
            <a:pPr marL="914400" lvl="1" indent="-457200">
              <a:buFont typeface="Arial" panose="020B0604020202020204" pitchFamily="34" charset="0"/>
              <a:buChar char="•"/>
            </a:pPr>
            <a:r>
              <a:rPr lang="en-US" altLang="zh-TW" dirty="0"/>
              <a:t>Fill in normally 5%</a:t>
            </a:r>
          </a:p>
          <a:p>
            <a:pPr marL="914400" lvl="1" indent="-457200">
              <a:buFont typeface="Arial" panose="020B0604020202020204" pitchFamily="34" charset="0"/>
              <a:buChar char="•"/>
            </a:pPr>
            <a:r>
              <a:rPr lang="en-US" altLang="zh-TW" dirty="0"/>
              <a:t>Complete game</a:t>
            </a:r>
            <a:r>
              <a:rPr lang="zh-TW" altLang="en-US" dirty="0"/>
              <a:t> </a:t>
            </a:r>
            <a:r>
              <a:rPr lang="en-US" altLang="zh-TW" dirty="0"/>
              <a:t>3%</a:t>
            </a:r>
          </a:p>
          <a:p>
            <a:pPr marL="457200" indent="-457200">
              <a:buFont typeface="Arial" panose="020B0604020202020204" pitchFamily="34" charset="0"/>
              <a:buChar char="•"/>
            </a:pPr>
            <a:r>
              <a:rPr lang="en-US" altLang="zh-TW" dirty="0"/>
              <a:t>Save game 8%</a:t>
            </a:r>
            <a:endParaRPr lang="zh-TW" altLang="en-US" dirty="0"/>
          </a:p>
        </p:txBody>
      </p:sp>
      <p:sp>
        <p:nvSpPr>
          <p:cNvPr id="4" name="投影片編號版面配置區 3">
            <a:extLst>
              <a:ext uri="{FF2B5EF4-FFF2-40B4-BE49-F238E27FC236}">
                <a16:creationId xmlns:a16="http://schemas.microsoft.com/office/drawing/2014/main" id="{041D6183-347A-4490-B85B-A12CB5F13E6D}"/>
              </a:ext>
            </a:extLst>
          </p:cNvPr>
          <p:cNvSpPr>
            <a:spLocks noGrp="1"/>
          </p:cNvSpPr>
          <p:nvPr>
            <p:ph type="sldNum" sz="quarter" idx="4"/>
          </p:nvPr>
        </p:nvSpPr>
        <p:spPr/>
        <p:txBody>
          <a:bodyPr/>
          <a:lstStyle/>
          <a:p>
            <a:fld id="{294A09A9-5501-47C1-A89A-A340965A2BE2}" type="slidenum">
              <a:rPr lang="en-US" altLang="zh-TW" noProof="0" smtClean="0"/>
              <a:pPr/>
              <a:t>25</a:t>
            </a:fld>
            <a:endParaRPr lang="zh-TW" altLang="en-US" noProof="0"/>
          </a:p>
        </p:txBody>
      </p:sp>
    </p:spTree>
    <p:extLst>
      <p:ext uri="{BB962C8B-B14F-4D97-AF65-F5344CB8AC3E}">
        <p14:creationId xmlns:p14="http://schemas.microsoft.com/office/powerpoint/2010/main" val="3757800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A9E554-7786-5C26-F9B6-2C2087B32B9F}"/>
              </a:ext>
            </a:extLst>
          </p:cNvPr>
          <p:cNvSpPr>
            <a:spLocks noGrp="1"/>
          </p:cNvSpPr>
          <p:nvPr>
            <p:ph type="title"/>
          </p:nvPr>
        </p:nvSpPr>
        <p:spPr/>
        <p:txBody>
          <a:bodyPr/>
          <a:lstStyle/>
          <a:p>
            <a:r>
              <a:rPr lang="en-US" altLang="zh-TW" dirty="0"/>
              <a:t>Home Screen(5%)</a:t>
            </a:r>
            <a:endParaRPr lang="zh-TW" altLang="en-US" dirty="0"/>
          </a:p>
        </p:txBody>
      </p:sp>
      <p:sp>
        <p:nvSpPr>
          <p:cNvPr id="3" name="內容版面配置區 2">
            <a:extLst>
              <a:ext uri="{FF2B5EF4-FFF2-40B4-BE49-F238E27FC236}">
                <a16:creationId xmlns:a16="http://schemas.microsoft.com/office/drawing/2014/main" id="{E5DEC791-F175-FA14-84E1-314C6686C243}"/>
              </a:ext>
            </a:extLst>
          </p:cNvPr>
          <p:cNvSpPr>
            <a:spLocks noGrp="1"/>
          </p:cNvSpPr>
          <p:nvPr>
            <p:ph idx="1"/>
          </p:nvPr>
        </p:nvSpPr>
        <p:spPr>
          <a:xfrm>
            <a:off x="1167493" y="2017467"/>
            <a:ext cx="4336160" cy="3366815"/>
          </a:xfrm>
        </p:spPr>
        <p:txBody>
          <a:bodyPr/>
          <a:lstStyle/>
          <a:p>
            <a:pPr marL="457200" indent="-457200">
              <a:buFont typeface="Arial" panose="020B0604020202020204" pitchFamily="34" charset="0"/>
              <a:buChar char="•"/>
            </a:pPr>
            <a:r>
              <a:rPr lang="en-US" altLang="zh-TW" dirty="0"/>
              <a:t>4 X 4 buttons</a:t>
            </a:r>
          </a:p>
          <a:p>
            <a:pPr marL="914400" lvl="1" indent="-457200">
              <a:buFont typeface="Arial" panose="020B0604020202020204" pitchFamily="34" charset="0"/>
              <a:buChar char="•"/>
            </a:pPr>
            <a:r>
              <a:rPr lang="en-US" altLang="zh-TW" dirty="0"/>
              <a:t>All buttons can be </a:t>
            </a:r>
            <a:r>
              <a:rPr lang="en-US" altLang="zh-TW" dirty="0" err="1"/>
              <a:t>disableb</a:t>
            </a:r>
            <a:endParaRPr lang="en-US" altLang="zh-TW" dirty="0"/>
          </a:p>
          <a:p>
            <a:pPr marL="457200" indent="-457200">
              <a:buFont typeface="Arial" panose="020B0604020202020204" pitchFamily="34" charset="0"/>
              <a:buChar char="•"/>
            </a:pPr>
            <a:r>
              <a:rPr lang="en-US" altLang="zh-TW" dirty="0"/>
              <a:t>File</a:t>
            </a:r>
          </a:p>
          <a:p>
            <a:pPr marL="914400" lvl="1" indent="-457200">
              <a:buFont typeface="Arial" panose="020B0604020202020204" pitchFamily="34" charset="0"/>
              <a:buChar char="•"/>
            </a:pPr>
            <a:r>
              <a:rPr lang="en-US" altLang="zh-TW" dirty="0"/>
              <a:t>Open file</a:t>
            </a:r>
          </a:p>
          <a:p>
            <a:pPr marL="914400" lvl="1" indent="-457200">
              <a:buFont typeface="Arial" panose="020B0604020202020204" pitchFamily="34" charset="0"/>
              <a:buChar char="•"/>
            </a:pPr>
            <a:r>
              <a:rPr lang="en-US" altLang="zh-TW" dirty="0"/>
              <a:t>Save file</a:t>
            </a:r>
          </a:p>
        </p:txBody>
      </p:sp>
      <p:sp>
        <p:nvSpPr>
          <p:cNvPr id="4" name="投影片編號版面配置區 3">
            <a:extLst>
              <a:ext uri="{FF2B5EF4-FFF2-40B4-BE49-F238E27FC236}">
                <a16:creationId xmlns:a16="http://schemas.microsoft.com/office/drawing/2014/main" id="{00F42CE7-42B7-CBA3-1578-43D868D1D7CE}"/>
              </a:ext>
            </a:extLst>
          </p:cNvPr>
          <p:cNvSpPr>
            <a:spLocks noGrp="1"/>
          </p:cNvSpPr>
          <p:nvPr>
            <p:ph type="sldNum" sz="quarter" idx="4"/>
          </p:nvPr>
        </p:nvSpPr>
        <p:spPr/>
        <p:txBody>
          <a:bodyPr/>
          <a:lstStyle/>
          <a:p>
            <a:fld id="{294A09A9-5501-47C1-A89A-A340965A2BE2}" type="slidenum">
              <a:rPr lang="en-US" altLang="zh-TW" noProof="0" smtClean="0"/>
              <a:pPr/>
              <a:t>26</a:t>
            </a:fld>
            <a:endParaRPr lang="zh-TW" altLang="en-US" noProof="0"/>
          </a:p>
        </p:txBody>
      </p:sp>
      <p:pic>
        <p:nvPicPr>
          <p:cNvPr id="14" name="圖片 13">
            <a:extLst>
              <a:ext uri="{FF2B5EF4-FFF2-40B4-BE49-F238E27FC236}">
                <a16:creationId xmlns:a16="http://schemas.microsoft.com/office/drawing/2014/main" id="{09CBA4CB-E67F-2DD9-86B6-88EF27B3E1AE}"/>
              </a:ext>
            </a:extLst>
          </p:cNvPr>
          <p:cNvPicPr>
            <a:picLocks noChangeAspect="1"/>
          </p:cNvPicPr>
          <p:nvPr/>
        </p:nvPicPr>
        <p:blipFill>
          <a:blip r:embed="rId2"/>
          <a:stretch>
            <a:fillRect/>
          </a:stretch>
        </p:blipFill>
        <p:spPr>
          <a:xfrm>
            <a:off x="6796109" y="1978605"/>
            <a:ext cx="3223539" cy="3444538"/>
          </a:xfrm>
          <a:prstGeom prst="rect">
            <a:avLst/>
          </a:prstGeom>
        </p:spPr>
      </p:pic>
    </p:spTree>
    <p:extLst>
      <p:ext uri="{BB962C8B-B14F-4D97-AF65-F5344CB8AC3E}">
        <p14:creationId xmlns:p14="http://schemas.microsoft.com/office/powerpoint/2010/main" val="9159255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3AC885-151F-1BEF-AC93-75BC8C3BA4B1}"/>
              </a:ext>
            </a:extLst>
          </p:cNvPr>
          <p:cNvSpPr>
            <a:spLocks noGrp="1"/>
          </p:cNvSpPr>
          <p:nvPr>
            <p:ph type="title"/>
          </p:nvPr>
        </p:nvSpPr>
        <p:spPr/>
        <p:txBody>
          <a:bodyPr/>
          <a:lstStyle/>
          <a:p>
            <a:r>
              <a:rPr lang="en-US" altLang="zh-TW" dirty="0"/>
              <a:t>Open File–</a:t>
            </a:r>
            <a:r>
              <a:rPr lang="zh-TW" altLang="en-US" dirty="0"/>
              <a:t> </a:t>
            </a:r>
            <a:r>
              <a:rPr lang="en-US" altLang="zh-TW" dirty="0"/>
              <a:t>File Format</a:t>
            </a:r>
            <a:endParaRPr lang="zh-TW" altLang="en-US" dirty="0"/>
          </a:p>
        </p:txBody>
      </p:sp>
      <p:sp>
        <p:nvSpPr>
          <p:cNvPr id="3" name="內容版面配置區 2">
            <a:extLst>
              <a:ext uri="{FF2B5EF4-FFF2-40B4-BE49-F238E27FC236}">
                <a16:creationId xmlns:a16="http://schemas.microsoft.com/office/drawing/2014/main" id="{5E2EB8D2-914B-C0E3-E88F-ABB9CBF7E597}"/>
              </a:ext>
            </a:extLst>
          </p:cNvPr>
          <p:cNvSpPr>
            <a:spLocks noGrp="1"/>
          </p:cNvSpPr>
          <p:nvPr>
            <p:ph idx="1"/>
          </p:nvPr>
        </p:nvSpPr>
        <p:spPr>
          <a:xfrm>
            <a:off x="1167492" y="1774398"/>
            <a:ext cx="5407893" cy="3366815"/>
          </a:xfrm>
        </p:spPr>
        <p:txBody>
          <a:bodyPr/>
          <a:lstStyle/>
          <a:p>
            <a:pPr marL="457200" indent="-457200">
              <a:buFont typeface="Arial" panose="020B0604020202020204" pitchFamily="34" charset="0"/>
              <a:buChar char="•"/>
            </a:pPr>
            <a:r>
              <a:rPr lang="en-US" altLang="zh-TW" dirty="0"/>
              <a:t>Text file</a:t>
            </a:r>
            <a:r>
              <a:rPr lang="zh-TW" altLang="en-US" dirty="0"/>
              <a:t> </a:t>
            </a:r>
            <a:r>
              <a:rPr lang="en-US" altLang="zh-TW" dirty="0"/>
              <a:t>(.txt)</a:t>
            </a:r>
          </a:p>
          <a:p>
            <a:pPr marL="457200" indent="-457200">
              <a:buFont typeface="Arial" panose="020B0604020202020204" pitchFamily="34" charset="0"/>
              <a:buChar char="•"/>
            </a:pPr>
            <a:r>
              <a:rPr lang="en-US" altLang="zh-TW" dirty="0"/>
              <a:t>The first four rows are questions</a:t>
            </a:r>
          </a:p>
          <a:p>
            <a:pPr marL="457200" indent="-457200">
              <a:buFont typeface="Arial" panose="020B0604020202020204" pitchFamily="34" charset="0"/>
              <a:buChar char="•"/>
            </a:pPr>
            <a:r>
              <a:rPr lang="en-US" altLang="zh-TW" dirty="0"/>
              <a:t>The last four rows are saved records</a:t>
            </a:r>
          </a:p>
          <a:p>
            <a:pPr marL="457200" indent="-457200">
              <a:buFont typeface="Arial" panose="020B0604020202020204" pitchFamily="34" charset="0"/>
              <a:buChar char="•"/>
            </a:pPr>
            <a:r>
              <a:rPr lang="en-US" altLang="zh-TW" dirty="0"/>
              <a:t>“-”</a:t>
            </a:r>
            <a:r>
              <a:rPr lang="zh-TW" altLang="en-US" dirty="0"/>
              <a:t> </a:t>
            </a:r>
            <a:r>
              <a:rPr lang="en-US" altLang="zh-TW" dirty="0"/>
              <a:t>means that there’s no number</a:t>
            </a:r>
          </a:p>
          <a:p>
            <a:pPr marL="457200" indent="-457200">
              <a:buFont typeface="Arial" panose="020B0604020202020204" pitchFamily="34" charset="0"/>
              <a:buChar char="•"/>
            </a:pPr>
            <a:r>
              <a:rPr lang="en-US" altLang="zh-TW" dirty="0">
                <a:solidFill>
                  <a:srgbClr val="FF0000"/>
                </a:solidFill>
              </a:rPr>
              <a:t>Test data follow the format and sudoku rules</a:t>
            </a:r>
          </a:p>
          <a:p>
            <a:pPr marL="457200" indent="-457200">
              <a:buFont typeface="Arial" panose="020B0604020202020204" pitchFamily="34" charset="0"/>
              <a:buChar char="•"/>
            </a:pPr>
            <a:r>
              <a:rPr lang="en-US" altLang="zh-TW" dirty="0">
                <a:solidFill>
                  <a:srgbClr val="FF0000"/>
                </a:solidFill>
              </a:rPr>
              <a:t>There will be no full sudoku test data</a:t>
            </a:r>
          </a:p>
        </p:txBody>
      </p:sp>
      <p:sp>
        <p:nvSpPr>
          <p:cNvPr id="4" name="投影片編號版面配置區 3">
            <a:extLst>
              <a:ext uri="{FF2B5EF4-FFF2-40B4-BE49-F238E27FC236}">
                <a16:creationId xmlns:a16="http://schemas.microsoft.com/office/drawing/2014/main" id="{03894C27-9EC3-4C22-B9ED-26713EB9492E}"/>
              </a:ext>
            </a:extLst>
          </p:cNvPr>
          <p:cNvSpPr>
            <a:spLocks noGrp="1"/>
          </p:cNvSpPr>
          <p:nvPr>
            <p:ph type="sldNum" sz="quarter" idx="4"/>
          </p:nvPr>
        </p:nvSpPr>
        <p:spPr/>
        <p:txBody>
          <a:bodyPr/>
          <a:lstStyle/>
          <a:p>
            <a:fld id="{294A09A9-5501-47C1-A89A-A340965A2BE2}" type="slidenum">
              <a:rPr lang="en-US" altLang="zh-TW" noProof="0" smtClean="0"/>
              <a:pPr/>
              <a:t>27</a:t>
            </a:fld>
            <a:endParaRPr lang="zh-TW" altLang="en-US" noProof="0"/>
          </a:p>
        </p:txBody>
      </p:sp>
      <p:pic>
        <p:nvPicPr>
          <p:cNvPr id="8" name="圖片 7">
            <a:extLst>
              <a:ext uri="{FF2B5EF4-FFF2-40B4-BE49-F238E27FC236}">
                <a16:creationId xmlns:a16="http://schemas.microsoft.com/office/drawing/2014/main" id="{1A54F915-45BA-BF19-1D85-4BD97B92E42D}"/>
              </a:ext>
            </a:extLst>
          </p:cNvPr>
          <p:cNvPicPr>
            <a:picLocks noChangeAspect="1"/>
          </p:cNvPicPr>
          <p:nvPr/>
        </p:nvPicPr>
        <p:blipFill>
          <a:blip r:embed="rId2"/>
          <a:stretch>
            <a:fillRect/>
          </a:stretch>
        </p:blipFill>
        <p:spPr>
          <a:xfrm>
            <a:off x="7857426" y="1706563"/>
            <a:ext cx="1807209" cy="4170484"/>
          </a:xfrm>
          <a:prstGeom prst="rect">
            <a:avLst/>
          </a:prstGeom>
        </p:spPr>
      </p:pic>
      <p:cxnSp>
        <p:nvCxnSpPr>
          <p:cNvPr id="6" name="直線接點 5">
            <a:extLst>
              <a:ext uri="{FF2B5EF4-FFF2-40B4-BE49-F238E27FC236}">
                <a16:creationId xmlns:a16="http://schemas.microsoft.com/office/drawing/2014/main" id="{8A8D9A6A-CD4F-EC98-B22B-CA6267E817C0}"/>
              </a:ext>
            </a:extLst>
          </p:cNvPr>
          <p:cNvCxnSpPr/>
          <p:nvPr/>
        </p:nvCxnSpPr>
        <p:spPr>
          <a:xfrm>
            <a:off x="7012117" y="3853706"/>
            <a:ext cx="3497826"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0" name="圖片 9">
            <a:extLst>
              <a:ext uri="{FF2B5EF4-FFF2-40B4-BE49-F238E27FC236}">
                <a16:creationId xmlns:a16="http://schemas.microsoft.com/office/drawing/2014/main" id="{91267B5C-DC95-EBDD-E5CC-CD91666FD67F}"/>
              </a:ext>
            </a:extLst>
          </p:cNvPr>
          <p:cNvPicPr>
            <a:picLocks noChangeAspect="1"/>
          </p:cNvPicPr>
          <p:nvPr/>
        </p:nvPicPr>
        <p:blipFill>
          <a:blip r:embed="rId3"/>
          <a:stretch>
            <a:fillRect/>
          </a:stretch>
        </p:blipFill>
        <p:spPr>
          <a:xfrm>
            <a:off x="10715877" y="2581481"/>
            <a:ext cx="944962" cy="2712955"/>
          </a:xfrm>
          <a:prstGeom prst="rect">
            <a:avLst/>
          </a:prstGeom>
        </p:spPr>
      </p:pic>
      <p:sp>
        <p:nvSpPr>
          <p:cNvPr id="11" name="乘號 10">
            <a:extLst>
              <a:ext uri="{FF2B5EF4-FFF2-40B4-BE49-F238E27FC236}">
                <a16:creationId xmlns:a16="http://schemas.microsoft.com/office/drawing/2014/main" id="{09822955-44FD-3F0B-C6F5-56DFF8FFE005}"/>
              </a:ext>
            </a:extLst>
          </p:cNvPr>
          <p:cNvSpPr/>
          <p:nvPr/>
        </p:nvSpPr>
        <p:spPr>
          <a:xfrm>
            <a:off x="10437962" y="2328683"/>
            <a:ext cx="1502642" cy="3050045"/>
          </a:xfrm>
          <a:prstGeom prst="mathMultiply">
            <a:avLst>
              <a:gd name="adj1" fmla="val 495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758840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7726E3-2B91-5CB5-EB4C-AA4790B311A3}"/>
              </a:ext>
            </a:extLst>
          </p:cNvPr>
          <p:cNvSpPr>
            <a:spLocks noGrp="1"/>
          </p:cNvSpPr>
          <p:nvPr>
            <p:ph type="title"/>
          </p:nvPr>
        </p:nvSpPr>
        <p:spPr/>
        <p:txBody>
          <a:bodyPr/>
          <a:lstStyle/>
          <a:p>
            <a:r>
              <a:rPr lang="en-US" altLang="zh-TW" dirty="0"/>
              <a:t>Open File–</a:t>
            </a:r>
            <a:r>
              <a:rPr lang="zh-TW" altLang="en-US" dirty="0"/>
              <a:t> </a:t>
            </a:r>
            <a:r>
              <a:rPr lang="en-US" altLang="zh-TW" dirty="0"/>
              <a:t>Show Number(12%)</a:t>
            </a:r>
            <a:r>
              <a:rPr lang="zh-TW" altLang="en-US" dirty="0"/>
              <a:t> </a:t>
            </a:r>
          </a:p>
        </p:txBody>
      </p:sp>
      <p:sp>
        <p:nvSpPr>
          <p:cNvPr id="3" name="內容版面配置區 2">
            <a:extLst>
              <a:ext uri="{FF2B5EF4-FFF2-40B4-BE49-F238E27FC236}">
                <a16:creationId xmlns:a16="http://schemas.microsoft.com/office/drawing/2014/main" id="{2D37942B-ABBA-1602-3DC9-591ECB151804}"/>
              </a:ext>
            </a:extLst>
          </p:cNvPr>
          <p:cNvSpPr>
            <a:spLocks noGrp="1"/>
          </p:cNvSpPr>
          <p:nvPr>
            <p:ph idx="1"/>
          </p:nvPr>
        </p:nvSpPr>
        <p:spPr>
          <a:xfrm>
            <a:off x="1167493" y="2017467"/>
            <a:ext cx="6035564" cy="3366815"/>
          </a:xfrm>
        </p:spPr>
        <p:txBody>
          <a:bodyPr/>
          <a:lstStyle/>
          <a:p>
            <a:pPr marL="457200" indent="-457200">
              <a:buFont typeface="Arial" panose="020B0604020202020204" pitchFamily="34" charset="0"/>
              <a:buChar char="•"/>
            </a:pPr>
            <a:r>
              <a:rPr lang="en-US" altLang="zh-TW" dirty="0"/>
              <a:t>Click </a:t>
            </a:r>
            <a:r>
              <a:rPr lang="en-US" altLang="zh-TW" b="1" dirty="0"/>
              <a:t>Open file</a:t>
            </a:r>
          </a:p>
          <a:p>
            <a:pPr marL="457200" indent="-457200">
              <a:buFont typeface="Arial" panose="020B0604020202020204" pitchFamily="34" charset="0"/>
              <a:buChar char="•"/>
            </a:pPr>
            <a:r>
              <a:rPr lang="en-US" altLang="zh-TW" dirty="0"/>
              <a:t>Open</a:t>
            </a:r>
            <a:r>
              <a:rPr lang="zh-TW" altLang="en-US" dirty="0"/>
              <a:t> </a:t>
            </a:r>
            <a:r>
              <a:rPr lang="en-US" altLang="zh-TW" dirty="0" err="1"/>
              <a:t>FileDialog</a:t>
            </a:r>
            <a:r>
              <a:rPr lang="en-US" altLang="zh-TW" dirty="0"/>
              <a:t> to select a file</a:t>
            </a:r>
          </a:p>
          <a:p>
            <a:pPr marL="457200" indent="-457200">
              <a:buFont typeface="Arial" panose="020B0604020202020204" pitchFamily="34" charset="0"/>
              <a:buChar char="•"/>
            </a:pPr>
            <a:r>
              <a:rPr lang="en-US" altLang="zh-TW" dirty="0"/>
              <a:t>Load the question file to show numbers on the buttons</a:t>
            </a:r>
          </a:p>
          <a:p>
            <a:pPr marL="914400" lvl="1" indent="-457200">
              <a:buFont typeface="Arial" panose="020B0604020202020204" pitchFamily="34" charset="0"/>
              <a:buChar char="•"/>
            </a:pPr>
            <a:r>
              <a:rPr lang="en-US" altLang="zh-TW" dirty="0"/>
              <a:t>Question numbers are in </a:t>
            </a:r>
            <a:r>
              <a:rPr lang="en-US" altLang="zh-TW" b="1" dirty="0"/>
              <a:t>black</a:t>
            </a:r>
          </a:p>
          <a:p>
            <a:pPr marL="914400" lvl="1" indent="-457200">
              <a:buFont typeface="Arial" panose="020B0604020202020204" pitchFamily="34" charset="0"/>
              <a:buChar char="•"/>
            </a:pPr>
            <a:r>
              <a:rPr lang="en-US" altLang="zh-TW" dirty="0"/>
              <a:t>Numbers entered by users are in </a:t>
            </a:r>
            <a:r>
              <a:rPr lang="en-US" altLang="zh-TW" b="1" dirty="0">
                <a:solidFill>
                  <a:schemeClr val="accent1"/>
                </a:solidFill>
              </a:rPr>
              <a:t>blue</a:t>
            </a:r>
          </a:p>
          <a:p>
            <a:pPr marL="914400" lvl="1" indent="-457200">
              <a:buFont typeface="Arial" panose="020B0604020202020204" pitchFamily="34" charset="0"/>
              <a:buChar char="•"/>
            </a:pPr>
            <a:r>
              <a:rPr lang="en-US" altLang="zh-TW" dirty="0"/>
              <a:t>“-”</a:t>
            </a:r>
            <a:r>
              <a:rPr lang="zh-TW" altLang="en-US" dirty="0"/>
              <a:t> </a:t>
            </a:r>
            <a:r>
              <a:rPr lang="en-US" altLang="zh-TW" dirty="0"/>
              <a:t>shows blank</a:t>
            </a:r>
          </a:p>
          <a:p>
            <a:pPr marL="457200" indent="-457200">
              <a:buFont typeface="Arial" panose="020B0604020202020204" pitchFamily="34" charset="0"/>
              <a:buChar char="•"/>
            </a:pPr>
            <a:r>
              <a:rPr lang="en-US" altLang="zh-TW" dirty="0"/>
              <a:t>Enable all buttons</a:t>
            </a:r>
          </a:p>
          <a:p>
            <a:pPr marL="914400" lvl="1" indent="-457200">
              <a:buFont typeface="Arial" panose="020B0604020202020204" pitchFamily="34" charset="0"/>
              <a:buChar char="•"/>
            </a:pPr>
            <a:endParaRPr lang="en-US" altLang="zh-TW" dirty="0"/>
          </a:p>
          <a:p>
            <a:pPr marL="914400" lvl="1" indent="-457200">
              <a:buFont typeface="Arial" panose="020B0604020202020204" pitchFamily="34" charset="0"/>
              <a:buChar char="•"/>
            </a:pPr>
            <a:endParaRPr lang="en-US" altLang="zh-TW" b="1" dirty="0"/>
          </a:p>
          <a:p>
            <a:pPr marL="457200" indent="-457200">
              <a:buFont typeface="Arial" panose="020B0604020202020204" pitchFamily="34" charset="0"/>
              <a:buChar char="•"/>
            </a:pPr>
            <a:endParaRPr lang="zh-TW" altLang="en-US" dirty="0"/>
          </a:p>
        </p:txBody>
      </p:sp>
      <p:sp>
        <p:nvSpPr>
          <p:cNvPr id="4" name="投影片編號版面配置區 3">
            <a:extLst>
              <a:ext uri="{FF2B5EF4-FFF2-40B4-BE49-F238E27FC236}">
                <a16:creationId xmlns:a16="http://schemas.microsoft.com/office/drawing/2014/main" id="{2CD1F739-961E-7930-D352-080CD936E7FD}"/>
              </a:ext>
            </a:extLst>
          </p:cNvPr>
          <p:cNvSpPr>
            <a:spLocks noGrp="1"/>
          </p:cNvSpPr>
          <p:nvPr>
            <p:ph type="sldNum" sz="quarter" idx="4"/>
          </p:nvPr>
        </p:nvSpPr>
        <p:spPr/>
        <p:txBody>
          <a:bodyPr/>
          <a:lstStyle/>
          <a:p>
            <a:fld id="{294A09A9-5501-47C1-A89A-A340965A2BE2}" type="slidenum">
              <a:rPr lang="en-US" altLang="zh-TW" noProof="0" smtClean="0"/>
              <a:pPr/>
              <a:t>28</a:t>
            </a:fld>
            <a:endParaRPr lang="zh-TW" altLang="en-US" noProof="0" dirty="0"/>
          </a:p>
        </p:txBody>
      </p:sp>
      <p:pic>
        <p:nvPicPr>
          <p:cNvPr id="6" name="圖片 5">
            <a:extLst>
              <a:ext uri="{FF2B5EF4-FFF2-40B4-BE49-F238E27FC236}">
                <a16:creationId xmlns:a16="http://schemas.microsoft.com/office/drawing/2014/main" id="{2FDF9FAF-F37F-2F2F-5EB9-C090D0922426}"/>
              </a:ext>
            </a:extLst>
          </p:cNvPr>
          <p:cNvPicPr>
            <a:picLocks noChangeAspect="1"/>
          </p:cNvPicPr>
          <p:nvPr/>
        </p:nvPicPr>
        <p:blipFill>
          <a:blip r:embed="rId2"/>
          <a:stretch>
            <a:fillRect/>
          </a:stretch>
        </p:blipFill>
        <p:spPr>
          <a:xfrm>
            <a:off x="7323095" y="2017467"/>
            <a:ext cx="3623580" cy="3836731"/>
          </a:xfrm>
          <a:prstGeom prst="rect">
            <a:avLst/>
          </a:prstGeom>
        </p:spPr>
      </p:pic>
    </p:spTree>
    <p:extLst>
      <p:ext uri="{BB962C8B-B14F-4D97-AF65-F5344CB8AC3E}">
        <p14:creationId xmlns:p14="http://schemas.microsoft.com/office/powerpoint/2010/main" val="34145097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75B76C-63B0-9B6D-F7E8-4E7A791B14D4}"/>
              </a:ext>
            </a:extLst>
          </p:cNvPr>
          <p:cNvSpPr>
            <a:spLocks noGrp="1"/>
          </p:cNvSpPr>
          <p:nvPr>
            <p:ph type="title"/>
          </p:nvPr>
        </p:nvSpPr>
        <p:spPr/>
        <p:txBody>
          <a:bodyPr/>
          <a:lstStyle/>
          <a:p>
            <a:r>
              <a:rPr lang="en-US" altLang="zh-TW" dirty="0"/>
              <a:t>Sudoku Rules</a:t>
            </a:r>
            <a:endParaRPr lang="zh-TW" altLang="en-US" dirty="0"/>
          </a:p>
        </p:txBody>
      </p:sp>
      <p:sp>
        <p:nvSpPr>
          <p:cNvPr id="4" name="投影片編號版面配置區 3">
            <a:extLst>
              <a:ext uri="{FF2B5EF4-FFF2-40B4-BE49-F238E27FC236}">
                <a16:creationId xmlns:a16="http://schemas.microsoft.com/office/drawing/2014/main" id="{D596C59D-D1DB-9B0A-EA85-EE5ED895D774}"/>
              </a:ext>
            </a:extLst>
          </p:cNvPr>
          <p:cNvSpPr>
            <a:spLocks noGrp="1"/>
          </p:cNvSpPr>
          <p:nvPr>
            <p:ph type="sldNum" sz="quarter" idx="4"/>
          </p:nvPr>
        </p:nvSpPr>
        <p:spPr/>
        <p:txBody>
          <a:bodyPr/>
          <a:lstStyle/>
          <a:p>
            <a:fld id="{294A09A9-5501-47C1-A89A-A340965A2BE2}" type="slidenum">
              <a:rPr lang="en-US" altLang="zh-TW" noProof="0" smtClean="0"/>
              <a:pPr/>
              <a:t>29</a:t>
            </a:fld>
            <a:endParaRPr lang="zh-TW" altLang="en-US" noProof="0" dirty="0"/>
          </a:p>
        </p:txBody>
      </p:sp>
      <p:pic>
        <p:nvPicPr>
          <p:cNvPr id="5" name="圖片 4">
            <a:extLst>
              <a:ext uri="{FF2B5EF4-FFF2-40B4-BE49-F238E27FC236}">
                <a16:creationId xmlns:a16="http://schemas.microsoft.com/office/drawing/2014/main" id="{AAD7BB8E-E250-E6BD-586A-B02FB78DD1D9}"/>
              </a:ext>
            </a:extLst>
          </p:cNvPr>
          <p:cNvPicPr>
            <a:picLocks noChangeAspect="1"/>
          </p:cNvPicPr>
          <p:nvPr/>
        </p:nvPicPr>
        <p:blipFill>
          <a:blip r:embed="rId2"/>
          <a:stretch>
            <a:fillRect/>
          </a:stretch>
        </p:blipFill>
        <p:spPr>
          <a:xfrm>
            <a:off x="1283126" y="2095044"/>
            <a:ext cx="2392887" cy="2316681"/>
          </a:xfrm>
          <a:prstGeom prst="rect">
            <a:avLst/>
          </a:prstGeom>
        </p:spPr>
      </p:pic>
      <p:pic>
        <p:nvPicPr>
          <p:cNvPr id="6" name="圖片 5">
            <a:extLst>
              <a:ext uri="{FF2B5EF4-FFF2-40B4-BE49-F238E27FC236}">
                <a16:creationId xmlns:a16="http://schemas.microsoft.com/office/drawing/2014/main" id="{E6CBA8D4-787A-B662-FFCA-EF5DCD8ECE8B}"/>
              </a:ext>
            </a:extLst>
          </p:cNvPr>
          <p:cNvPicPr>
            <a:picLocks noChangeAspect="1"/>
          </p:cNvPicPr>
          <p:nvPr/>
        </p:nvPicPr>
        <p:blipFill>
          <a:blip r:embed="rId2"/>
          <a:stretch>
            <a:fillRect/>
          </a:stretch>
        </p:blipFill>
        <p:spPr>
          <a:xfrm>
            <a:off x="4387027" y="2077839"/>
            <a:ext cx="2392887" cy="2316681"/>
          </a:xfrm>
          <a:prstGeom prst="rect">
            <a:avLst/>
          </a:prstGeom>
        </p:spPr>
      </p:pic>
      <p:pic>
        <p:nvPicPr>
          <p:cNvPr id="7" name="圖片 6">
            <a:extLst>
              <a:ext uri="{FF2B5EF4-FFF2-40B4-BE49-F238E27FC236}">
                <a16:creationId xmlns:a16="http://schemas.microsoft.com/office/drawing/2014/main" id="{8A65E8A4-A83B-BDD6-323D-3627E2EAC14B}"/>
              </a:ext>
            </a:extLst>
          </p:cNvPr>
          <p:cNvPicPr>
            <a:picLocks noChangeAspect="1"/>
          </p:cNvPicPr>
          <p:nvPr/>
        </p:nvPicPr>
        <p:blipFill>
          <a:blip r:embed="rId2"/>
          <a:stretch>
            <a:fillRect/>
          </a:stretch>
        </p:blipFill>
        <p:spPr>
          <a:xfrm>
            <a:off x="7492187" y="2095044"/>
            <a:ext cx="2392887" cy="2316681"/>
          </a:xfrm>
          <a:prstGeom prst="rect">
            <a:avLst/>
          </a:prstGeom>
        </p:spPr>
      </p:pic>
      <p:cxnSp>
        <p:nvCxnSpPr>
          <p:cNvPr id="8" name="直線接點 7">
            <a:extLst>
              <a:ext uri="{FF2B5EF4-FFF2-40B4-BE49-F238E27FC236}">
                <a16:creationId xmlns:a16="http://schemas.microsoft.com/office/drawing/2014/main" id="{CC82CB4C-FBAA-9E7F-8B3A-A1EF8538B6B9}"/>
              </a:ext>
            </a:extLst>
          </p:cNvPr>
          <p:cNvCxnSpPr>
            <a:cxnSpLocks/>
            <a:stCxn id="5" idx="0"/>
            <a:endCxn id="5" idx="2"/>
          </p:cNvCxnSpPr>
          <p:nvPr/>
        </p:nvCxnSpPr>
        <p:spPr>
          <a:xfrm>
            <a:off x="2479570" y="2095044"/>
            <a:ext cx="0" cy="231668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 name="直線接點 8">
            <a:extLst>
              <a:ext uri="{FF2B5EF4-FFF2-40B4-BE49-F238E27FC236}">
                <a16:creationId xmlns:a16="http://schemas.microsoft.com/office/drawing/2014/main" id="{A1AA96A5-5347-AC20-AB5D-7FA584A15326}"/>
              </a:ext>
            </a:extLst>
          </p:cNvPr>
          <p:cNvCxnSpPr>
            <a:cxnSpLocks/>
          </p:cNvCxnSpPr>
          <p:nvPr/>
        </p:nvCxnSpPr>
        <p:spPr>
          <a:xfrm flipH="1">
            <a:off x="1152215" y="3260760"/>
            <a:ext cx="2625213"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F19D0396-63DA-2441-8CA0-C58EFD13B306}"/>
              </a:ext>
            </a:extLst>
          </p:cNvPr>
          <p:cNvCxnSpPr>
            <a:cxnSpLocks/>
          </p:cNvCxnSpPr>
          <p:nvPr/>
        </p:nvCxnSpPr>
        <p:spPr>
          <a:xfrm flipH="1">
            <a:off x="4270864" y="3243555"/>
            <a:ext cx="2684207"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 name="直線接點 10">
            <a:extLst>
              <a:ext uri="{FF2B5EF4-FFF2-40B4-BE49-F238E27FC236}">
                <a16:creationId xmlns:a16="http://schemas.microsoft.com/office/drawing/2014/main" id="{1A387A61-176E-586C-AFC9-81FB03F4FECF}"/>
              </a:ext>
            </a:extLst>
          </p:cNvPr>
          <p:cNvCxnSpPr>
            <a:cxnSpLocks/>
          </p:cNvCxnSpPr>
          <p:nvPr/>
        </p:nvCxnSpPr>
        <p:spPr>
          <a:xfrm flipH="1">
            <a:off x="4270864" y="2669574"/>
            <a:ext cx="2684207"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1F59967F-A890-F3F1-89D1-93E48C6D9DA6}"/>
              </a:ext>
            </a:extLst>
          </p:cNvPr>
          <p:cNvCxnSpPr>
            <a:cxnSpLocks/>
          </p:cNvCxnSpPr>
          <p:nvPr/>
        </p:nvCxnSpPr>
        <p:spPr>
          <a:xfrm flipH="1">
            <a:off x="4270864" y="3818742"/>
            <a:ext cx="2684207"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E1D986BB-B53B-755C-8CC6-ED5E447B988C}"/>
              </a:ext>
            </a:extLst>
          </p:cNvPr>
          <p:cNvCxnSpPr>
            <a:cxnSpLocks/>
          </p:cNvCxnSpPr>
          <p:nvPr/>
        </p:nvCxnSpPr>
        <p:spPr>
          <a:xfrm>
            <a:off x="8138024" y="2102420"/>
            <a:ext cx="0" cy="231668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0CD68B18-8B21-5D45-8D85-933E620F1F81}"/>
              </a:ext>
            </a:extLst>
          </p:cNvPr>
          <p:cNvCxnSpPr>
            <a:cxnSpLocks/>
          </p:cNvCxnSpPr>
          <p:nvPr/>
        </p:nvCxnSpPr>
        <p:spPr>
          <a:xfrm>
            <a:off x="8678798" y="2077839"/>
            <a:ext cx="0" cy="231668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B43A6D48-F8B3-FB05-7B95-FBFDAB69C4A3}"/>
              </a:ext>
            </a:extLst>
          </p:cNvPr>
          <p:cNvCxnSpPr>
            <a:cxnSpLocks/>
          </p:cNvCxnSpPr>
          <p:nvPr/>
        </p:nvCxnSpPr>
        <p:spPr>
          <a:xfrm>
            <a:off x="9288398" y="2077839"/>
            <a:ext cx="0" cy="231668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6" name="文字方塊 15">
            <a:extLst>
              <a:ext uri="{FF2B5EF4-FFF2-40B4-BE49-F238E27FC236}">
                <a16:creationId xmlns:a16="http://schemas.microsoft.com/office/drawing/2014/main" id="{BA46FA58-97CB-7B1C-2D08-0BE9A7CADD65}"/>
              </a:ext>
            </a:extLst>
          </p:cNvPr>
          <p:cNvSpPr txBox="1"/>
          <p:nvPr/>
        </p:nvSpPr>
        <p:spPr>
          <a:xfrm>
            <a:off x="948121" y="4467141"/>
            <a:ext cx="3311910" cy="646331"/>
          </a:xfrm>
          <a:prstGeom prst="rect">
            <a:avLst/>
          </a:prstGeom>
          <a:noFill/>
        </p:spPr>
        <p:txBody>
          <a:bodyPr wrap="square" rtlCol="0">
            <a:spAutoFit/>
          </a:bodyPr>
          <a:lstStyle/>
          <a:p>
            <a:r>
              <a:rPr lang="en-US" altLang="zh-TW" dirty="0">
                <a:latin typeface="Microsoft JhengHei UI" panose="020B0604030504040204" pitchFamily="34" charset="-120"/>
                <a:ea typeface="Microsoft JhengHei UI" panose="020B0604030504040204" pitchFamily="34" charset="-120"/>
              </a:rPr>
              <a:t>Numbers in the same palace must not be repeated</a:t>
            </a:r>
            <a:endParaRPr lang="zh-TW" altLang="en-US" dirty="0">
              <a:latin typeface="Microsoft JhengHei UI" panose="020B0604030504040204" pitchFamily="34" charset="-120"/>
              <a:ea typeface="Microsoft JhengHei UI" panose="020B0604030504040204" pitchFamily="34" charset="-120"/>
            </a:endParaRPr>
          </a:p>
        </p:txBody>
      </p:sp>
      <p:sp>
        <p:nvSpPr>
          <p:cNvPr id="25" name="文字方塊 24">
            <a:extLst>
              <a:ext uri="{FF2B5EF4-FFF2-40B4-BE49-F238E27FC236}">
                <a16:creationId xmlns:a16="http://schemas.microsoft.com/office/drawing/2014/main" id="{F3BC4363-7B98-1700-86FD-8FEF2CE1D853}"/>
              </a:ext>
            </a:extLst>
          </p:cNvPr>
          <p:cNvSpPr txBox="1"/>
          <p:nvPr/>
        </p:nvSpPr>
        <p:spPr>
          <a:xfrm>
            <a:off x="4260031" y="4439132"/>
            <a:ext cx="3311910" cy="646331"/>
          </a:xfrm>
          <a:prstGeom prst="rect">
            <a:avLst/>
          </a:prstGeom>
          <a:noFill/>
        </p:spPr>
        <p:txBody>
          <a:bodyPr wrap="square" rtlCol="0">
            <a:spAutoFit/>
          </a:bodyPr>
          <a:lstStyle/>
          <a:p>
            <a:r>
              <a:rPr lang="en-US" altLang="zh-TW" dirty="0">
                <a:latin typeface="Microsoft JhengHei UI" panose="020B0604030504040204" pitchFamily="34" charset="-120"/>
                <a:ea typeface="Microsoft JhengHei UI" panose="020B0604030504040204" pitchFamily="34" charset="-120"/>
              </a:rPr>
              <a:t>Numbers in the same row must not be repeated</a:t>
            </a:r>
            <a:endParaRPr lang="zh-TW" altLang="en-US" dirty="0">
              <a:latin typeface="Microsoft JhengHei UI" panose="020B0604030504040204" pitchFamily="34" charset="-120"/>
              <a:ea typeface="Microsoft JhengHei UI" panose="020B0604030504040204" pitchFamily="34" charset="-120"/>
            </a:endParaRPr>
          </a:p>
        </p:txBody>
      </p:sp>
      <p:sp>
        <p:nvSpPr>
          <p:cNvPr id="26" name="文字方塊 25">
            <a:extLst>
              <a:ext uri="{FF2B5EF4-FFF2-40B4-BE49-F238E27FC236}">
                <a16:creationId xmlns:a16="http://schemas.microsoft.com/office/drawing/2014/main" id="{CA551559-2F66-73B7-36ED-80A07C8A4340}"/>
              </a:ext>
            </a:extLst>
          </p:cNvPr>
          <p:cNvSpPr txBox="1"/>
          <p:nvPr/>
        </p:nvSpPr>
        <p:spPr>
          <a:xfrm>
            <a:off x="7355359" y="4456338"/>
            <a:ext cx="4629420" cy="646331"/>
          </a:xfrm>
          <a:prstGeom prst="rect">
            <a:avLst/>
          </a:prstGeom>
          <a:noFill/>
        </p:spPr>
        <p:txBody>
          <a:bodyPr wrap="square" rtlCol="0">
            <a:spAutoFit/>
          </a:bodyPr>
          <a:lstStyle/>
          <a:p>
            <a:r>
              <a:rPr lang="en-US" altLang="zh-TW" dirty="0">
                <a:latin typeface="Microsoft JhengHei UI" panose="020B0604030504040204" pitchFamily="34" charset="-120"/>
                <a:ea typeface="Microsoft JhengHei UI" panose="020B0604030504040204" pitchFamily="34" charset="-120"/>
              </a:rPr>
              <a:t>Numbers in the same column must not be repeated</a:t>
            </a:r>
            <a:endParaRPr lang="zh-TW" altLang="en-US" dirty="0">
              <a:latin typeface="Microsoft JhengHei UI" panose="020B0604030504040204" pitchFamily="34" charset="-120"/>
              <a:ea typeface="Microsoft JhengHei UI" panose="020B0604030504040204" pitchFamily="34" charset="-120"/>
            </a:endParaRPr>
          </a:p>
        </p:txBody>
      </p:sp>
      <p:sp>
        <p:nvSpPr>
          <p:cNvPr id="27" name="文字方塊 26">
            <a:extLst>
              <a:ext uri="{FF2B5EF4-FFF2-40B4-BE49-F238E27FC236}">
                <a16:creationId xmlns:a16="http://schemas.microsoft.com/office/drawing/2014/main" id="{CF47F5F7-1E3D-B7F1-C9ED-513ED9D4E12D}"/>
              </a:ext>
            </a:extLst>
          </p:cNvPr>
          <p:cNvSpPr txBox="1"/>
          <p:nvPr/>
        </p:nvSpPr>
        <p:spPr>
          <a:xfrm>
            <a:off x="987306" y="5046879"/>
            <a:ext cx="10997474" cy="646331"/>
          </a:xfrm>
          <a:prstGeom prst="rect">
            <a:avLst/>
          </a:prstGeom>
          <a:noFill/>
        </p:spPr>
        <p:txBody>
          <a:bodyPr wrap="square" rtlCol="0">
            <a:spAutoFit/>
          </a:bodyPr>
          <a:lstStyle/>
          <a:p>
            <a:r>
              <a:rPr lang="en-US" altLang="zh-TW" dirty="0">
                <a:latin typeface="Microsoft JhengHei UI" panose="020B0604030504040204" pitchFamily="34" charset="-120"/>
                <a:ea typeface="Microsoft JhengHei UI" panose="020B0604030504040204" pitchFamily="34" charset="-120"/>
              </a:rPr>
              <a:t>Hint:  Check which palace the button is in first, then check whether the palace has the same number as the new number</a:t>
            </a:r>
            <a:endParaRPr lang="zh-TW" altLang="en-US" dirty="0">
              <a:latin typeface="Microsoft JhengHei UI" panose="020B0604030504040204" pitchFamily="34" charset="-120"/>
              <a:ea typeface="Microsoft JhengHei UI" panose="020B0604030504040204" pitchFamily="34" charset="-120"/>
            </a:endParaRPr>
          </a:p>
        </p:txBody>
      </p:sp>
      <p:sp>
        <p:nvSpPr>
          <p:cNvPr id="28" name="文字方塊 27">
            <a:extLst>
              <a:ext uri="{FF2B5EF4-FFF2-40B4-BE49-F238E27FC236}">
                <a16:creationId xmlns:a16="http://schemas.microsoft.com/office/drawing/2014/main" id="{7697B0AB-2143-4E0D-8A8F-BCF1788E5ADE}"/>
              </a:ext>
            </a:extLst>
          </p:cNvPr>
          <p:cNvSpPr txBox="1"/>
          <p:nvPr/>
        </p:nvSpPr>
        <p:spPr>
          <a:xfrm>
            <a:off x="1034597" y="5577441"/>
            <a:ext cx="2426887" cy="1200329"/>
          </a:xfrm>
          <a:prstGeom prst="rect">
            <a:avLst/>
          </a:prstGeom>
          <a:noFill/>
        </p:spPr>
        <p:txBody>
          <a:bodyPr wrap="square" rtlCol="0">
            <a:spAutoFit/>
          </a:bodyPr>
          <a:lstStyle/>
          <a:p>
            <a:r>
              <a:rPr lang="en-US" altLang="zh-TW" dirty="0">
                <a:solidFill>
                  <a:schemeClr val="accent6"/>
                </a:solidFill>
                <a:latin typeface="微軟正黑體" panose="020B0604030504040204" pitchFamily="34" charset="-120"/>
                <a:ea typeface="微軟正黑體" panose="020B0604030504040204" pitchFamily="34" charset="-120"/>
              </a:rPr>
              <a:t>e.g. button</a:t>
            </a:r>
            <a:r>
              <a:rPr lang="zh-TW" altLang="en-US" dirty="0">
                <a:solidFill>
                  <a:schemeClr val="accent6"/>
                </a:solidFill>
                <a:latin typeface="微軟正黑體" panose="020B0604030504040204" pitchFamily="34" charset="-120"/>
                <a:ea typeface="微軟正黑體" panose="020B0604030504040204" pitchFamily="34" charset="-120"/>
              </a:rPr>
              <a:t> </a:t>
            </a:r>
            <a:r>
              <a:rPr lang="en-US" altLang="zh-TW" dirty="0">
                <a:solidFill>
                  <a:schemeClr val="accent6"/>
                </a:solidFill>
                <a:latin typeface="微軟正黑體" panose="020B0604030504040204" pitchFamily="34" charset="-120"/>
                <a:ea typeface="微軟正黑體" panose="020B0604030504040204" pitchFamily="34" charset="-120"/>
              </a:rPr>
              <a:t>(i, j) is at</a:t>
            </a:r>
          </a:p>
          <a:p>
            <a:pPr marL="285750" indent="-285750">
              <a:buFont typeface="Arial" panose="020B0604020202020204" pitchFamily="34" charset="0"/>
              <a:buChar char="•"/>
            </a:pPr>
            <a:r>
              <a:rPr lang="en-US" altLang="zh-TW" dirty="0">
                <a:solidFill>
                  <a:schemeClr val="accent6"/>
                </a:solidFill>
                <a:latin typeface="微軟正黑體" panose="020B0604030504040204" pitchFamily="34" charset="-120"/>
                <a:ea typeface="微軟正黑體" panose="020B0604030504040204" pitchFamily="34" charset="-120"/>
              </a:rPr>
              <a:t>(i/2, j/2) palace</a:t>
            </a:r>
          </a:p>
          <a:p>
            <a:pPr marL="285750" indent="-285750">
              <a:buFont typeface="Arial" panose="020B0604020202020204" pitchFamily="34" charset="0"/>
              <a:buChar char="•"/>
            </a:pPr>
            <a:r>
              <a:rPr lang="en-US" altLang="zh-TW" dirty="0" err="1">
                <a:solidFill>
                  <a:schemeClr val="accent6"/>
                </a:solidFill>
                <a:latin typeface="微軟正黑體" panose="020B0604030504040204" pitchFamily="34" charset="-120"/>
                <a:ea typeface="微軟正黑體" panose="020B0604030504040204" pitchFamily="34" charset="-120"/>
              </a:rPr>
              <a:t>i</a:t>
            </a:r>
            <a:r>
              <a:rPr lang="en-US" altLang="zh-TW" dirty="0">
                <a:solidFill>
                  <a:schemeClr val="accent6"/>
                </a:solidFill>
                <a:latin typeface="微軟正黑體" panose="020B0604030504040204" pitchFamily="34" charset="-120"/>
                <a:ea typeface="微軟正黑體" panose="020B0604030504040204" pitchFamily="34" charset="-120"/>
              </a:rPr>
              <a:t> row</a:t>
            </a:r>
          </a:p>
          <a:p>
            <a:pPr marL="285750" indent="-285750">
              <a:buFont typeface="Arial" panose="020B0604020202020204" pitchFamily="34" charset="0"/>
              <a:buChar char="•"/>
            </a:pPr>
            <a:r>
              <a:rPr lang="en-US" altLang="zh-TW" dirty="0">
                <a:solidFill>
                  <a:schemeClr val="accent6"/>
                </a:solidFill>
                <a:latin typeface="微軟正黑體" panose="020B0604030504040204" pitchFamily="34" charset="-120"/>
                <a:ea typeface="微軟正黑體" panose="020B0604030504040204" pitchFamily="34" charset="-120"/>
              </a:rPr>
              <a:t>j column</a:t>
            </a:r>
            <a:endParaRPr lang="zh-TW" altLang="en-US" dirty="0">
              <a:solidFill>
                <a:schemeClr val="accent6"/>
              </a:solidFill>
              <a:latin typeface="微軟正黑體" panose="020B0604030504040204" pitchFamily="34" charset="-120"/>
              <a:ea typeface="微軟正黑體" panose="020B0604030504040204" pitchFamily="34" charset="-120"/>
            </a:endParaRPr>
          </a:p>
        </p:txBody>
      </p:sp>
      <p:sp>
        <p:nvSpPr>
          <p:cNvPr id="29" name="文字方塊 28">
            <a:extLst>
              <a:ext uri="{FF2B5EF4-FFF2-40B4-BE49-F238E27FC236}">
                <a16:creationId xmlns:a16="http://schemas.microsoft.com/office/drawing/2014/main" id="{0B5D7822-8CD3-8BF1-0E3B-D71564263D14}"/>
              </a:ext>
            </a:extLst>
          </p:cNvPr>
          <p:cNvSpPr txBox="1"/>
          <p:nvPr/>
        </p:nvSpPr>
        <p:spPr>
          <a:xfrm>
            <a:off x="9908570" y="3031017"/>
            <a:ext cx="2283430" cy="830997"/>
          </a:xfrm>
          <a:prstGeom prst="rect">
            <a:avLst/>
          </a:prstGeom>
          <a:noFill/>
        </p:spPr>
        <p:txBody>
          <a:bodyPr wrap="square" rtlCol="0">
            <a:spAutoFit/>
          </a:bodyPr>
          <a:lstStyle/>
          <a:p>
            <a:r>
              <a:rPr lang="en-US" altLang="zh-TW" sz="2400" b="1" dirty="0">
                <a:latin typeface="Microsoft JhengHei UI" panose="020B0604030504040204" pitchFamily="34" charset="-120"/>
                <a:ea typeface="Microsoft JhengHei UI" panose="020B0604030504040204" pitchFamily="34" charset="-120"/>
              </a:rPr>
              <a:t>Only numbers 1~4</a:t>
            </a:r>
            <a:endParaRPr lang="zh-TW" altLang="en-US" sz="2400" b="1"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776045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142A2F-BB45-25AD-FD7C-E0A287D0218F}"/>
              </a:ext>
            </a:extLst>
          </p:cNvPr>
          <p:cNvSpPr>
            <a:spLocks noGrp="1"/>
          </p:cNvSpPr>
          <p:nvPr>
            <p:ph type="title"/>
          </p:nvPr>
        </p:nvSpPr>
        <p:spPr/>
        <p:txBody>
          <a:bodyPr/>
          <a:lstStyle/>
          <a:p>
            <a:r>
              <a:rPr lang="en-US" altLang="zh-TW" dirty="0"/>
              <a:t>File Submission</a:t>
            </a:r>
            <a:endParaRPr lang="zh-TW" altLang="en-US" dirty="0"/>
          </a:p>
        </p:txBody>
      </p:sp>
      <p:sp>
        <p:nvSpPr>
          <p:cNvPr id="3" name="內容版面配置區 2">
            <a:extLst>
              <a:ext uri="{FF2B5EF4-FFF2-40B4-BE49-F238E27FC236}">
                <a16:creationId xmlns:a16="http://schemas.microsoft.com/office/drawing/2014/main" id="{1A55C638-6E1D-B53D-5246-FAE52724FEE6}"/>
              </a:ext>
            </a:extLst>
          </p:cNvPr>
          <p:cNvSpPr>
            <a:spLocks noGrp="1"/>
          </p:cNvSpPr>
          <p:nvPr>
            <p:ph idx="1"/>
          </p:nvPr>
        </p:nvSpPr>
        <p:spPr/>
        <p:txBody>
          <a:bodyPr/>
          <a:lstStyle/>
          <a:p>
            <a:pPr marL="457200" indent="-457200">
              <a:lnSpc>
                <a:spcPct val="150000"/>
              </a:lnSpc>
              <a:buFont typeface="Arial" panose="020B0604020202020204" pitchFamily="34" charset="0"/>
              <a:buChar char="•"/>
            </a:pPr>
            <a:r>
              <a:rPr lang="en-US" altLang="zh-TW" sz="2000" dirty="0"/>
              <a:t>Please place the compressed project file in an obvious spot on the desktop.</a:t>
            </a:r>
          </a:p>
          <a:p>
            <a:pPr marL="457200" indent="-457200">
              <a:lnSpc>
                <a:spcPct val="150000"/>
              </a:lnSpc>
              <a:buFont typeface="Arial" panose="020B0604020202020204" pitchFamily="34" charset="0"/>
              <a:buChar char="•"/>
            </a:pPr>
            <a:r>
              <a:rPr lang="en-US" altLang="zh-TW" sz="2000" dirty="0"/>
              <a:t>One file for a question. Your review doesn’t need to be compressed.  It’s the same way of compressing as the assignment. </a:t>
            </a:r>
            <a:endParaRPr lang="zh-TW" altLang="en-US" sz="2000" dirty="0"/>
          </a:p>
          <a:p>
            <a:pPr marL="457200" indent="-457200">
              <a:lnSpc>
                <a:spcPct val="150000"/>
              </a:lnSpc>
              <a:buFont typeface="Arial" panose="020B0604020202020204" pitchFamily="34" charset="0"/>
              <a:buChar char="•"/>
            </a:pPr>
            <a:r>
              <a:rPr lang="en-US" altLang="zh-TW" sz="2000" dirty="0"/>
              <a:t>Please name your submitted project file </a:t>
            </a:r>
            <a:r>
              <a:rPr lang="zh-TW" altLang="en-US" sz="2000" dirty="0"/>
              <a:t> </a:t>
            </a:r>
            <a:r>
              <a:rPr lang="en-US" altLang="zh-TW" sz="2000" dirty="0"/>
              <a:t>Q question </a:t>
            </a:r>
            <a:r>
              <a:rPr lang="en-US" altLang="zh-TW" sz="2000" dirty="0" err="1"/>
              <a:t>number_name_student</a:t>
            </a:r>
            <a:r>
              <a:rPr lang="en-US" altLang="zh-TW" sz="2000" dirty="0"/>
              <a:t> ID</a:t>
            </a:r>
            <a:endParaRPr lang="zh-TW" altLang="en-US" sz="2000" dirty="0"/>
          </a:p>
          <a:p>
            <a:pPr marL="914400" lvl="1" indent="-457200">
              <a:lnSpc>
                <a:spcPct val="150000"/>
              </a:lnSpc>
              <a:buFont typeface="Arial" panose="020B0604020202020204" pitchFamily="34" charset="0"/>
              <a:buChar char="•"/>
            </a:pPr>
            <a:r>
              <a:rPr lang="en-US" altLang="zh-TW" sz="2000" dirty="0"/>
              <a:t>e.g.</a:t>
            </a:r>
            <a:r>
              <a:rPr lang="zh-TW" altLang="en-US" sz="2000" dirty="0"/>
              <a:t> </a:t>
            </a:r>
            <a:r>
              <a:rPr lang="en-US" altLang="zh-TW" sz="2000" dirty="0"/>
              <a:t>Q1_P76543210_Wang Xiao </a:t>
            </a:r>
            <a:r>
              <a:rPr lang="en-US" altLang="zh-TW" sz="2000" dirty="0" err="1"/>
              <a:t>Ming.zip</a:t>
            </a:r>
            <a:endParaRPr lang="zh-TW" altLang="en-US" sz="2000" dirty="0"/>
          </a:p>
          <a:p>
            <a:pPr marL="457200" indent="-457200">
              <a:lnSpc>
                <a:spcPct val="150000"/>
              </a:lnSpc>
              <a:buFont typeface="Arial" panose="020B0604020202020204" pitchFamily="34" charset="0"/>
              <a:buChar char="•"/>
            </a:pPr>
            <a:r>
              <a:rPr lang="en-US" altLang="zh-TW" sz="2000" dirty="0"/>
              <a:t>Please raise your hand and ask the TA for help if you want to submit early.</a:t>
            </a:r>
            <a:endParaRPr lang="zh-TW" altLang="en-US" sz="2000" dirty="0"/>
          </a:p>
        </p:txBody>
      </p:sp>
      <p:sp>
        <p:nvSpPr>
          <p:cNvPr id="4" name="投影片編號版面配置區 3">
            <a:extLst>
              <a:ext uri="{FF2B5EF4-FFF2-40B4-BE49-F238E27FC236}">
                <a16:creationId xmlns:a16="http://schemas.microsoft.com/office/drawing/2014/main" id="{B680AFE7-F202-C5A6-519D-D8AE0DBDEE08}"/>
              </a:ext>
            </a:extLst>
          </p:cNvPr>
          <p:cNvSpPr>
            <a:spLocks noGrp="1"/>
          </p:cNvSpPr>
          <p:nvPr>
            <p:ph type="sldNum" sz="quarter" idx="4"/>
          </p:nvPr>
        </p:nvSpPr>
        <p:spPr/>
        <p:txBody>
          <a:bodyPr/>
          <a:lstStyle/>
          <a:p>
            <a:fld id="{294A09A9-5501-47C1-A89A-A340965A2BE2}" type="slidenum">
              <a:rPr lang="en-US" altLang="zh-TW" noProof="0" smtClean="0"/>
              <a:pPr/>
              <a:t>3</a:t>
            </a:fld>
            <a:endParaRPr lang="zh-TW" altLang="en-US" noProof="0"/>
          </a:p>
        </p:txBody>
      </p:sp>
    </p:spTree>
    <p:extLst>
      <p:ext uri="{BB962C8B-B14F-4D97-AF65-F5344CB8AC3E}">
        <p14:creationId xmlns:p14="http://schemas.microsoft.com/office/powerpoint/2010/main" val="21421762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63BE2C-C1D9-6611-43EC-83686F95FD87}"/>
              </a:ext>
            </a:extLst>
          </p:cNvPr>
          <p:cNvSpPr>
            <a:spLocks noGrp="1"/>
          </p:cNvSpPr>
          <p:nvPr>
            <p:ph type="title"/>
          </p:nvPr>
        </p:nvSpPr>
        <p:spPr>
          <a:xfrm>
            <a:off x="1167492" y="381000"/>
            <a:ext cx="10059951" cy="1325563"/>
          </a:xfrm>
        </p:spPr>
        <p:txBody>
          <a:bodyPr/>
          <a:lstStyle/>
          <a:p>
            <a:r>
              <a:rPr lang="en-US" altLang="zh-TW" dirty="0"/>
              <a:t>Enter Number</a:t>
            </a:r>
            <a:r>
              <a:rPr lang="zh-TW" altLang="en-US" dirty="0"/>
              <a:t> </a:t>
            </a:r>
            <a:r>
              <a:rPr lang="en-US" altLang="zh-TW" dirty="0"/>
              <a:t>– Cannot be Changed</a:t>
            </a:r>
            <a:r>
              <a:rPr lang="zh-TW" altLang="en-US" dirty="0"/>
              <a:t> </a:t>
            </a:r>
            <a:r>
              <a:rPr lang="en-US" altLang="zh-TW" dirty="0"/>
              <a:t>(2%)</a:t>
            </a:r>
            <a:endParaRPr lang="zh-TW" altLang="en-US" dirty="0"/>
          </a:p>
        </p:txBody>
      </p:sp>
      <p:sp>
        <p:nvSpPr>
          <p:cNvPr id="3" name="內容版面配置區 2">
            <a:extLst>
              <a:ext uri="{FF2B5EF4-FFF2-40B4-BE49-F238E27FC236}">
                <a16:creationId xmlns:a16="http://schemas.microsoft.com/office/drawing/2014/main" id="{A2A3C1DD-A8E7-160B-2123-4F1FF043B620}"/>
              </a:ext>
            </a:extLst>
          </p:cNvPr>
          <p:cNvSpPr>
            <a:spLocks noGrp="1"/>
          </p:cNvSpPr>
          <p:nvPr>
            <p:ph idx="1"/>
          </p:nvPr>
        </p:nvSpPr>
        <p:spPr>
          <a:xfrm>
            <a:off x="1167492" y="2017467"/>
            <a:ext cx="5888916" cy="3366815"/>
          </a:xfrm>
        </p:spPr>
        <p:txBody>
          <a:bodyPr/>
          <a:lstStyle/>
          <a:p>
            <a:r>
              <a:rPr lang="en-US" altLang="zh-TW" dirty="0"/>
              <a:t>Click the</a:t>
            </a:r>
            <a:r>
              <a:rPr lang="en-US" altLang="zh-TW" b="1" dirty="0"/>
              <a:t> button</a:t>
            </a:r>
            <a:r>
              <a:rPr lang="en-US" altLang="zh-TW" dirty="0"/>
              <a:t>, if the button is a black question number, a </a:t>
            </a:r>
            <a:r>
              <a:rPr lang="en-US" altLang="zh-TW" dirty="0" err="1"/>
              <a:t>MessageBox</a:t>
            </a:r>
            <a:r>
              <a:rPr lang="en-US" altLang="zh-TW" dirty="0"/>
              <a:t> should pop up and show </a:t>
            </a:r>
            <a:r>
              <a:rPr lang="en-US" altLang="zh-TW" dirty="0">
                <a:solidFill>
                  <a:srgbClr val="FF0000"/>
                </a:solidFill>
              </a:rPr>
              <a:t>”cannot be changed”</a:t>
            </a:r>
            <a:endParaRPr lang="en-US" altLang="zh-TW" dirty="0"/>
          </a:p>
        </p:txBody>
      </p:sp>
      <p:sp>
        <p:nvSpPr>
          <p:cNvPr id="4" name="投影片編號版面配置區 3">
            <a:extLst>
              <a:ext uri="{FF2B5EF4-FFF2-40B4-BE49-F238E27FC236}">
                <a16:creationId xmlns:a16="http://schemas.microsoft.com/office/drawing/2014/main" id="{D628718B-0DB2-54DF-3CE7-D045A5B8652F}"/>
              </a:ext>
            </a:extLst>
          </p:cNvPr>
          <p:cNvSpPr>
            <a:spLocks noGrp="1"/>
          </p:cNvSpPr>
          <p:nvPr>
            <p:ph type="sldNum" sz="quarter" idx="4"/>
          </p:nvPr>
        </p:nvSpPr>
        <p:spPr/>
        <p:txBody>
          <a:bodyPr/>
          <a:lstStyle/>
          <a:p>
            <a:fld id="{294A09A9-5501-47C1-A89A-A340965A2BE2}" type="slidenum">
              <a:rPr lang="en-US" altLang="zh-TW" noProof="0" smtClean="0"/>
              <a:pPr/>
              <a:t>30</a:t>
            </a:fld>
            <a:endParaRPr lang="zh-TW" altLang="en-US" noProof="0"/>
          </a:p>
        </p:txBody>
      </p:sp>
      <p:pic>
        <p:nvPicPr>
          <p:cNvPr id="6" name="圖片 5">
            <a:extLst>
              <a:ext uri="{FF2B5EF4-FFF2-40B4-BE49-F238E27FC236}">
                <a16:creationId xmlns:a16="http://schemas.microsoft.com/office/drawing/2014/main" id="{82B6D8EA-8391-011B-F498-15FEC5873C13}"/>
              </a:ext>
            </a:extLst>
          </p:cNvPr>
          <p:cNvPicPr>
            <a:picLocks noChangeAspect="1"/>
          </p:cNvPicPr>
          <p:nvPr/>
        </p:nvPicPr>
        <p:blipFill>
          <a:blip r:embed="rId2"/>
          <a:stretch>
            <a:fillRect/>
          </a:stretch>
        </p:blipFill>
        <p:spPr>
          <a:xfrm>
            <a:off x="7428057" y="1990035"/>
            <a:ext cx="3208298" cy="3421677"/>
          </a:xfrm>
          <a:prstGeom prst="rect">
            <a:avLst/>
          </a:prstGeom>
        </p:spPr>
      </p:pic>
      <p:sp>
        <p:nvSpPr>
          <p:cNvPr id="7" name="矩形: 圓角 6">
            <a:extLst>
              <a:ext uri="{FF2B5EF4-FFF2-40B4-BE49-F238E27FC236}">
                <a16:creationId xmlns:a16="http://schemas.microsoft.com/office/drawing/2014/main" id="{E69B42AF-EED5-3C36-9F7A-4C986B39DEAD}"/>
              </a:ext>
            </a:extLst>
          </p:cNvPr>
          <p:cNvSpPr/>
          <p:nvPr/>
        </p:nvSpPr>
        <p:spPr>
          <a:xfrm>
            <a:off x="9566693" y="2717320"/>
            <a:ext cx="586597" cy="56934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Tree>
    <p:extLst>
      <p:ext uri="{BB962C8B-B14F-4D97-AF65-F5344CB8AC3E}">
        <p14:creationId xmlns:p14="http://schemas.microsoft.com/office/powerpoint/2010/main" val="8422262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63BE2C-C1D9-6611-43EC-83686F95FD87}"/>
              </a:ext>
            </a:extLst>
          </p:cNvPr>
          <p:cNvSpPr>
            <a:spLocks noGrp="1"/>
          </p:cNvSpPr>
          <p:nvPr>
            <p:ph type="title"/>
          </p:nvPr>
        </p:nvSpPr>
        <p:spPr/>
        <p:txBody>
          <a:bodyPr/>
          <a:lstStyle/>
          <a:p>
            <a:r>
              <a:rPr lang="en-US" altLang="zh-TW" dirty="0"/>
              <a:t>Enter Number</a:t>
            </a:r>
            <a:endParaRPr lang="zh-TW" altLang="en-US" dirty="0"/>
          </a:p>
        </p:txBody>
      </p:sp>
      <p:sp>
        <p:nvSpPr>
          <p:cNvPr id="3" name="內容版面配置區 2">
            <a:extLst>
              <a:ext uri="{FF2B5EF4-FFF2-40B4-BE49-F238E27FC236}">
                <a16:creationId xmlns:a16="http://schemas.microsoft.com/office/drawing/2014/main" id="{A2A3C1DD-A8E7-160B-2123-4F1FF043B620}"/>
              </a:ext>
            </a:extLst>
          </p:cNvPr>
          <p:cNvSpPr>
            <a:spLocks noGrp="1"/>
          </p:cNvSpPr>
          <p:nvPr>
            <p:ph idx="1"/>
          </p:nvPr>
        </p:nvSpPr>
        <p:spPr>
          <a:xfrm>
            <a:off x="1167492" y="2017467"/>
            <a:ext cx="6671580" cy="3366815"/>
          </a:xfrm>
        </p:spPr>
        <p:txBody>
          <a:bodyPr/>
          <a:lstStyle/>
          <a:p>
            <a:r>
              <a:rPr lang="en-US" altLang="zh-TW" dirty="0"/>
              <a:t>Click the </a:t>
            </a:r>
            <a:r>
              <a:rPr lang="en-US" altLang="zh-TW" b="1" dirty="0"/>
              <a:t>button, </a:t>
            </a:r>
            <a:r>
              <a:rPr lang="en-US" altLang="zh-TW" dirty="0"/>
              <a:t>if the button is a blue number or blank, a new window should pop up.</a:t>
            </a:r>
          </a:p>
          <a:p>
            <a:r>
              <a:rPr lang="en-US" altLang="zh-TW" dirty="0"/>
              <a:t>Close the new window after completing each action.</a:t>
            </a:r>
          </a:p>
          <a:p>
            <a:r>
              <a:rPr lang="en-US" altLang="zh-TW" dirty="0"/>
              <a:t>There are 5 buttons in the new window, which are 1,</a:t>
            </a:r>
            <a:r>
              <a:rPr lang="zh-TW" altLang="en-US" dirty="0"/>
              <a:t> </a:t>
            </a:r>
            <a:r>
              <a:rPr lang="en-US" altLang="zh-TW" dirty="0"/>
              <a:t>2,</a:t>
            </a:r>
            <a:r>
              <a:rPr lang="zh-TW" altLang="en-US" dirty="0"/>
              <a:t> </a:t>
            </a:r>
            <a:r>
              <a:rPr lang="en-US" altLang="zh-TW" dirty="0"/>
              <a:t>3,</a:t>
            </a:r>
            <a:r>
              <a:rPr lang="zh-TW" altLang="en-US" dirty="0"/>
              <a:t> </a:t>
            </a:r>
            <a:r>
              <a:rPr lang="en-US" altLang="zh-TW" dirty="0"/>
              <a:t>4,</a:t>
            </a:r>
            <a:r>
              <a:rPr lang="zh-TW" altLang="en-US" dirty="0"/>
              <a:t> </a:t>
            </a:r>
            <a:r>
              <a:rPr lang="en-US" altLang="zh-TW" dirty="0"/>
              <a:t>5,</a:t>
            </a:r>
            <a:r>
              <a:rPr lang="zh-TW" altLang="en-US" dirty="0"/>
              <a:t> </a:t>
            </a:r>
            <a:r>
              <a:rPr lang="en-US" altLang="zh-TW" dirty="0"/>
              <a:t>X</a:t>
            </a:r>
          </a:p>
          <a:p>
            <a:r>
              <a:rPr lang="en-US" altLang="zh-TW" dirty="0"/>
              <a:t>X represents delete number</a:t>
            </a:r>
          </a:p>
          <a:p>
            <a:endParaRPr lang="en-US" altLang="zh-TW" dirty="0"/>
          </a:p>
          <a:p>
            <a:r>
              <a:rPr lang="en-US" altLang="zh-TW" dirty="0"/>
              <a:t>Hint: You can use </a:t>
            </a:r>
            <a:r>
              <a:rPr lang="en-US" altLang="zh-TW" dirty="0" err="1"/>
              <a:t>ShowDialog</a:t>
            </a:r>
            <a:endParaRPr lang="en-US" altLang="zh-TW" dirty="0"/>
          </a:p>
        </p:txBody>
      </p:sp>
      <p:sp>
        <p:nvSpPr>
          <p:cNvPr id="4" name="投影片編號版面配置區 3">
            <a:extLst>
              <a:ext uri="{FF2B5EF4-FFF2-40B4-BE49-F238E27FC236}">
                <a16:creationId xmlns:a16="http://schemas.microsoft.com/office/drawing/2014/main" id="{D628718B-0DB2-54DF-3CE7-D045A5B8652F}"/>
              </a:ext>
            </a:extLst>
          </p:cNvPr>
          <p:cNvSpPr>
            <a:spLocks noGrp="1"/>
          </p:cNvSpPr>
          <p:nvPr>
            <p:ph type="sldNum" sz="quarter" idx="4"/>
          </p:nvPr>
        </p:nvSpPr>
        <p:spPr/>
        <p:txBody>
          <a:bodyPr/>
          <a:lstStyle/>
          <a:p>
            <a:fld id="{294A09A9-5501-47C1-A89A-A340965A2BE2}" type="slidenum">
              <a:rPr lang="en-US" altLang="zh-TW" noProof="0" smtClean="0"/>
              <a:pPr/>
              <a:t>31</a:t>
            </a:fld>
            <a:endParaRPr lang="zh-TW" altLang="en-US" noProof="0"/>
          </a:p>
        </p:txBody>
      </p:sp>
      <p:pic>
        <p:nvPicPr>
          <p:cNvPr id="8" name="圖片 7">
            <a:extLst>
              <a:ext uri="{FF2B5EF4-FFF2-40B4-BE49-F238E27FC236}">
                <a16:creationId xmlns:a16="http://schemas.microsoft.com/office/drawing/2014/main" id="{58B66CA8-8F9E-ED1A-B8E6-7C6B20734F28}"/>
              </a:ext>
            </a:extLst>
          </p:cNvPr>
          <p:cNvPicPr>
            <a:picLocks noChangeAspect="1"/>
          </p:cNvPicPr>
          <p:nvPr/>
        </p:nvPicPr>
        <p:blipFill>
          <a:blip r:embed="rId2"/>
          <a:stretch>
            <a:fillRect/>
          </a:stretch>
        </p:blipFill>
        <p:spPr>
          <a:xfrm>
            <a:off x="7839072" y="1993088"/>
            <a:ext cx="3185436" cy="3391194"/>
          </a:xfrm>
          <a:prstGeom prst="rect">
            <a:avLst/>
          </a:prstGeom>
        </p:spPr>
      </p:pic>
      <p:sp>
        <p:nvSpPr>
          <p:cNvPr id="7" name="矩形: 圓角 6">
            <a:extLst>
              <a:ext uri="{FF2B5EF4-FFF2-40B4-BE49-F238E27FC236}">
                <a16:creationId xmlns:a16="http://schemas.microsoft.com/office/drawing/2014/main" id="{E69B42AF-EED5-3C36-9F7A-4C986B39DEAD}"/>
              </a:ext>
            </a:extLst>
          </p:cNvPr>
          <p:cNvSpPr/>
          <p:nvPr/>
        </p:nvSpPr>
        <p:spPr>
          <a:xfrm>
            <a:off x="9426332" y="2691442"/>
            <a:ext cx="552091" cy="55209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Tree>
    <p:extLst>
      <p:ext uri="{BB962C8B-B14F-4D97-AF65-F5344CB8AC3E}">
        <p14:creationId xmlns:p14="http://schemas.microsoft.com/office/powerpoint/2010/main" val="31169430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63BE2C-C1D9-6611-43EC-83686F95FD87}"/>
              </a:ext>
            </a:extLst>
          </p:cNvPr>
          <p:cNvSpPr>
            <a:spLocks noGrp="1"/>
          </p:cNvSpPr>
          <p:nvPr>
            <p:ph type="title"/>
          </p:nvPr>
        </p:nvSpPr>
        <p:spPr/>
        <p:txBody>
          <a:bodyPr/>
          <a:lstStyle/>
          <a:p>
            <a:r>
              <a:rPr lang="en-US" altLang="zh-TW" dirty="0"/>
              <a:t>Enter Number</a:t>
            </a:r>
            <a:r>
              <a:rPr lang="zh-TW" altLang="en-US" dirty="0"/>
              <a:t> </a:t>
            </a:r>
            <a:r>
              <a:rPr lang="en-US" altLang="zh-TW" dirty="0"/>
              <a:t>–</a:t>
            </a:r>
            <a:r>
              <a:rPr lang="zh-TW" altLang="en-US" dirty="0"/>
              <a:t> </a:t>
            </a:r>
            <a:r>
              <a:rPr lang="en-US" altLang="zh-TW" dirty="0"/>
              <a:t>Invalid Number(5%)</a:t>
            </a:r>
            <a:endParaRPr lang="zh-TW" altLang="en-US" dirty="0"/>
          </a:p>
        </p:txBody>
      </p:sp>
      <p:sp>
        <p:nvSpPr>
          <p:cNvPr id="3" name="內容版面配置區 2">
            <a:extLst>
              <a:ext uri="{FF2B5EF4-FFF2-40B4-BE49-F238E27FC236}">
                <a16:creationId xmlns:a16="http://schemas.microsoft.com/office/drawing/2014/main" id="{A2A3C1DD-A8E7-160B-2123-4F1FF043B620}"/>
              </a:ext>
            </a:extLst>
          </p:cNvPr>
          <p:cNvSpPr>
            <a:spLocks noGrp="1"/>
          </p:cNvSpPr>
          <p:nvPr>
            <p:ph idx="1"/>
          </p:nvPr>
        </p:nvSpPr>
        <p:spPr>
          <a:xfrm>
            <a:off x="1167492" y="5102901"/>
            <a:ext cx="8632116" cy="958931"/>
          </a:xfrm>
        </p:spPr>
        <p:txBody>
          <a:bodyPr/>
          <a:lstStyle/>
          <a:p>
            <a:r>
              <a:rPr lang="en-US" altLang="zh-TW" dirty="0"/>
              <a:t>Check whether the number clicked follows the sudoku rules. If not, a </a:t>
            </a:r>
            <a:r>
              <a:rPr lang="en-US" altLang="zh-TW" dirty="0" err="1"/>
              <a:t>MessageBox</a:t>
            </a:r>
            <a:r>
              <a:rPr lang="en-US" altLang="zh-TW" dirty="0"/>
              <a:t> should pop up and show </a:t>
            </a:r>
            <a:r>
              <a:rPr lang="en-US" altLang="zh-TW" dirty="0">
                <a:solidFill>
                  <a:srgbClr val="FF0000"/>
                </a:solidFill>
              </a:rPr>
              <a:t>”invalid number”</a:t>
            </a:r>
            <a:endParaRPr lang="en-US" altLang="zh-TW" dirty="0"/>
          </a:p>
        </p:txBody>
      </p:sp>
      <p:sp>
        <p:nvSpPr>
          <p:cNvPr id="4" name="投影片編號版面配置區 3">
            <a:extLst>
              <a:ext uri="{FF2B5EF4-FFF2-40B4-BE49-F238E27FC236}">
                <a16:creationId xmlns:a16="http://schemas.microsoft.com/office/drawing/2014/main" id="{D628718B-0DB2-54DF-3CE7-D045A5B8652F}"/>
              </a:ext>
            </a:extLst>
          </p:cNvPr>
          <p:cNvSpPr>
            <a:spLocks noGrp="1"/>
          </p:cNvSpPr>
          <p:nvPr>
            <p:ph type="sldNum" sz="quarter" idx="4"/>
          </p:nvPr>
        </p:nvSpPr>
        <p:spPr/>
        <p:txBody>
          <a:bodyPr/>
          <a:lstStyle/>
          <a:p>
            <a:fld id="{294A09A9-5501-47C1-A89A-A340965A2BE2}" type="slidenum">
              <a:rPr lang="en-US" altLang="zh-TW" noProof="0" smtClean="0"/>
              <a:pPr/>
              <a:t>32</a:t>
            </a:fld>
            <a:endParaRPr lang="zh-TW" altLang="en-US" noProof="0"/>
          </a:p>
        </p:txBody>
      </p:sp>
      <p:pic>
        <p:nvPicPr>
          <p:cNvPr id="8" name="圖片 7">
            <a:extLst>
              <a:ext uri="{FF2B5EF4-FFF2-40B4-BE49-F238E27FC236}">
                <a16:creationId xmlns:a16="http://schemas.microsoft.com/office/drawing/2014/main" id="{58B66CA8-8F9E-ED1A-B8E6-7C6B20734F28}"/>
              </a:ext>
            </a:extLst>
          </p:cNvPr>
          <p:cNvPicPr>
            <a:picLocks noChangeAspect="1"/>
          </p:cNvPicPr>
          <p:nvPr/>
        </p:nvPicPr>
        <p:blipFill>
          <a:blip r:embed="rId2"/>
          <a:stretch>
            <a:fillRect/>
          </a:stretch>
        </p:blipFill>
        <p:spPr>
          <a:xfrm>
            <a:off x="1249644" y="1706563"/>
            <a:ext cx="2983687" cy="3176413"/>
          </a:xfrm>
          <a:prstGeom prst="rect">
            <a:avLst/>
          </a:prstGeom>
        </p:spPr>
      </p:pic>
      <p:sp>
        <p:nvSpPr>
          <p:cNvPr id="7" name="矩形: 圓角 6">
            <a:extLst>
              <a:ext uri="{FF2B5EF4-FFF2-40B4-BE49-F238E27FC236}">
                <a16:creationId xmlns:a16="http://schemas.microsoft.com/office/drawing/2014/main" id="{E69B42AF-EED5-3C36-9F7A-4C986B39DEAD}"/>
              </a:ext>
            </a:extLst>
          </p:cNvPr>
          <p:cNvSpPr/>
          <p:nvPr/>
        </p:nvSpPr>
        <p:spPr>
          <a:xfrm>
            <a:off x="2736270" y="2342478"/>
            <a:ext cx="552091" cy="55209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pic>
        <p:nvPicPr>
          <p:cNvPr id="10" name="圖片 9">
            <a:extLst>
              <a:ext uri="{FF2B5EF4-FFF2-40B4-BE49-F238E27FC236}">
                <a16:creationId xmlns:a16="http://schemas.microsoft.com/office/drawing/2014/main" id="{E0B8BFFF-A5F7-38F1-0630-22434BF944BE}"/>
              </a:ext>
            </a:extLst>
          </p:cNvPr>
          <p:cNvPicPr>
            <a:picLocks noChangeAspect="1"/>
          </p:cNvPicPr>
          <p:nvPr/>
        </p:nvPicPr>
        <p:blipFill>
          <a:blip r:embed="rId3"/>
          <a:stretch>
            <a:fillRect/>
          </a:stretch>
        </p:blipFill>
        <p:spPr>
          <a:xfrm>
            <a:off x="6815059" y="1706562"/>
            <a:ext cx="2984549" cy="3176413"/>
          </a:xfrm>
          <a:prstGeom prst="rect">
            <a:avLst/>
          </a:prstGeom>
        </p:spPr>
      </p:pic>
      <p:sp>
        <p:nvSpPr>
          <p:cNvPr id="14" name="矩形: 圓角 13">
            <a:extLst>
              <a:ext uri="{FF2B5EF4-FFF2-40B4-BE49-F238E27FC236}">
                <a16:creationId xmlns:a16="http://schemas.microsoft.com/office/drawing/2014/main" id="{6A81436E-9C6A-7079-F756-7C8FFB4550D3}"/>
              </a:ext>
            </a:extLst>
          </p:cNvPr>
          <p:cNvSpPr/>
          <p:nvPr/>
        </p:nvSpPr>
        <p:spPr>
          <a:xfrm>
            <a:off x="3012315" y="3294769"/>
            <a:ext cx="552091" cy="55209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5" name="箭號: 向右 14">
            <a:extLst>
              <a:ext uri="{FF2B5EF4-FFF2-40B4-BE49-F238E27FC236}">
                <a16:creationId xmlns:a16="http://schemas.microsoft.com/office/drawing/2014/main" id="{6D0D2CD8-3AD6-353F-6895-47892DAF609B}"/>
              </a:ext>
            </a:extLst>
          </p:cNvPr>
          <p:cNvSpPr/>
          <p:nvPr/>
        </p:nvSpPr>
        <p:spPr>
          <a:xfrm>
            <a:off x="4903930" y="2885420"/>
            <a:ext cx="1242204" cy="6853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4361722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63BE2C-C1D9-6611-43EC-83686F95FD87}"/>
              </a:ext>
            </a:extLst>
          </p:cNvPr>
          <p:cNvSpPr>
            <a:spLocks noGrp="1"/>
          </p:cNvSpPr>
          <p:nvPr>
            <p:ph type="title"/>
          </p:nvPr>
        </p:nvSpPr>
        <p:spPr/>
        <p:txBody>
          <a:bodyPr/>
          <a:lstStyle/>
          <a:p>
            <a:r>
              <a:rPr lang="en-US" altLang="zh-TW" dirty="0"/>
              <a:t>Enter Number–</a:t>
            </a:r>
            <a:r>
              <a:rPr lang="zh-TW" altLang="en-US" dirty="0"/>
              <a:t> </a:t>
            </a:r>
            <a:r>
              <a:rPr lang="en-US" altLang="zh-TW" dirty="0"/>
              <a:t>Enter Normally(5%)</a:t>
            </a:r>
            <a:endParaRPr lang="zh-TW" altLang="en-US" dirty="0"/>
          </a:p>
        </p:txBody>
      </p:sp>
      <p:sp>
        <p:nvSpPr>
          <p:cNvPr id="3" name="內容版面配置區 2">
            <a:extLst>
              <a:ext uri="{FF2B5EF4-FFF2-40B4-BE49-F238E27FC236}">
                <a16:creationId xmlns:a16="http://schemas.microsoft.com/office/drawing/2014/main" id="{A2A3C1DD-A8E7-160B-2123-4F1FF043B620}"/>
              </a:ext>
            </a:extLst>
          </p:cNvPr>
          <p:cNvSpPr>
            <a:spLocks noGrp="1"/>
          </p:cNvSpPr>
          <p:nvPr>
            <p:ph idx="1"/>
          </p:nvPr>
        </p:nvSpPr>
        <p:spPr>
          <a:xfrm>
            <a:off x="1161525" y="5102901"/>
            <a:ext cx="8632116" cy="958931"/>
          </a:xfrm>
        </p:spPr>
        <p:txBody>
          <a:bodyPr/>
          <a:lstStyle/>
          <a:p>
            <a:r>
              <a:rPr lang="en-US" altLang="zh-TW" dirty="0"/>
              <a:t>If followed the rules, enter the number and show it in blue.</a:t>
            </a:r>
            <a:r>
              <a:rPr lang="zh-TW" altLang="en-US" dirty="0"/>
              <a:t> </a:t>
            </a:r>
            <a:endParaRPr lang="en-US" altLang="zh-TW" dirty="0"/>
          </a:p>
          <a:p>
            <a:r>
              <a:rPr lang="en-US" altLang="zh-TW" dirty="0"/>
              <a:t>If X is selected, delete the number</a:t>
            </a:r>
            <a:r>
              <a:rPr lang="zh-TW" altLang="en-US" dirty="0"/>
              <a:t> </a:t>
            </a:r>
            <a:r>
              <a:rPr lang="en-US" altLang="zh-TW" dirty="0"/>
              <a:t>(no changes for blank)</a:t>
            </a:r>
          </a:p>
        </p:txBody>
      </p:sp>
      <p:sp>
        <p:nvSpPr>
          <p:cNvPr id="4" name="投影片編號版面配置區 3">
            <a:extLst>
              <a:ext uri="{FF2B5EF4-FFF2-40B4-BE49-F238E27FC236}">
                <a16:creationId xmlns:a16="http://schemas.microsoft.com/office/drawing/2014/main" id="{D628718B-0DB2-54DF-3CE7-D045A5B8652F}"/>
              </a:ext>
            </a:extLst>
          </p:cNvPr>
          <p:cNvSpPr>
            <a:spLocks noGrp="1"/>
          </p:cNvSpPr>
          <p:nvPr>
            <p:ph type="sldNum" sz="quarter" idx="4"/>
          </p:nvPr>
        </p:nvSpPr>
        <p:spPr/>
        <p:txBody>
          <a:bodyPr/>
          <a:lstStyle/>
          <a:p>
            <a:fld id="{294A09A9-5501-47C1-A89A-A340965A2BE2}" type="slidenum">
              <a:rPr lang="en-US" altLang="zh-TW" noProof="0" smtClean="0"/>
              <a:pPr/>
              <a:t>33</a:t>
            </a:fld>
            <a:endParaRPr lang="zh-TW" altLang="en-US" noProof="0"/>
          </a:p>
        </p:txBody>
      </p:sp>
      <p:pic>
        <p:nvPicPr>
          <p:cNvPr id="8" name="圖片 7">
            <a:extLst>
              <a:ext uri="{FF2B5EF4-FFF2-40B4-BE49-F238E27FC236}">
                <a16:creationId xmlns:a16="http://schemas.microsoft.com/office/drawing/2014/main" id="{58B66CA8-8F9E-ED1A-B8E6-7C6B20734F28}"/>
              </a:ext>
            </a:extLst>
          </p:cNvPr>
          <p:cNvPicPr>
            <a:picLocks noChangeAspect="1"/>
          </p:cNvPicPr>
          <p:nvPr/>
        </p:nvPicPr>
        <p:blipFill>
          <a:blip r:embed="rId2"/>
          <a:stretch>
            <a:fillRect/>
          </a:stretch>
        </p:blipFill>
        <p:spPr>
          <a:xfrm>
            <a:off x="1249644" y="1706563"/>
            <a:ext cx="2983687" cy="3176413"/>
          </a:xfrm>
          <a:prstGeom prst="rect">
            <a:avLst/>
          </a:prstGeom>
        </p:spPr>
      </p:pic>
      <p:sp>
        <p:nvSpPr>
          <p:cNvPr id="7" name="矩形: 圓角 6">
            <a:extLst>
              <a:ext uri="{FF2B5EF4-FFF2-40B4-BE49-F238E27FC236}">
                <a16:creationId xmlns:a16="http://schemas.microsoft.com/office/drawing/2014/main" id="{E69B42AF-EED5-3C36-9F7A-4C986B39DEAD}"/>
              </a:ext>
            </a:extLst>
          </p:cNvPr>
          <p:cNvSpPr/>
          <p:nvPr/>
        </p:nvSpPr>
        <p:spPr>
          <a:xfrm>
            <a:off x="2736270" y="2342478"/>
            <a:ext cx="552091" cy="55209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pic>
        <p:nvPicPr>
          <p:cNvPr id="10" name="圖片 9">
            <a:extLst>
              <a:ext uri="{FF2B5EF4-FFF2-40B4-BE49-F238E27FC236}">
                <a16:creationId xmlns:a16="http://schemas.microsoft.com/office/drawing/2014/main" id="{E0B8BFFF-A5F7-38F1-0630-22434BF944BE}"/>
              </a:ext>
            </a:extLst>
          </p:cNvPr>
          <p:cNvPicPr>
            <a:picLocks noChangeAspect="1"/>
          </p:cNvPicPr>
          <p:nvPr/>
        </p:nvPicPr>
        <p:blipFill>
          <a:blip r:embed="rId3"/>
          <a:srcRect/>
          <a:stretch/>
        </p:blipFill>
        <p:spPr>
          <a:xfrm>
            <a:off x="6821025" y="1706562"/>
            <a:ext cx="2972616" cy="3176413"/>
          </a:xfrm>
          <a:prstGeom prst="rect">
            <a:avLst/>
          </a:prstGeom>
        </p:spPr>
      </p:pic>
      <p:sp>
        <p:nvSpPr>
          <p:cNvPr id="14" name="矩形: 圓角 13">
            <a:extLst>
              <a:ext uri="{FF2B5EF4-FFF2-40B4-BE49-F238E27FC236}">
                <a16:creationId xmlns:a16="http://schemas.microsoft.com/office/drawing/2014/main" id="{6A81436E-9C6A-7079-F756-7C8FFB4550D3}"/>
              </a:ext>
            </a:extLst>
          </p:cNvPr>
          <p:cNvSpPr/>
          <p:nvPr/>
        </p:nvSpPr>
        <p:spPr>
          <a:xfrm>
            <a:off x="1425055" y="3294769"/>
            <a:ext cx="552091" cy="55209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5" name="箭號: 向右 14">
            <a:extLst>
              <a:ext uri="{FF2B5EF4-FFF2-40B4-BE49-F238E27FC236}">
                <a16:creationId xmlns:a16="http://schemas.microsoft.com/office/drawing/2014/main" id="{6D0D2CD8-3AD6-353F-6895-47892DAF609B}"/>
              </a:ext>
            </a:extLst>
          </p:cNvPr>
          <p:cNvSpPr/>
          <p:nvPr/>
        </p:nvSpPr>
        <p:spPr>
          <a:xfrm>
            <a:off x="4903930" y="2885420"/>
            <a:ext cx="1242204" cy="6853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3876862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63BE2C-C1D9-6611-43EC-83686F95FD87}"/>
              </a:ext>
            </a:extLst>
          </p:cNvPr>
          <p:cNvSpPr>
            <a:spLocks noGrp="1"/>
          </p:cNvSpPr>
          <p:nvPr>
            <p:ph type="title"/>
          </p:nvPr>
        </p:nvSpPr>
        <p:spPr>
          <a:xfrm>
            <a:off x="1167492" y="355121"/>
            <a:ext cx="9779183" cy="1325563"/>
          </a:xfrm>
        </p:spPr>
        <p:txBody>
          <a:bodyPr/>
          <a:lstStyle/>
          <a:p>
            <a:r>
              <a:rPr lang="en-US" altLang="zh-TW" dirty="0"/>
              <a:t>Enter Number</a:t>
            </a:r>
            <a:r>
              <a:rPr lang="zh-TW" altLang="en-US" dirty="0"/>
              <a:t> </a:t>
            </a:r>
            <a:r>
              <a:rPr lang="en-US" altLang="zh-TW" dirty="0"/>
              <a:t>–</a:t>
            </a:r>
            <a:r>
              <a:rPr lang="zh-TW" altLang="en-US" dirty="0"/>
              <a:t> </a:t>
            </a:r>
            <a:r>
              <a:rPr lang="en-US" altLang="zh-TW" dirty="0"/>
              <a:t>Complete Game</a:t>
            </a:r>
            <a:r>
              <a:rPr lang="zh-TW" altLang="en-US" dirty="0"/>
              <a:t> </a:t>
            </a:r>
            <a:r>
              <a:rPr lang="en-US" altLang="zh-TW" dirty="0"/>
              <a:t>(3%)</a:t>
            </a:r>
            <a:endParaRPr lang="zh-TW" altLang="en-US" dirty="0"/>
          </a:p>
        </p:txBody>
      </p:sp>
      <p:sp>
        <p:nvSpPr>
          <p:cNvPr id="3" name="內容版面配置區 2">
            <a:extLst>
              <a:ext uri="{FF2B5EF4-FFF2-40B4-BE49-F238E27FC236}">
                <a16:creationId xmlns:a16="http://schemas.microsoft.com/office/drawing/2014/main" id="{A2A3C1DD-A8E7-160B-2123-4F1FF043B620}"/>
              </a:ext>
            </a:extLst>
          </p:cNvPr>
          <p:cNvSpPr>
            <a:spLocks noGrp="1"/>
          </p:cNvSpPr>
          <p:nvPr>
            <p:ph idx="1"/>
          </p:nvPr>
        </p:nvSpPr>
        <p:spPr>
          <a:xfrm>
            <a:off x="1161525" y="5102901"/>
            <a:ext cx="8632116" cy="958931"/>
          </a:xfrm>
        </p:spPr>
        <p:txBody>
          <a:bodyPr/>
          <a:lstStyle/>
          <a:p>
            <a:r>
              <a:rPr lang="en-US" altLang="zh-TW" dirty="0"/>
              <a:t>If all numbers are filled in, have a </a:t>
            </a:r>
            <a:r>
              <a:rPr lang="en-US" altLang="zh-TW" dirty="0" err="1"/>
              <a:t>MessageBox</a:t>
            </a:r>
            <a:r>
              <a:rPr lang="en-US" altLang="zh-TW" dirty="0"/>
              <a:t> pop up and show ”</a:t>
            </a:r>
            <a:r>
              <a:rPr lang="en-US" altLang="zh-TW" dirty="0">
                <a:solidFill>
                  <a:srgbClr val="FF0000"/>
                </a:solidFill>
              </a:rPr>
              <a:t>You won!</a:t>
            </a:r>
            <a:r>
              <a:rPr lang="en-US" altLang="zh-TW" dirty="0"/>
              <a:t>”. Click confirm to end the program.</a:t>
            </a:r>
          </a:p>
        </p:txBody>
      </p:sp>
      <p:sp>
        <p:nvSpPr>
          <p:cNvPr id="4" name="投影片編號版面配置區 3">
            <a:extLst>
              <a:ext uri="{FF2B5EF4-FFF2-40B4-BE49-F238E27FC236}">
                <a16:creationId xmlns:a16="http://schemas.microsoft.com/office/drawing/2014/main" id="{D628718B-0DB2-54DF-3CE7-D045A5B8652F}"/>
              </a:ext>
            </a:extLst>
          </p:cNvPr>
          <p:cNvSpPr>
            <a:spLocks noGrp="1"/>
          </p:cNvSpPr>
          <p:nvPr>
            <p:ph type="sldNum" sz="quarter" idx="4"/>
          </p:nvPr>
        </p:nvSpPr>
        <p:spPr/>
        <p:txBody>
          <a:bodyPr/>
          <a:lstStyle/>
          <a:p>
            <a:fld id="{294A09A9-5501-47C1-A89A-A340965A2BE2}" type="slidenum">
              <a:rPr lang="en-US" altLang="zh-TW" noProof="0" smtClean="0"/>
              <a:pPr/>
              <a:t>34</a:t>
            </a:fld>
            <a:endParaRPr lang="zh-TW" altLang="en-US" noProof="0"/>
          </a:p>
        </p:txBody>
      </p:sp>
      <p:pic>
        <p:nvPicPr>
          <p:cNvPr id="8" name="圖片 7">
            <a:extLst>
              <a:ext uri="{FF2B5EF4-FFF2-40B4-BE49-F238E27FC236}">
                <a16:creationId xmlns:a16="http://schemas.microsoft.com/office/drawing/2014/main" id="{58B66CA8-8F9E-ED1A-B8E6-7C6B20734F28}"/>
              </a:ext>
            </a:extLst>
          </p:cNvPr>
          <p:cNvPicPr>
            <a:picLocks noChangeAspect="1"/>
          </p:cNvPicPr>
          <p:nvPr/>
        </p:nvPicPr>
        <p:blipFill>
          <a:blip r:embed="rId2"/>
          <a:srcRect/>
          <a:stretch/>
        </p:blipFill>
        <p:spPr>
          <a:xfrm>
            <a:off x="1256089" y="1732442"/>
            <a:ext cx="2970796" cy="3176413"/>
          </a:xfrm>
          <a:prstGeom prst="rect">
            <a:avLst/>
          </a:prstGeom>
        </p:spPr>
      </p:pic>
      <p:sp>
        <p:nvSpPr>
          <p:cNvPr id="7" name="矩形: 圓角 6">
            <a:extLst>
              <a:ext uri="{FF2B5EF4-FFF2-40B4-BE49-F238E27FC236}">
                <a16:creationId xmlns:a16="http://schemas.microsoft.com/office/drawing/2014/main" id="{E69B42AF-EED5-3C36-9F7A-4C986B39DEAD}"/>
              </a:ext>
            </a:extLst>
          </p:cNvPr>
          <p:cNvSpPr/>
          <p:nvPr/>
        </p:nvSpPr>
        <p:spPr>
          <a:xfrm>
            <a:off x="2187683" y="3972871"/>
            <a:ext cx="552091" cy="55209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pic>
        <p:nvPicPr>
          <p:cNvPr id="10" name="圖片 9">
            <a:extLst>
              <a:ext uri="{FF2B5EF4-FFF2-40B4-BE49-F238E27FC236}">
                <a16:creationId xmlns:a16="http://schemas.microsoft.com/office/drawing/2014/main" id="{E0B8BFFF-A5F7-38F1-0630-22434BF944BE}"/>
              </a:ext>
            </a:extLst>
          </p:cNvPr>
          <p:cNvPicPr>
            <a:picLocks noChangeAspect="1"/>
          </p:cNvPicPr>
          <p:nvPr/>
        </p:nvPicPr>
        <p:blipFill>
          <a:blip r:embed="rId3"/>
          <a:srcRect/>
          <a:stretch/>
        </p:blipFill>
        <p:spPr>
          <a:xfrm>
            <a:off x="6828780" y="1706562"/>
            <a:ext cx="2957106" cy="3176413"/>
          </a:xfrm>
          <a:prstGeom prst="rect">
            <a:avLst/>
          </a:prstGeom>
        </p:spPr>
      </p:pic>
      <p:sp>
        <p:nvSpPr>
          <p:cNvPr id="14" name="矩形: 圓角 13">
            <a:extLst>
              <a:ext uri="{FF2B5EF4-FFF2-40B4-BE49-F238E27FC236}">
                <a16:creationId xmlns:a16="http://schemas.microsoft.com/office/drawing/2014/main" id="{6A81436E-9C6A-7079-F756-7C8FFB4550D3}"/>
              </a:ext>
            </a:extLst>
          </p:cNvPr>
          <p:cNvSpPr/>
          <p:nvPr/>
        </p:nvSpPr>
        <p:spPr>
          <a:xfrm>
            <a:off x="1425055" y="3238650"/>
            <a:ext cx="552091" cy="55209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5" name="箭號: 向右 14">
            <a:extLst>
              <a:ext uri="{FF2B5EF4-FFF2-40B4-BE49-F238E27FC236}">
                <a16:creationId xmlns:a16="http://schemas.microsoft.com/office/drawing/2014/main" id="{6D0D2CD8-3AD6-353F-6895-47892DAF609B}"/>
              </a:ext>
            </a:extLst>
          </p:cNvPr>
          <p:cNvSpPr/>
          <p:nvPr/>
        </p:nvSpPr>
        <p:spPr>
          <a:xfrm>
            <a:off x="4903930" y="2885420"/>
            <a:ext cx="1242204" cy="6853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740412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70B23A-D687-DCC7-15E3-770E8280D20F}"/>
              </a:ext>
            </a:extLst>
          </p:cNvPr>
          <p:cNvSpPr>
            <a:spLocks noGrp="1"/>
          </p:cNvSpPr>
          <p:nvPr>
            <p:ph type="title"/>
          </p:nvPr>
        </p:nvSpPr>
        <p:spPr/>
        <p:txBody>
          <a:bodyPr/>
          <a:lstStyle/>
          <a:p>
            <a:r>
              <a:rPr lang="en-US" altLang="zh-TW" dirty="0"/>
              <a:t>Save File(8%)</a:t>
            </a:r>
            <a:endParaRPr lang="zh-TW" altLang="en-US" dirty="0"/>
          </a:p>
        </p:txBody>
      </p:sp>
      <p:sp>
        <p:nvSpPr>
          <p:cNvPr id="3" name="內容版面配置區 2">
            <a:extLst>
              <a:ext uri="{FF2B5EF4-FFF2-40B4-BE49-F238E27FC236}">
                <a16:creationId xmlns:a16="http://schemas.microsoft.com/office/drawing/2014/main" id="{D0A6FF6F-D749-696A-E477-5518A1CCB80F}"/>
              </a:ext>
            </a:extLst>
          </p:cNvPr>
          <p:cNvSpPr>
            <a:spLocks noGrp="1"/>
          </p:cNvSpPr>
          <p:nvPr>
            <p:ph idx="1"/>
          </p:nvPr>
        </p:nvSpPr>
        <p:spPr>
          <a:xfrm>
            <a:off x="1167492" y="1855422"/>
            <a:ext cx="9779182" cy="3366815"/>
          </a:xfrm>
        </p:spPr>
        <p:txBody>
          <a:bodyPr/>
          <a:lstStyle/>
          <a:p>
            <a:pPr marL="457200" indent="-457200">
              <a:buFont typeface="Arial" panose="020B0604020202020204" pitchFamily="34" charset="0"/>
              <a:buChar char="•"/>
            </a:pPr>
            <a:r>
              <a:rPr lang="en-US" altLang="zh-TW" sz="2400" dirty="0"/>
              <a:t>Click </a:t>
            </a:r>
            <a:r>
              <a:rPr lang="en-US" altLang="zh-TW" sz="2400" b="1" dirty="0"/>
              <a:t>save file</a:t>
            </a:r>
          </a:p>
          <a:p>
            <a:pPr marL="457200" indent="-457200">
              <a:buFont typeface="Arial" panose="020B0604020202020204" pitchFamily="34" charset="0"/>
              <a:buChar char="•"/>
            </a:pPr>
            <a:r>
              <a:rPr lang="en-US" altLang="zh-TW" sz="2400" dirty="0"/>
              <a:t>Write the current status to the original file according to the file format</a:t>
            </a:r>
            <a:endParaRPr lang="zh-TW" altLang="en-US" sz="2400" dirty="0"/>
          </a:p>
        </p:txBody>
      </p:sp>
      <p:sp>
        <p:nvSpPr>
          <p:cNvPr id="4" name="投影片編號版面配置區 3">
            <a:extLst>
              <a:ext uri="{FF2B5EF4-FFF2-40B4-BE49-F238E27FC236}">
                <a16:creationId xmlns:a16="http://schemas.microsoft.com/office/drawing/2014/main" id="{7477A8CB-6419-5CE4-0230-EA26B72A2AD3}"/>
              </a:ext>
            </a:extLst>
          </p:cNvPr>
          <p:cNvSpPr>
            <a:spLocks noGrp="1"/>
          </p:cNvSpPr>
          <p:nvPr>
            <p:ph type="sldNum" sz="quarter" idx="4"/>
          </p:nvPr>
        </p:nvSpPr>
        <p:spPr/>
        <p:txBody>
          <a:bodyPr/>
          <a:lstStyle/>
          <a:p>
            <a:fld id="{294A09A9-5501-47C1-A89A-A340965A2BE2}" type="slidenum">
              <a:rPr lang="en-US" altLang="zh-TW" noProof="0" smtClean="0"/>
              <a:pPr/>
              <a:t>35</a:t>
            </a:fld>
            <a:endParaRPr lang="zh-TW" altLang="en-US" noProof="0"/>
          </a:p>
        </p:txBody>
      </p:sp>
      <p:pic>
        <p:nvPicPr>
          <p:cNvPr id="6" name="圖片 5">
            <a:extLst>
              <a:ext uri="{FF2B5EF4-FFF2-40B4-BE49-F238E27FC236}">
                <a16:creationId xmlns:a16="http://schemas.microsoft.com/office/drawing/2014/main" id="{1F62B586-5BA7-076E-D706-2489059DADAD}"/>
              </a:ext>
            </a:extLst>
          </p:cNvPr>
          <p:cNvPicPr>
            <a:picLocks noChangeAspect="1"/>
          </p:cNvPicPr>
          <p:nvPr/>
        </p:nvPicPr>
        <p:blipFill>
          <a:blip r:embed="rId2"/>
          <a:stretch>
            <a:fillRect/>
          </a:stretch>
        </p:blipFill>
        <p:spPr>
          <a:xfrm>
            <a:off x="1663392" y="3109615"/>
            <a:ext cx="3223539" cy="3429297"/>
          </a:xfrm>
          <a:prstGeom prst="rect">
            <a:avLst/>
          </a:prstGeom>
        </p:spPr>
      </p:pic>
      <p:pic>
        <p:nvPicPr>
          <p:cNvPr id="8" name="圖片 7">
            <a:extLst>
              <a:ext uri="{FF2B5EF4-FFF2-40B4-BE49-F238E27FC236}">
                <a16:creationId xmlns:a16="http://schemas.microsoft.com/office/drawing/2014/main" id="{9B5EE6D7-33F0-9902-1AFB-7CABB58AF930}"/>
              </a:ext>
            </a:extLst>
          </p:cNvPr>
          <p:cNvPicPr>
            <a:picLocks noChangeAspect="1"/>
          </p:cNvPicPr>
          <p:nvPr/>
        </p:nvPicPr>
        <p:blipFill>
          <a:blip r:embed="rId3"/>
          <a:stretch>
            <a:fillRect/>
          </a:stretch>
        </p:blipFill>
        <p:spPr>
          <a:xfrm>
            <a:off x="6532343" y="3109615"/>
            <a:ext cx="2766283" cy="3366815"/>
          </a:xfrm>
          <a:prstGeom prst="rect">
            <a:avLst/>
          </a:prstGeom>
        </p:spPr>
      </p:pic>
    </p:spTree>
    <p:extLst>
      <p:ext uri="{BB962C8B-B14F-4D97-AF65-F5344CB8AC3E}">
        <p14:creationId xmlns:p14="http://schemas.microsoft.com/office/powerpoint/2010/main" val="11942989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rtlCol="0"/>
          <a:lstStyle/>
          <a:p>
            <a:pPr rtl="0"/>
            <a:r>
              <a:rPr lang="en-US" altLang="zh-TW" dirty="0"/>
              <a:t>Review</a:t>
            </a:r>
            <a:endParaRPr lang="zh-TW" altLang="en-US" dirty="0"/>
          </a:p>
        </p:txBody>
      </p:sp>
      <p:sp>
        <p:nvSpPr>
          <p:cNvPr id="4" name="文字版面配置區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pPr rtl="0"/>
            <a:r>
              <a:rPr lang="en-US" altLang="zh-TW" dirty="0"/>
              <a:t>Q4(5%)</a:t>
            </a:r>
            <a:endParaRPr lang="zh-TW" altLang="en-US" dirty="0"/>
          </a:p>
        </p:txBody>
      </p:sp>
    </p:spTree>
    <p:extLst>
      <p:ext uri="{BB962C8B-B14F-4D97-AF65-F5344CB8AC3E}">
        <p14:creationId xmlns:p14="http://schemas.microsoft.com/office/powerpoint/2010/main" val="9785356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EBBB1D-04CA-DD2D-CF39-D3430066331B}"/>
              </a:ext>
            </a:extLst>
          </p:cNvPr>
          <p:cNvSpPr>
            <a:spLocks noGrp="1"/>
          </p:cNvSpPr>
          <p:nvPr>
            <p:ph type="title"/>
          </p:nvPr>
        </p:nvSpPr>
        <p:spPr/>
        <p:txBody>
          <a:bodyPr/>
          <a:lstStyle/>
          <a:p>
            <a:r>
              <a:rPr lang="en-US" altLang="zh-TW" dirty="0"/>
              <a:t>Description</a:t>
            </a:r>
            <a:endParaRPr lang="zh-TW" altLang="en-US" dirty="0"/>
          </a:p>
        </p:txBody>
      </p:sp>
      <p:sp>
        <p:nvSpPr>
          <p:cNvPr id="3" name="內容版面配置區 2">
            <a:extLst>
              <a:ext uri="{FF2B5EF4-FFF2-40B4-BE49-F238E27FC236}">
                <a16:creationId xmlns:a16="http://schemas.microsoft.com/office/drawing/2014/main" id="{4C9E8D1E-92F1-499B-17AC-C6365562D8E6}"/>
              </a:ext>
            </a:extLst>
          </p:cNvPr>
          <p:cNvSpPr>
            <a:spLocks noGrp="1"/>
          </p:cNvSpPr>
          <p:nvPr>
            <p:ph idx="1"/>
          </p:nvPr>
        </p:nvSpPr>
        <p:spPr/>
        <p:txBody>
          <a:bodyPr/>
          <a:lstStyle/>
          <a:p>
            <a:pPr marL="457200" indent="-457200">
              <a:buFont typeface="Arial" panose="020B0604020202020204" pitchFamily="34" charset="0"/>
              <a:buChar char="•"/>
            </a:pPr>
            <a:r>
              <a:rPr lang="en-US" altLang="zh-TW" dirty="0"/>
              <a:t>Text file(right click</a:t>
            </a:r>
            <a:r>
              <a:rPr lang="zh-TW" altLang="en-US" dirty="0"/>
              <a:t> </a:t>
            </a:r>
            <a:r>
              <a:rPr lang="en-US" altLang="zh-TW" dirty="0"/>
              <a:t>&gt;</a:t>
            </a:r>
            <a:r>
              <a:rPr lang="zh-TW" altLang="en-US" dirty="0"/>
              <a:t> </a:t>
            </a:r>
            <a:r>
              <a:rPr lang="en-US" altLang="zh-TW" dirty="0"/>
              <a:t>add</a:t>
            </a:r>
            <a:r>
              <a:rPr lang="zh-TW" altLang="en-US" dirty="0"/>
              <a:t> </a:t>
            </a:r>
            <a:r>
              <a:rPr lang="en-US" altLang="zh-TW" dirty="0"/>
              <a:t>&gt;</a:t>
            </a:r>
            <a:r>
              <a:rPr lang="zh-TW" altLang="en-US" dirty="0"/>
              <a:t> </a:t>
            </a:r>
            <a:r>
              <a:rPr lang="en-US" altLang="zh-TW" dirty="0"/>
              <a:t>text document)</a:t>
            </a:r>
          </a:p>
          <a:p>
            <a:pPr marL="457200" indent="-457200">
              <a:buFont typeface="Arial" panose="020B0604020202020204" pitchFamily="34" charset="0"/>
              <a:buChar char="•"/>
            </a:pPr>
            <a:r>
              <a:rPr lang="en-US" altLang="zh-TW" dirty="0"/>
              <a:t>Please name the file “student </a:t>
            </a:r>
            <a:r>
              <a:rPr lang="en-US" altLang="zh-TW" dirty="0" err="1"/>
              <a:t>ID_review.txt</a:t>
            </a:r>
            <a:r>
              <a:rPr lang="zh-TW" altLang="en-US" dirty="0"/>
              <a:t>」</a:t>
            </a:r>
          </a:p>
          <a:p>
            <a:pPr marL="914400" lvl="1" indent="-457200">
              <a:buFont typeface="Arial" panose="020B0604020202020204" pitchFamily="34" charset="0"/>
              <a:buChar char="•"/>
            </a:pPr>
            <a:r>
              <a:rPr lang="en-US" altLang="zh-TW" dirty="0"/>
              <a:t>E.g. F74012345_review.txt</a:t>
            </a:r>
          </a:p>
          <a:p>
            <a:pPr marL="457200" indent="-457200">
              <a:buFont typeface="Arial" panose="020B0604020202020204" pitchFamily="34" charset="0"/>
              <a:buChar char="•"/>
            </a:pPr>
            <a:r>
              <a:rPr lang="en-US" altLang="zh-TW" dirty="0"/>
              <a:t>There are no restrictions for the review. Feel free to use your creativity.</a:t>
            </a:r>
            <a:endParaRPr lang="zh-TW" altLang="en-US" dirty="0"/>
          </a:p>
        </p:txBody>
      </p:sp>
      <p:sp>
        <p:nvSpPr>
          <p:cNvPr id="6" name="投影片編號版面配置區 5">
            <a:extLst>
              <a:ext uri="{FF2B5EF4-FFF2-40B4-BE49-F238E27FC236}">
                <a16:creationId xmlns:a16="http://schemas.microsoft.com/office/drawing/2014/main" id="{6881EC01-FB44-7256-5EC1-4D0735ACC170}"/>
              </a:ext>
            </a:extLst>
          </p:cNvPr>
          <p:cNvSpPr>
            <a:spLocks noGrp="1"/>
          </p:cNvSpPr>
          <p:nvPr>
            <p:ph type="sldNum" sz="quarter" idx="4"/>
          </p:nvPr>
        </p:nvSpPr>
        <p:spPr/>
        <p:txBody>
          <a:bodyPr/>
          <a:lstStyle/>
          <a:p>
            <a:fld id="{294A09A9-5501-47C1-A89A-A340965A2BE2}" type="slidenum">
              <a:rPr lang="en-US" altLang="zh-TW" noProof="0" smtClean="0"/>
              <a:pPr/>
              <a:t>37</a:t>
            </a:fld>
            <a:endParaRPr lang="zh-TW" altLang="en-US" noProof="0"/>
          </a:p>
        </p:txBody>
      </p:sp>
    </p:spTree>
    <p:extLst>
      <p:ext uri="{BB962C8B-B14F-4D97-AF65-F5344CB8AC3E}">
        <p14:creationId xmlns:p14="http://schemas.microsoft.com/office/powerpoint/2010/main" val="875604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B99455-165E-600B-AA68-2C18DF287515}"/>
              </a:ext>
            </a:extLst>
          </p:cNvPr>
          <p:cNvSpPr>
            <a:spLocks noGrp="1"/>
          </p:cNvSpPr>
          <p:nvPr>
            <p:ph type="title"/>
          </p:nvPr>
        </p:nvSpPr>
        <p:spPr/>
        <p:txBody>
          <a:bodyPr/>
          <a:lstStyle/>
          <a:p>
            <a:r>
              <a:rPr lang="en-US" altLang="zh-TW" dirty="0"/>
              <a:t>Distribution</a:t>
            </a:r>
            <a:endParaRPr lang="zh-TW" altLang="en-US" dirty="0"/>
          </a:p>
        </p:txBody>
      </p:sp>
      <p:sp>
        <p:nvSpPr>
          <p:cNvPr id="3" name="內容版面配置區 2">
            <a:extLst>
              <a:ext uri="{FF2B5EF4-FFF2-40B4-BE49-F238E27FC236}">
                <a16:creationId xmlns:a16="http://schemas.microsoft.com/office/drawing/2014/main" id="{474BB19A-930A-BA28-E1D7-565C8666AAA8}"/>
              </a:ext>
            </a:extLst>
          </p:cNvPr>
          <p:cNvSpPr>
            <a:spLocks noGrp="1"/>
          </p:cNvSpPr>
          <p:nvPr>
            <p:ph idx="1"/>
          </p:nvPr>
        </p:nvSpPr>
        <p:spPr/>
        <p:txBody>
          <a:bodyPr/>
          <a:lstStyle/>
          <a:p>
            <a:pPr marL="514350" indent="-514350">
              <a:buFont typeface="+mj-lt"/>
              <a:buAutoNum type="arabicPeriod"/>
            </a:pPr>
            <a:r>
              <a:rPr lang="en-US" altLang="zh-TW" dirty="0"/>
              <a:t>Baozi shop 30%</a:t>
            </a:r>
          </a:p>
          <a:p>
            <a:pPr marL="514350" indent="-514350">
              <a:buFont typeface="+mj-lt"/>
              <a:buAutoNum type="arabicPeriod"/>
            </a:pPr>
            <a:r>
              <a:rPr lang="en-US" altLang="zh-TW" dirty="0"/>
              <a:t>Wordle 30%</a:t>
            </a:r>
          </a:p>
          <a:p>
            <a:pPr marL="514350" indent="-514350">
              <a:buFont typeface="+mj-lt"/>
              <a:buAutoNum type="arabicPeriod"/>
            </a:pPr>
            <a:r>
              <a:rPr lang="en-US" altLang="zh-TW" dirty="0"/>
              <a:t>4X4</a:t>
            </a:r>
            <a:r>
              <a:rPr lang="zh-TW" altLang="en-US" dirty="0"/>
              <a:t> </a:t>
            </a:r>
            <a:r>
              <a:rPr lang="en-US" altLang="zh-TW" dirty="0"/>
              <a:t>sudoku 40%</a:t>
            </a:r>
          </a:p>
          <a:p>
            <a:pPr marL="514350" indent="-514350">
              <a:buFont typeface="+mj-lt"/>
              <a:buAutoNum type="arabicPeriod"/>
            </a:pPr>
            <a:r>
              <a:rPr lang="en-US" altLang="zh-TW" dirty="0"/>
              <a:t>Review</a:t>
            </a:r>
            <a:r>
              <a:rPr lang="zh-TW" altLang="en-US" dirty="0"/>
              <a:t> </a:t>
            </a:r>
            <a:r>
              <a:rPr lang="en-US" altLang="zh-TW" dirty="0"/>
              <a:t>5%</a:t>
            </a:r>
          </a:p>
          <a:p>
            <a:endParaRPr lang="en-US" altLang="zh-TW" dirty="0"/>
          </a:p>
          <a:p>
            <a:r>
              <a:rPr lang="en-US" altLang="zh-TW" dirty="0"/>
              <a:t>Total</a:t>
            </a:r>
            <a:r>
              <a:rPr lang="zh-TW" altLang="en-US" dirty="0"/>
              <a:t> </a:t>
            </a:r>
            <a:r>
              <a:rPr lang="en-US" altLang="zh-TW" dirty="0"/>
              <a:t>105%</a:t>
            </a:r>
            <a:endParaRPr lang="zh-TW" altLang="en-US" dirty="0"/>
          </a:p>
        </p:txBody>
      </p:sp>
      <p:sp>
        <p:nvSpPr>
          <p:cNvPr id="4" name="投影片編號版面配置區 3">
            <a:extLst>
              <a:ext uri="{FF2B5EF4-FFF2-40B4-BE49-F238E27FC236}">
                <a16:creationId xmlns:a16="http://schemas.microsoft.com/office/drawing/2014/main" id="{091C22F5-48DD-6DCC-0E7A-F2C1CCD7C3B7}"/>
              </a:ext>
            </a:extLst>
          </p:cNvPr>
          <p:cNvSpPr>
            <a:spLocks noGrp="1"/>
          </p:cNvSpPr>
          <p:nvPr>
            <p:ph type="sldNum" sz="quarter" idx="4"/>
          </p:nvPr>
        </p:nvSpPr>
        <p:spPr/>
        <p:txBody>
          <a:bodyPr/>
          <a:lstStyle/>
          <a:p>
            <a:fld id="{294A09A9-5501-47C1-A89A-A340965A2BE2}" type="slidenum">
              <a:rPr lang="en-US" altLang="zh-TW" noProof="0" smtClean="0"/>
              <a:pPr/>
              <a:t>4</a:t>
            </a:fld>
            <a:endParaRPr lang="zh-TW" altLang="en-US" noProof="0"/>
          </a:p>
        </p:txBody>
      </p:sp>
    </p:spTree>
    <p:extLst>
      <p:ext uri="{BB962C8B-B14F-4D97-AF65-F5344CB8AC3E}">
        <p14:creationId xmlns:p14="http://schemas.microsoft.com/office/powerpoint/2010/main" val="287119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rtlCol="0"/>
          <a:lstStyle/>
          <a:p>
            <a:pPr rtl="0"/>
            <a:r>
              <a:rPr lang="en-US" altLang="zh-TW" dirty="0"/>
              <a:t>Baozi Shop</a:t>
            </a:r>
            <a:endParaRPr lang="zh-TW" altLang="en-US" dirty="0"/>
          </a:p>
        </p:txBody>
      </p:sp>
      <p:sp>
        <p:nvSpPr>
          <p:cNvPr id="4" name="文字版面配置區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pPr rtl="0"/>
            <a:r>
              <a:rPr lang="en-US" altLang="zh-TW" dirty="0"/>
              <a:t>Q1(30%)</a:t>
            </a:r>
            <a:endParaRPr lang="zh-TW" altLang="en-US" dirty="0"/>
          </a:p>
        </p:txBody>
      </p:sp>
    </p:spTree>
    <p:extLst>
      <p:ext uri="{BB962C8B-B14F-4D97-AF65-F5344CB8AC3E}">
        <p14:creationId xmlns:p14="http://schemas.microsoft.com/office/powerpoint/2010/main" val="2373581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D09927-06FA-B661-ADDE-539BD907DE73}"/>
              </a:ext>
            </a:extLst>
          </p:cNvPr>
          <p:cNvSpPr>
            <a:spLocks noGrp="1"/>
          </p:cNvSpPr>
          <p:nvPr>
            <p:ph type="title"/>
          </p:nvPr>
        </p:nvSpPr>
        <p:spPr/>
        <p:txBody>
          <a:bodyPr/>
          <a:lstStyle/>
          <a:p>
            <a:r>
              <a:rPr lang="en-US" altLang="zh-TW" dirty="0"/>
              <a:t>Baozi Shop</a:t>
            </a:r>
            <a:endParaRPr lang="zh-TW" altLang="en-US" dirty="0"/>
          </a:p>
        </p:txBody>
      </p:sp>
      <p:sp>
        <p:nvSpPr>
          <p:cNvPr id="3" name="內容版面配置區 2">
            <a:extLst>
              <a:ext uri="{FF2B5EF4-FFF2-40B4-BE49-F238E27FC236}">
                <a16:creationId xmlns:a16="http://schemas.microsoft.com/office/drawing/2014/main" id="{385ECECD-47C7-BA1B-96F8-2A76804B705C}"/>
              </a:ext>
            </a:extLst>
          </p:cNvPr>
          <p:cNvSpPr>
            <a:spLocks noGrp="1"/>
          </p:cNvSpPr>
          <p:nvPr>
            <p:ph idx="1"/>
          </p:nvPr>
        </p:nvSpPr>
        <p:spPr>
          <a:xfrm>
            <a:off x="1020844" y="2007814"/>
            <a:ext cx="9046028" cy="4581741"/>
          </a:xfrm>
        </p:spPr>
        <p:txBody>
          <a:bodyPr/>
          <a:lstStyle/>
          <a:p>
            <a:pPr marL="514350" indent="-514350">
              <a:buFont typeface="+mj-lt"/>
              <a:buAutoNum type="arabicPeriod"/>
            </a:pPr>
            <a:r>
              <a:rPr lang="en-US" altLang="zh-TW" dirty="0"/>
              <a:t>View menu(4%)</a:t>
            </a:r>
          </a:p>
          <a:p>
            <a:pPr marL="514350" indent="-514350">
              <a:buFont typeface="+mj-lt"/>
              <a:buAutoNum type="arabicPeriod"/>
            </a:pPr>
            <a:r>
              <a:rPr lang="en-US" altLang="zh-TW" dirty="0"/>
              <a:t>Make an order (6%)</a:t>
            </a:r>
          </a:p>
          <a:p>
            <a:pPr marL="514350" indent="-514350">
              <a:buFont typeface="+mj-lt"/>
              <a:buAutoNum type="arabicPeriod"/>
            </a:pPr>
            <a:r>
              <a:rPr lang="en-US" altLang="zh-TW" dirty="0"/>
              <a:t>List the order (5%)</a:t>
            </a:r>
          </a:p>
          <a:p>
            <a:pPr marL="514350" indent="-514350">
              <a:buFont typeface="+mj-lt"/>
              <a:buAutoNum type="arabicPeriod"/>
            </a:pPr>
            <a:r>
              <a:rPr lang="en-US" altLang="zh-TW" dirty="0"/>
              <a:t>Complete order</a:t>
            </a:r>
            <a:r>
              <a:rPr lang="zh-TW" altLang="en-US" dirty="0"/>
              <a:t> </a:t>
            </a:r>
            <a:r>
              <a:rPr lang="en-US" altLang="zh-TW" dirty="0"/>
              <a:t>(6%)</a:t>
            </a:r>
          </a:p>
          <a:p>
            <a:pPr marL="514350" indent="-514350">
              <a:buFont typeface="+mj-lt"/>
              <a:buAutoNum type="arabicPeriod"/>
            </a:pPr>
            <a:r>
              <a:rPr lang="en-US" altLang="zh-TW" dirty="0"/>
              <a:t>View turnover (5%)</a:t>
            </a:r>
          </a:p>
          <a:p>
            <a:pPr marL="514350" indent="-514350">
              <a:buFont typeface="+mj-lt"/>
              <a:buAutoNum type="arabicPeriod"/>
            </a:pPr>
            <a:r>
              <a:rPr lang="en-US" altLang="zh-TW" dirty="0"/>
              <a:t>Baozi shop closed</a:t>
            </a:r>
            <a:r>
              <a:rPr lang="zh-TW" altLang="en-US" dirty="0"/>
              <a:t> </a:t>
            </a:r>
            <a:r>
              <a:rPr lang="en-US" altLang="zh-TW" dirty="0"/>
              <a:t>(4%)</a:t>
            </a:r>
          </a:p>
          <a:p>
            <a:pPr marL="514350" indent="-514350">
              <a:buFont typeface="+mj-lt"/>
              <a:buAutoNum type="arabicPeriod"/>
            </a:pPr>
            <a:endParaRPr lang="en-US" altLang="zh-TW" dirty="0"/>
          </a:p>
          <a:p>
            <a:r>
              <a:rPr lang="en-US" altLang="zh-TW" dirty="0"/>
              <a:t>Only 1-6 will be entered as test</a:t>
            </a:r>
            <a:r>
              <a:rPr lang="zh-TW" altLang="en-US" dirty="0"/>
              <a:t> </a:t>
            </a:r>
            <a:r>
              <a:rPr lang="en-US" altLang="zh-TW" dirty="0"/>
              <a:t>data, there’s no need to consider others.</a:t>
            </a:r>
            <a:endParaRPr lang="zh-TW" altLang="en-US" dirty="0"/>
          </a:p>
        </p:txBody>
      </p:sp>
      <p:sp>
        <p:nvSpPr>
          <p:cNvPr id="6" name="投影片編號版面配置區 5">
            <a:extLst>
              <a:ext uri="{FF2B5EF4-FFF2-40B4-BE49-F238E27FC236}">
                <a16:creationId xmlns:a16="http://schemas.microsoft.com/office/drawing/2014/main" id="{5E2C1ABD-5B28-ED4E-0380-F6402B57B8AD}"/>
              </a:ext>
            </a:extLst>
          </p:cNvPr>
          <p:cNvSpPr>
            <a:spLocks noGrp="1"/>
          </p:cNvSpPr>
          <p:nvPr>
            <p:ph type="sldNum" sz="quarter" idx="4"/>
          </p:nvPr>
        </p:nvSpPr>
        <p:spPr/>
        <p:txBody>
          <a:bodyPr/>
          <a:lstStyle/>
          <a:p>
            <a:fld id="{294A09A9-5501-47C1-A89A-A340965A2BE2}" type="slidenum">
              <a:rPr lang="en-US" altLang="zh-TW" noProof="0" smtClean="0"/>
              <a:pPr/>
              <a:t>6</a:t>
            </a:fld>
            <a:endParaRPr lang="zh-TW" altLang="en-US" noProof="0"/>
          </a:p>
        </p:txBody>
      </p:sp>
      <p:pic>
        <p:nvPicPr>
          <p:cNvPr id="5" name="圖片 4">
            <a:extLst>
              <a:ext uri="{FF2B5EF4-FFF2-40B4-BE49-F238E27FC236}">
                <a16:creationId xmlns:a16="http://schemas.microsoft.com/office/drawing/2014/main" id="{9F940E0E-EEB6-2797-B2B5-AB8259C97169}"/>
              </a:ext>
            </a:extLst>
          </p:cNvPr>
          <p:cNvPicPr>
            <a:picLocks noChangeAspect="1"/>
          </p:cNvPicPr>
          <p:nvPr/>
        </p:nvPicPr>
        <p:blipFill>
          <a:blip r:embed="rId2"/>
          <a:stretch>
            <a:fillRect/>
          </a:stretch>
        </p:blipFill>
        <p:spPr>
          <a:xfrm>
            <a:off x="5188518" y="2017466"/>
            <a:ext cx="6162675" cy="1200150"/>
          </a:xfrm>
          <a:prstGeom prst="rect">
            <a:avLst/>
          </a:prstGeom>
        </p:spPr>
      </p:pic>
    </p:spTree>
    <p:extLst>
      <p:ext uri="{BB962C8B-B14F-4D97-AF65-F5344CB8AC3E}">
        <p14:creationId xmlns:p14="http://schemas.microsoft.com/office/powerpoint/2010/main" val="1125102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D09927-06FA-B661-ADDE-539BD907DE73}"/>
              </a:ext>
            </a:extLst>
          </p:cNvPr>
          <p:cNvSpPr>
            <a:spLocks noGrp="1"/>
          </p:cNvSpPr>
          <p:nvPr>
            <p:ph type="title"/>
          </p:nvPr>
        </p:nvSpPr>
        <p:spPr/>
        <p:txBody>
          <a:bodyPr/>
          <a:lstStyle/>
          <a:p>
            <a:r>
              <a:rPr lang="en-US" altLang="zh-TW" dirty="0"/>
              <a:t>View Menu(4%)</a:t>
            </a:r>
            <a:endParaRPr lang="zh-TW" altLang="en-US" dirty="0"/>
          </a:p>
        </p:txBody>
      </p:sp>
      <p:sp>
        <p:nvSpPr>
          <p:cNvPr id="3" name="內容版面配置區 2">
            <a:extLst>
              <a:ext uri="{FF2B5EF4-FFF2-40B4-BE49-F238E27FC236}">
                <a16:creationId xmlns:a16="http://schemas.microsoft.com/office/drawing/2014/main" id="{385ECECD-47C7-BA1B-96F8-2A76804B705C}"/>
              </a:ext>
            </a:extLst>
          </p:cNvPr>
          <p:cNvSpPr>
            <a:spLocks noGrp="1"/>
          </p:cNvSpPr>
          <p:nvPr>
            <p:ph idx="1"/>
          </p:nvPr>
        </p:nvSpPr>
        <p:spPr>
          <a:xfrm>
            <a:off x="1167492" y="2017466"/>
            <a:ext cx="4085995" cy="4338883"/>
          </a:xfrm>
        </p:spPr>
        <p:txBody>
          <a:bodyPr/>
          <a:lstStyle/>
          <a:p>
            <a:r>
              <a:rPr lang="en-US" altLang="zh-TW" sz="2400" dirty="0"/>
              <a:t>Enter 1 and click enter to print out the menu</a:t>
            </a:r>
          </a:p>
          <a:p>
            <a:r>
              <a:rPr lang="en-US" altLang="zh-TW" sz="2400" dirty="0"/>
              <a:t>Menu content is as follows:</a:t>
            </a:r>
          </a:p>
          <a:p>
            <a:r>
              <a:rPr lang="en-US" altLang="zh-TW" sz="2400" dirty="0"/>
              <a:t>Bamboo shoot bun:</a:t>
            </a:r>
            <a:r>
              <a:rPr lang="zh-TW" altLang="en-US" sz="2400" dirty="0"/>
              <a:t>  </a:t>
            </a:r>
            <a:r>
              <a:rPr lang="en-US" altLang="zh-TW" sz="2400" dirty="0"/>
              <a:t>NT$10</a:t>
            </a:r>
          </a:p>
          <a:p>
            <a:r>
              <a:rPr lang="en-US" altLang="zh-TW" sz="2400" dirty="0"/>
              <a:t>Char siew bun:</a:t>
            </a:r>
            <a:r>
              <a:rPr lang="zh-TW" altLang="en-US" sz="2400" dirty="0"/>
              <a:t>  </a:t>
            </a:r>
            <a:r>
              <a:rPr lang="en-US" altLang="zh-TW" sz="2400" dirty="0"/>
              <a:t>NT$20</a:t>
            </a:r>
          </a:p>
          <a:p>
            <a:r>
              <a:rPr lang="zh-TW" altLang="en-US" sz="2400" dirty="0"/>
              <a:t>哭哭饅頭</a:t>
            </a:r>
            <a:r>
              <a:rPr lang="en-US" altLang="zh-TW" sz="2400" dirty="0"/>
              <a:t>:</a:t>
            </a:r>
            <a:r>
              <a:rPr lang="zh-TW" altLang="en-US" sz="2400" dirty="0"/>
              <a:t>  </a:t>
            </a:r>
            <a:r>
              <a:rPr lang="en-US" altLang="zh-TW" sz="2400" dirty="0"/>
              <a:t>100</a:t>
            </a:r>
            <a:r>
              <a:rPr lang="zh-TW" altLang="en-US" sz="2400" dirty="0"/>
              <a:t>元</a:t>
            </a:r>
          </a:p>
        </p:txBody>
      </p:sp>
      <p:sp>
        <p:nvSpPr>
          <p:cNvPr id="6" name="投影片編號版面配置區 5">
            <a:extLst>
              <a:ext uri="{FF2B5EF4-FFF2-40B4-BE49-F238E27FC236}">
                <a16:creationId xmlns:a16="http://schemas.microsoft.com/office/drawing/2014/main" id="{5E2C1ABD-5B28-ED4E-0380-F6402B57B8AD}"/>
              </a:ext>
            </a:extLst>
          </p:cNvPr>
          <p:cNvSpPr>
            <a:spLocks noGrp="1"/>
          </p:cNvSpPr>
          <p:nvPr>
            <p:ph type="sldNum" sz="quarter" idx="4"/>
          </p:nvPr>
        </p:nvSpPr>
        <p:spPr/>
        <p:txBody>
          <a:bodyPr/>
          <a:lstStyle/>
          <a:p>
            <a:fld id="{294A09A9-5501-47C1-A89A-A340965A2BE2}" type="slidenum">
              <a:rPr lang="en-US" altLang="zh-TW" noProof="0" smtClean="0"/>
              <a:pPr/>
              <a:t>7</a:t>
            </a:fld>
            <a:endParaRPr lang="zh-TW" altLang="en-US" noProof="0"/>
          </a:p>
        </p:txBody>
      </p:sp>
      <p:pic>
        <p:nvPicPr>
          <p:cNvPr id="5" name="圖片 4">
            <a:extLst>
              <a:ext uri="{FF2B5EF4-FFF2-40B4-BE49-F238E27FC236}">
                <a16:creationId xmlns:a16="http://schemas.microsoft.com/office/drawing/2014/main" id="{9BC3E87B-C80D-6161-039C-1FB04EBF1F59}"/>
              </a:ext>
            </a:extLst>
          </p:cNvPr>
          <p:cNvPicPr>
            <a:picLocks noChangeAspect="1"/>
          </p:cNvPicPr>
          <p:nvPr/>
        </p:nvPicPr>
        <p:blipFill>
          <a:blip r:embed="rId2"/>
          <a:stretch>
            <a:fillRect/>
          </a:stretch>
        </p:blipFill>
        <p:spPr>
          <a:xfrm>
            <a:off x="1167492" y="4494697"/>
            <a:ext cx="7823805" cy="1861652"/>
          </a:xfrm>
          <a:prstGeom prst="rect">
            <a:avLst/>
          </a:prstGeom>
        </p:spPr>
      </p:pic>
      <p:pic>
        <p:nvPicPr>
          <p:cNvPr id="8" name="圖片 7">
            <a:extLst>
              <a:ext uri="{FF2B5EF4-FFF2-40B4-BE49-F238E27FC236}">
                <a16:creationId xmlns:a16="http://schemas.microsoft.com/office/drawing/2014/main" id="{6723E7F3-8275-ED0A-D539-28C676E0D3E3}"/>
              </a:ext>
            </a:extLst>
          </p:cNvPr>
          <p:cNvPicPr>
            <a:picLocks noChangeAspect="1"/>
          </p:cNvPicPr>
          <p:nvPr/>
        </p:nvPicPr>
        <p:blipFill>
          <a:blip r:embed="rId3"/>
          <a:stretch>
            <a:fillRect/>
          </a:stretch>
        </p:blipFill>
        <p:spPr>
          <a:xfrm>
            <a:off x="5461085" y="2017466"/>
            <a:ext cx="1669931" cy="1224616"/>
          </a:xfrm>
          <a:prstGeom prst="rect">
            <a:avLst/>
          </a:prstGeom>
        </p:spPr>
      </p:pic>
      <p:pic>
        <p:nvPicPr>
          <p:cNvPr id="9" name="圖片 8">
            <a:extLst>
              <a:ext uri="{FF2B5EF4-FFF2-40B4-BE49-F238E27FC236}">
                <a16:creationId xmlns:a16="http://schemas.microsoft.com/office/drawing/2014/main" id="{FDED6C21-94F3-04A4-FEBD-DD190C6D8400}"/>
              </a:ext>
            </a:extLst>
          </p:cNvPr>
          <p:cNvPicPr>
            <a:picLocks noChangeAspect="1"/>
          </p:cNvPicPr>
          <p:nvPr/>
        </p:nvPicPr>
        <p:blipFill>
          <a:blip r:embed="rId4"/>
          <a:stretch>
            <a:fillRect/>
          </a:stretch>
        </p:blipFill>
        <p:spPr>
          <a:xfrm>
            <a:off x="7526511" y="2017466"/>
            <a:ext cx="1530769" cy="1224616"/>
          </a:xfrm>
          <a:prstGeom prst="rect">
            <a:avLst/>
          </a:prstGeom>
        </p:spPr>
      </p:pic>
      <p:pic>
        <p:nvPicPr>
          <p:cNvPr id="10" name="圖片 9">
            <a:extLst>
              <a:ext uri="{FF2B5EF4-FFF2-40B4-BE49-F238E27FC236}">
                <a16:creationId xmlns:a16="http://schemas.microsoft.com/office/drawing/2014/main" id="{885262BE-5BD2-19F2-46AB-D9D9CBD998D1}"/>
              </a:ext>
            </a:extLst>
          </p:cNvPr>
          <p:cNvPicPr>
            <a:picLocks noChangeAspect="1"/>
          </p:cNvPicPr>
          <p:nvPr/>
        </p:nvPicPr>
        <p:blipFill rotWithShape="1">
          <a:blip r:embed="rId5"/>
          <a:srcRect l="7465" t="22767" r="6746" b="16101"/>
          <a:stretch/>
        </p:blipFill>
        <p:spPr>
          <a:xfrm>
            <a:off x="9452775" y="2017466"/>
            <a:ext cx="1401001" cy="1224616"/>
          </a:xfrm>
          <a:prstGeom prst="rect">
            <a:avLst/>
          </a:prstGeom>
        </p:spPr>
      </p:pic>
      <p:sp>
        <p:nvSpPr>
          <p:cNvPr id="11" name="文字方塊 10">
            <a:extLst>
              <a:ext uri="{FF2B5EF4-FFF2-40B4-BE49-F238E27FC236}">
                <a16:creationId xmlns:a16="http://schemas.microsoft.com/office/drawing/2014/main" id="{00E3B146-8144-6CDE-96A6-E66A22B859DB}"/>
              </a:ext>
            </a:extLst>
          </p:cNvPr>
          <p:cNvSpPr txBox="1"/>
          <p:nvPr/>
        </p:nvSpPr>
        <p:spPr>
          <a:xfrm>
            <a:off x="0" y="6429087"/>
            <a:ext cx="3200703" cy="584775"/>
          </a:xfrm>
          <a:prstGeom prst="rect">
            <a:avLst/>
          </a:prstGeom>
          <a:noFill/>
        </p:spPr>
        <p:txBody>
          <a:bodyPr wrap="square" rtlCol="0">
            <a:spAutoFit/>
          </a:bodyPr>
          <a:lstStyle/>
          <a:p>
            <a:r>
              <a:rPr lang="en-US" altLang="zh-TW" sz="800" dirty="0">
                <a:hlinkClick r:id="rId6"/>
              </a:rPr>
              <a:t>https://i.imgur.com/7ACi6Nr.png</a:t>
            </a:r>
            <a:endParaRPr lang="en-US" altLang="zh-TW" sz="800" dirty="0"/>
          </a:p>
          <a:p>
            <a:r>
              <a:rPr lang="en-US" altLang="zh-TW" sz="800" dirty="0">
                <a:hlinkClick r:id="rId7"/>
              </a:rPr>
              <a:t>https://www.dachu.co/recipe/231266</a:t>
            </a:r>
            <a:endParaRPr lang="en-US" altLang="zh-TW" sz="800" dirty="0"/>
          </a:p>
          <a:p>
            <a:r>
              <a:rPr lang="en-US" altLang="zh-TW" sz="800" dirty="0">
                <a:hlinkClick r:id="rId8"/>
              </a:rPr>
              <a:t>https://www.supermarket.com.tw/</a:t>
            </a:r>
            <a:r>
              <a:rPr lang="zh-TW" altLang="en-US" sz="800" dirty="0">
                <a:hlinkClick r:id="rId8"/>
              </a:rPr>
              <a:t>超軟鮮肉竹筍包</a:t>
            </a:r>
            <a:r>
              <a:rPr lang="en-US" altLang="zh-TW" sz="800" dirty="0">
                <a:hlinkClick r:id="rId8"/>
              </a:rPr>
              <a:t>-news3-191.html</a:t>
            </a:r>
            <a:endParaRPr lang="en-US" altLang="zh-TW" sz="800" dirty="0"/>
          </a:p>
          <a:p>
            <a:endParaRPr lang="en-US" altLang="zh-TW" sz="800" dirty="0"/>
          </a:p>
        </p:txBody>
      </p:sp>
      <p:sp>
        <p:nvSpPr>
          <p:cNvPr id="4" name="TextBox 3">
            <a:extLst>
              <a:ext uri="{FF2B5EF4-FFF2-40B4-BE49-F238E27FC236}">
                <a16:creationId xmlns:a16="http://schemas.microsoft.com/office/drawing/2014/main" id="{5E4B33EC-1C51-F918-52DE-E996E53756BF}"/>
              </a:ext>
            </a:extLst>
          </p:cNvPr>
          <p:cNvSpPr txBox="1"/>
          <p:nvPr/>
        </p:nvSpPr>
        <p:spPr>
          <a:xfrm>
            <a:off x="1377387" y="4335218"/>
            <a:ext cx="1551008" cy="246221"/>
          </a:xfrm>
          <a:prstGeom prst="rect">
            <a:avLst/>
          </a:prstGeom>
          <a:noFill/>
        </p:spPr>
        <p:txBody>
          <a:bodyPr wrap="square" rtlCol="0">
            <a:spAutoFit/>
          </a:bodyPr>
          <a:lstStyle/>
          <a:p>
            <a:r>
              <a:rPr lang="en-US" sz="1000" dirty="0"/>
              <a:t>View menu</a:t>
            </a:r>
          </a:p>
        </p:txBody>
      </p:sp>
      <p:sp>
        <p:nvSpPr>
          <p:cNvPr id="7" name="TextBox 6">
            <a:extLst>
              <a:ext uri="{FF2B5EF4-FFF2-40B4-BE49-F238E27FC236}">
                <a16:creationId xmlns:a16="http://schemas.microsoft.com/office/drawing/2014/main" id="{FBE49EA1-13A9-08C8-33C4-6F5548A7FCDD}"/>
              </a:ext>
            </a:extLst>
          </p:cNvPr>
          <p:cNvSpPr txBox="1"/>
          <p:nvPr/>
        </p:nvSpPr>
        <p:spPr>
          <a:xfrm>
            <a:off x="2362786" y="4335648"/>
            <a:ext cx="1551008" cy="246221"/>
          </a:xfrm>
          <a:prstGeom prst="rect">
            <a:avLst/>
          </a:prstGeom>
          <a:noFill/>
        </p:spPr>
        <p:txBody>
          <a:bodyPr wrap="square" rtlCol="0">
            <a:spAutoFit/>
          </a:bodyPr>
          <a:lstStyle/>
          <a:p>
            <a:r>
              <a:rPr lang="en-US" sz="1000" dirty="0"/>
              <a:t>Make an order</a:t>
            </a:r>
          </a:p>
        </p:txBody>
      </p:sp>
      <p:sp>
        <p:nvSpPr>
          <p:cNvPr id="12" name="TextBox 11">
            <a:extLst>
              <a:ext uri="{FF2B5EF4-FFF2-40B4-BE49-F238E27FC236}">
                <a16:creationId xmlns:a16="http://schemas.microsoft.com/office/drawing/2014/main" id="{3EB0C0D8-0566-A285-5D39-494587F10086}"/>
              </a:ext>
            </a:extLst>
          </p:cNvPr>
          <p:cNvSpPr txBox="1"/>
          <p:nvPr/>
        </p:nvSpPr>
        <p:spPr>
          <a:xfrm>
            <a:off x="3612852" y="4335648"/>
            <a:ext cx="1551008" cy="246221"/>
          </a:xfrm>
          <a:prstGeom prst="rect">
            <a:avLst/>
          </a:prstGeom>
          <a:noFill/>
        </p:spPr>
        <p:txBody>
          <a:bodyPr wrap="square" rtlCol="0">
            <a:spAutoFit/>
          </a:bodyPr>
          <a:lstStyle/>
          <a:p>
            <a:r>
              <a:rPr lang="en-US" sz="1000" dirty="0"/>
              <a:t>List order</a:t>
            </a:r>
          </a:p>
        </p:txBody>
      </p:sp>
      <p:sp>
        <p:nvSpPr>
          <p:cNvPr id="13" name="TextBox 12">
            <a:extLst>
              <a:ext uri="{FF2B5EF4-FFF2-40B4-BE49-F238E27FC236}">
                <a16:creationId xmlns:a16="http://schemas.microsoft.com/office/drawing/2014/main" id="{A1362440-8F74-9473-B922-56E5517844F5}"/>
              </a:ext>
            </a:extLst>
          </p:cNvPr>
          <p:cNvSpPr txBox="1"/>
          <p:nvPr/>
        </p:nvSpPr>
        <p:spPr>
          <a:xfrm>
            <a:off x="5109088" y="4327001"/>
            <a:ext cx="1551008" cy="246221"/>
          </a:xfrm>
          <a:prstGeom prst="rect">
            <a:avLst/>
          </a:prstGeom>
          <a:noFill/>
        </p:spPr>
        <p:txBody>
          <a:bodyPr wrap="square" rtlCol="0">
            <a:spAutoFit/>
          </a:bodyPr>
          <a:lstStyle/>
          <a:p>
            <a:r>
              <a:rPr lang="en-US" sz="1000" dirty="0"/>
              <a:t>complete order</a:t>
            </a:r>
          </a:p>
        </p:txBody>
      </p:sp>
      <p:sp>
        <p:nvSpPr>
          <p:cNvPr id="14" name="TextBox 13">
            <a:extLst>
              <a:ext uri="{FF2B5EF4-FFF2-40B4-BE49-F238E27FC236}">
                <a16:creationId xmlns:a16="http://schemas.microsoft.com/office/drawing/2014/main" id="{F0A01435-2955-3ED3-8DA0-CAB7662BC4CE}"/>
              </a:ext>
            </a:extLst>
          </p:cNvPr>
          <p:cNvSpPr txBox="1"/>
          <p:nvPr/>
        </p:nvSpPr>
        <p:spPr>
          <a:xfrm>
            <a:off x="6296050" y="4318355"/>
            <a:ext cx="1551008" cy="246221"/>
          </a:xfrm>
          <a:prstGeom prst="rect">
            <a:avLst/>
          </a:prstGeom>
          <a:noFill/>
        </p:spPr>
        <p:txBody>
          <a:bodyPr wrap="square" rtlCol="0">
            <a:spAutoFit/>
          </a:bodyPr>
          <a:lstStyle/>
          <a:p>
            <a:r>
              <a:rPr lang="en-US" sz="1000" dirty="0"/>
              <a:t>View turnover</a:t>
            </a:r>
          </a:p>
        </p:txBody>
      </p:sp>
      <p:sp>
        <p:nvSpPr>
          <p:cNvPr id="15" name="TextBox 14">
            <a:extLst>
              <a:ext uri="{FF2B5EF4-FFF2-40B4-BE49-F238E27FC236}">
                <a16:creationId xmlns:a16="http://schemas.microsoft.com/office/drawing/2014/main" id="{D16218AE-A4C2-816A-C44A-F925DCDC1D22}"/>
              </a:ext>
            </a:extLst>
          </p:cNvPr>
          <p:cNvSpPr txBox="1"/>
          <p:nvPr/>
        </p:nvSpPr>
        <p:spPr>
          <a:xfrm>
            <a:off x="7855390" y="4286989"/>
            <a:ext cx="1551008" cy="246221"/>
          </a:xfrm>
          <a:prstGeom prst="rect">
            <a:avLst/>
          </a:prstGeom>
          <a:noFill/>
        </p:spPr>
        <p:txBody>
          <a:bodyPr wrap="square" rtlCol="0">
            <a:spAutoFit/>
          </a:bodyPr>
          <a:lstStyle/>
          <a:p>
            <a:r>
              <a:rPr lang="en-US" sz="1000" dirty="0"/>
              <a:t>Baozi shop closed</a:t>
            </a:r>
          </a:p>
        </p:txBody>
      </p:sp>
      <p:sp>
        <p:nvSpPr>
          <p:cNvPr id="16" name="TextBox 15">
            <a:extLst>
              <a:ext uri="{FF2B5EF4-FFF2-40B4-BE49-F238E27FC236}">
                <a16:creationId xmlns:a16="http://schemas.microsoft.com/office/drawing/2014/main" id="{753687A3-89A2-B7E6-D4E5-E19F731ABFCD}"/>
              </a:ext>
            </a:extLst>
          </p:cNvPr>
          <p:cNvSpPr txBox="1"/>
          <p:nvPr/>
        </p:nvSpPr>
        <p:spPr>
          <a:xfrm>
            <a:off x="1130881" y="4961194"/>
            <a:ext cx="3095925" cy="246221"/>
          </a:xfrm>
          <a:prstGeom prst="rect">
            <a:avLst/>
          </a:prstGeom>
          <a:noFill/>
        </p:spPr>
        <p:txBody>
          <a:bodyPr wrap="square" rtlCol="0">
            <a:spAutoFit/>
          </a:bodyPr>
          <a:lstStyle/>
          <a:p>
            <a:r>
              <a:rPr lang="en-US" sz="1000" dirty="0">
                <a:solidFill>
                  <a:schemeClr val="bg1"/>
                </a:solidFill>
              </a:rPr>
              <a:t>Please enter a number to select a function</a:t>
            </a:r>
          </a:p>
        </p:txBody>
      </p:sp>
      <p:sp>
        <p:nvSpPr>
          <p:cNvPr id="17" name="TextBox 16">
            <a:extLst>
              <a:ext uri="{FF2B5EF4-FFF2-40B4-BE49-F238E27FC236}">
                <a16:creationId xmlns:a16="http://schemas.microsoft.com/office/drawing/2014/main" id="{62798976-D999-C565-DBDB-6735D11FA265}"/>
              </a:ext>
            </a:extLst>
          </p:cNvPr>
          <p:cNvSpPr txBox="1"/>
          <p:nvPr/>
        </p:nvSpPr>
        <p:spPr>
          <a:xfrm>
            <a:off x="3151118" y="5179302"/>
            <a:ext cx="3095925" cy="246221"/>
          </a:xfrm>
          <a:prstGeom prst="rect">
            <a:avLst/>
          </a:prstGeom>
          <a:noFill/>
        </p:spPr>
        <p:txBody>
          <a:bodyPr wrap="square" rtlCol="0">
            <a:spAutoFit/>
          </a:bodyPr>
          <a:lstStyle/>
          <a:p>
            <a:r>
              <a:rPr lang="en-US" sz="1000" dirty="0">
                <a:solidFill>
                  <a:schemeClr val="bg1"/>
                </a:solidFill>
              </a:rPr>
              <a:t>I am the menu</a:t>
            </a:r>
          </a:p>
        </p:txBody>
      </p:sp>
      <p:sp>
        <p:nvSpPr>
          <p:cNvPr id="18" name="TextBox 17">
            <a:extLst>
              <a:ext uri="{FF2B5EF4-FFF2-40B4-BE49-F238E27FC236}">
                <a16:creationId xmlns:a16="http://schemas.microsoft.com/office/drawing/2014/main" id="{7203943F-5B10-BB5D-1CDD-F05230106497}"/>
              </a:ext>
            </a:extLst>
          </p:cNvPr>
          <p:cNvSpPr txBox="1"/>
          <p:nvPr/>
        </p:nvSpPr>
        <p:spPr>
          <a:xfrm>
            <a:off x="2928395" y="5436723"/>
            <a:ext cx="3095925" cy="246221"/>
          </a:xfrm>
          <a:prstGeom prst="rect">
            <a:avLst/>
          </a:prstGeom>
          <a:noFill/>
        </p:spPr>
        <p:txBody>
          <a:bodyPr wrap="square" rtlCol="0">
            <a:spAutoFit/>
          </a:bodyPr>
          <a:lstStyle/>
          <a:p>
            <a:r>
              <a:rPr lang="en-US" sz="1000" dirty="0">
                <a:solidFill>
                  <a:schemeClr val="bg1"/>
                </a:solidFill>
              </a:rPr>
              <a:t>Bamboo shoot bun NT$10</a:t>
            </a:r>
          </a:p>
        </p:txBody>
      </p:sp>
      <p:sp>
        <p:nvSpPr>
          <p:cNvPr id="19" name="TextBox 18">
            <a:extLst>
              <a:ext uri="{FF2B5EF4-FFF2-40B4-BE49-F238E27FC236}">
                <a16:creationId xmlns:a16="http://schemas.microsoft.com/office/drawing/2014/main" id="{D0DF3E5B-97D4-0738-0791-17EBB02E01E0}"/>
              </a:ext>
            </a:extLst>
          </p:cNvPr>
          <p:cNvSpPr txBox="1"/>
          <p:nvPr/>
        </p:nvSpPr>
        <p:spPr>
          <a:xfrm>
            <a:off x="2928395" y="5717434"/>
            <a:ext cx="3095925" cy="246221"/>
          </a:xfrm>
          <a:prstGeom prst="rect">
            <a:avLst/>
          </a:prstGeom>
          <a:noFill/>
        </p:spPr>
        <p:txBody>
          <a:bodyPr wrap="square" rtlCol="0">
            <a:spAutoFit/>
          </a:bodyPr>
          <a:lstStyle/>
          <a:p>
            <a:r>
              <a:rPr lang="en-US" sz="1000" dirty="0">
                <a:solidFill>
                  <a:schemeClr val="bg1"/>
                </a:solidFill>
              </a:rPr>
              <a:t>Char siew bun NT$20</a:t>
            </a:r>
          </a:p>
        </p:txBody>
      </p:sp>
      <p:sp>
        <p:nvSpPr>
          <p:cNvPr id="20" name="TextBox 19">
            <a:extLst>
              <a:ext uri="{FF2B5EF4-FFF2-40B4-BE49-F238E27FC236}">
                <a16:creationId xmlns:a16="http://schemas.microsoft.com/office/drawing/2014/main" id="{DF2925DD-634C-2B62-772F-1C7CDF5DF4C9}"/>
              </a:ext>
            </a:extLst>
          </p:cNvPr>
          <p:cNvSpPr txBox="1"/>
          <p:nvPr/>
        </p:nvSpPr>
        <p:spPr>
          <a:xfrm>
            <a:off x="2961158" y="5937178"/>
            <a:ext cx="3095925" cy="246221"/>
          </a:xfrm>
          <a:prstGeom prst="rect">
            <a:avLst/>
          </a:prstGeom>
          <a:noFill/>
        </p:spPr>
        <p:txBody>
          <a:bodyPr wrap="square" rtlCol="0">
            <a:spAutoFit/>
          </a:bodyPr>
          <a:lstStyle/>
          <a:p>
            <a:r>
              <a:rPr lang="en-US" sz="1000" dirty="0">
                <a:solidFill>
                  <a:schemeClr val="bg1"/>
                </a:solidFill>
              </a:rPr>
              <a:t>Cry cry steamed bun NT$100</a:t>
            </a:r>
          </a:p>
        </p:txBody>
      </p:sp>
    </p:spTree>
    <p:extLst>
      <p:ext uri="{BB962C8B-B14F-4D97-AF65-F5344CB8AC3E}">
        <p14:creationId xmlns:p14="http://schemas.microsoft.com/office/powerpoint/2010/main" val="1685751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D09927-06FA-B661-ADDE-539BD907DE73}"/>
              </a:ext>
            </a:extLst>
          </p:cNvPr>
          <p:cNvSpPr>
            <a:spLocks noGrp="1"/>
          </p:cNvSpPr>
          <p:nvPr>
            <p:ph type="title"/>
          </p:nvPr>
        </p:nvSpPr>
        <p:spPr/>
        <p:txBody>
          <a:bodyPr/>
          <a:lstStyle/>
          <a:p>
            <a:r>
              <a:rPr lang="en-US" altLang="zh-TW" dirty="0"/>
              <a:t>Make an Order(6%)</a:t>
            </a:r>
            <a:endParaRPr lang="zh-TW" altLang="en-US" dirty="0"/>
          </a:p>
        </p:txBody>
      </p:sp>
      <p:sp>
        <p:nvSpPr>
          <p:cNvPr id="3" name="內容版面配置區 2">
            <a:extLst>
              <a:ext uri="{FF2B5EF4-FFF2-40B4-BE49-F238E27FC236}">
                <a16:creationId xmlns:a16="http://schemas.microsoft.com/office/drawing/2014/main" id="{385ECECD-47C7-BA1B-96F8-2A76804B705C}"/>
              </a:ext>
            </a:extLst>
          </p:cNvPr>
          <p:cNvSpPr>
            <a:spLocks noGrp="1"/>
          </p:cNvSpPr>
          <p:nvPr>
            <p:ph idx="1"/>
          </p:nvPr>
        </p:nvSpPr>
        <p:spPr>
          <a:xfrm>
            <a:off x="1160826" y="1913949"/>
            <a:ext cx="10415823" cy="4704009"/>
          </a:xfrm>
        </p:spPr>
        <p:txBody>
          <a:bodyPr/>
          <a:lstStyle/>
          <a:p>
            <a:r>
              <a:rPr lang="en-US" altLang="zh-TW" sz="2400" dirty="0"/>
              <a:t>Enter 2 and click enter to make an order</a:t>
            </a:r>
            <a:r>
              <a:rPr lang="en-US" altLang="zh-TW" sz="2400" dirty="0">
                <a:solidFill>
                  <a:srgbClr val="FF0000"/>
                </a:solidFill>
              </a:rPr>
              <a:t>. In order</a:t>
            </a:r>
            <a:r>
              <a:rPr lang="en-US" altLang="zh-TW" sz="2400" dirty="0"/>
              <a:t>(bamboo shoot bun, char siew bun, cry cry steamed bun), ask the user the number of each kind of bun.</a:t>
            </a:r>
          </a:p>
          <a:p>
            <a:r>
              <a:rPr lang="en-US" altLang="zh-TW" sz="2400" dirty="0"/>
              <a:t>The order number must be recorded(start from 0)</a:t>
            </a:r>
            <a:r>
              <a:rPr lang="zh-TW" altLang="en-US" sz="2400" dirty="0"/>
              <a:t>。</a:t>
            </a:r>
            <a:endParaRPr lang="en-US" altLang="zh-TW" sz="2400" dirty="0"/>
          </a:p>
          <a:p>
            <a:r>
              <a:rPr lang="en-US" altLang="zh-TW" sz="2400" dirty="0"/>
              <a:t>Only 0 or a positive number can be entered as the number of each bun. The rest can be ignored.</a:t>
            </a:r>
            <a:endParaRPr lang="zh-TW" altLang="en-US" sz="2400" dirty="0"/>
          </a:p>
        </p:txBody>
      </p:sp>
      <p:sp>
        <p:nvSpPr>
          <p:cNvPr id="6" name="投影片編號版面配置區 5">
            <a:extLst>
              <a:ext uri="{FF2B5EF4-FFF2-40B4-BE49-F238E27FC236}">
                <a16:creationId xmlns:a16="http://schemas.microsoft.com/office/drawing/2014/main" id="{5E2C1ABD-5B28-ED4E-0380-F6402B57B8AD}"/>
              </a:ext>
            </a:extLst>
          </p:cNvPr>
          <p:cNvSpPr>
            <a:spLocks noGrp="1"/>
          </p:cNvSpPr>
          <p:nvPr>
            <p:ph type="sldNum" sz="quarter" idx="4"/>
          </p:nvPr>
        </p:nvSpPr>
        <p:spPr/>
        <p:txBody>
          <a:bodyPr/>
          <a:lstStyle/>
          <a:p>
            <a:fld id="{294A09A9-5501-47C1-A89A-A340965A2BE2}" type="slidenum">
              <a:rPr lang="en-US" altLang="zh-TW" noProof="0" smtClean="0"/>
              <a:pPr/>
              <a:t>8</a:t>
            </a:fld>
            <a:endParaRPr lang="zh-TW" altLang="en-US" noProof="0"/>
          </a:p>
        </p:txBody>
      </p:sp>
      <p:pic>
        <p:nvPicPr>
          <p:cNvPr id="12" name="圖片 11">
            <a:extLst>
              <a:ext uri="{FF2B5EF4-FFF2-40B4-BE49-F238E27FC236}">
                <a16:creationId xmlns:a16="http://schemas.microsoft.com/office/drawing/2014/main" id="{36351F3D-4C35-CFD4-3BFE-FFDE49320C0D}"/>
              </a:ext>
            </a:extLst>
          </p:cNvPr>
          <p:cNvPicPr>
            <a:picLocks noChangeAspect="1"/>
          </p:cNvPicPr>
          <p:nvPr/>
        </p:nvPicPr>
        <p:blipFill>
          <a:blip r:embed="rId2"/>
          <a:stretch>
            <a:fillRect/>
          </a:stretch>
        </p:blipFill>
        <p:spPr>
          <a:xfrm>
            <a:off x="1227877" y="4238069"/>
            <a:ext cx="8925399" cy="1556435"/>
          </a:xfrm>
          <a:prstGeom prst="rect">
            <a:avLst/>
          </a:prstGeom>
        </p:spPr>
      </p:pic>
      <p:sp>
        <p:nvSpPr>
          <p:cNvPr id="4" name="TextBox 3">
            <a:extLst>
              <a:ext uri="{FF2B5EF4-FFF2-40B4-BE49-F238E27FC236}">
                <a16:creationId xmlns:a16="http://schemas.microsoft.com/office/drawing/2014/main" id="{AEFA5159-A3BA-5009-49D9-D284CBEB226B}"/>
              </a:ext>
            </a:extLst>
          </p:cNvPr>
          <p:cNvSpPr txBox="1"/>
          <p:nvPr/>
        </p:nvSpPr>
        <p:spPr>
          <a:xfrm>
            <a:off x="3000075" y="4770065"/>
            <a:ext cx="3095925" cy="246221"/>
          </a:xfrm>
          <a:prstGeom prst="rect">
            <a:avLst/>
          </a:prstGeom>
          <a:noFill/>
        </p:spPr>
        <p:txBody>
          <a:bodyPr wrap="square" rtlCol="0">
            <a:spAutoFit/>
          </a:bodyPr>
          <a:lstStyle/>
          <a:p>
            <a:r>
              <a:rPr lang="en-US" sz="1000" dirty="0">
                <a:solidFill>
                  <a:schemeClr val="bg1"/>
                </a:solidFill>
              </a:rPr>
              <a:t>The number of bamboo shoot buns</a:t>
            </a:r>
          </a:p>
        </p:txBody>
      </p:sp>
      <p:sp>
        <p:nvSpPr>
          <p:cNvPr id="5" name="TextBox 4">
            <a:extLst>
              <a:ext uri="{FF2B5EF4-FFF2-40B4-BE49-F238E27FC236}">
                <a16:creationId xmlns:a16="http://schemas.microsoft.com/office/drawing/2014/main" id="{76425EF9-0F58-E3D4-D427-EC84F4069394}"/>
              </a:ext>
            </a:extLst>
          </p:cNvPr>
          <p:cNvSpPr txBox="1"/>
          <p:nvPr/>
        </p:nvSpPr>
        <p:spPr>
          <a:xfrm>
            <a:off x="3000075" y="5016286"/>
            <a:ext cx="3095925" cy="246221"/>
          </a:xfrm>
          <a:prstGeom prst="rect">
            <a:avLst/>
          </a:prstGeom>
          <a:noFill/>
        </p:spPr>
        <p:txBody>
          <a:bodyPr wrap="square" rtlCol="0">
            <a:spAutoFit/>
          </a:bodyPr>
          <a:lstStyle/>
          <a:p>
            <a:r>
              <a:rPr lang="en-US" sz="1000" dirty="0">
                <a:solidFill>
                  <a:schemeClr val="bg1"/>
                </a:solidFill>
              </a:rPr>
              <a:t>The number of char siew buns</a:t>
            </a:r>
          </a:p>
        </p:txBody>
      </p:sp>
      <p:sp>
        <p:nvSpPr>
          <p:cNvPr id="7" name="TextBox 6">
            <a:extLst>
              <a:ext uri="{FF2B5EF4-FFF2-40B4-BE49-F238E27FC236}">
                <a16:creationId xmlns:a16="http://schemas.microsoft.com/office/drawing/2014/main" id="{5D1FD93E-96AA-C77E-B353-38B0F272CCF9}"/>
              </a:ext>
            </a:extLst>
          </p:cNvPr>
          <p:cNvSpPr txBox="1"/>
          <p:nvPr/>
        </p:nvSpPr>
        <p:spPr>
          <a:xfrm>
            <a:off x="3127396" y="5332280"/>
            <a:ext cx="3095925" cy="246221"/>
          </a:xfrm>
          <a:prstGeom prst="rect">
            <a:avLst/>
          </a:prstGeom>
          <a:noFill/>
        </p:spPr>
        <p:txBody>
          <a:bodyPr wrap="square" rtlCol="0">
            <a:spAutoFit/>
          </a:bodyPr>
          <a:lstStyle/>
          <a:p>
            <a:r>
              <a:rPr lang="en-US" sz="1000" dirty="0">
                <a:solidFill>
                  <a:schemeClr val="bg1"/>
                </a:solidFill>
              </a:rPr>
              <a:t>The number of cry cry steamed buns</a:t>
            </a:r>
          </a:p>
        </p:txBody>
      </p:sp>
    </p:spTree>
    <p:extLst>
      <p:ext uri="{BB962C8B-B14F-4D97-AF65-F5344CB8AC3E}">
        <p14:creationId xmlns:p14="http://schemas.microsoft.com/office/powerpoint/2010/main" val="1005372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D09927-06FA-B661-ADDE-539BD907DE73}"/>
              </a:ext>
            </a:extLst>
          </p:cNvPr>
          <p:cNvSpPr>
            <a:spLocks noGrp="1"/>
          </p:cNvSpPr>
          <p:nvPr>
            <p:ph type="title"/>
          </p:nvPr>
        </p:nvSpPr>
        <p:spPr/>
        <p:txBody>
          <a:bodyPr/>
          <a:lstStyle/>
          <a:p>
            <a:r>
              <a:rPr lang="en-US" altLang="zh-TW" dirty="0"/>
              <a:t>List the Order(5%)</a:t>
            </a:r>
            <a:endParaRPr lang="zh-TW" altLang="en-US" dirty="0"/>
          </a:p>
        </p:txBody>
      </p:sp>
      <p:sp>
        <p:nvSpPr>
          <p:cNvPr id="3" name="內容版面配置區 2">
            <a:extLst>
              <a:ext uri="{FF2B5EF4-FFF2-40B4-BE49-F238E27FC236}">
                <a16:creationId xmlns:a16="http://schemas.microsoft.com/office/drawing/2014/main" id="{385ECECD-47C7-BA1B-96F8-2A76804B705C}"/>
              </a:ext>
            </a:extLst>
          </p:cNvPr>
          <p:cNvSpPr>
            <a:spLocks noGrp="1"/>
          </p:cNvSpPr>
          <p:nvPr>
            <p:ph idx="1"/>
          </p:nvPr>
        </p:nvSpPr>
        <p:spPr>
          <a:xfrm>
            <a:off x="1167492" y="1575225"/>
            <a:ext cx="4327533" cy="4704008"/>
          </a:xfrm>
        </p:spPr>
        <p:txBody>
          <a:bodyPr/>
          <a:lstStyle/>
          <a:p>
            <a:r>
              <a:rPr lang="en-US" altLang="zh-TW" sz="2000" dirty="0"/>
              <a:t>Enter 3 and click enter to list all orders. The orders should include the following information:</a:t>
            </a:r>
          </a:p>
          <a:p>
            <a:pPr marL="342900" indent="-342900">
              <a:buFont typeface="Arial" panose="020B0604020202020204" pitchFamily="34" charset="0"/>
              <a:buChar char="•"/>
            </a:pPr>
            <a:r>
              <a:rPr lang="en-US" altLang="zh-TW" sz="2000" dirty="0"/>
              <a:t>Order number</a:t>
            </a:r>
          </a:p>
          <a:p>
            <a:pPr marL="342900" indent="-342900">
              <a:buFont typeface="Arial" panose="020B0604020202020204" pitchFamily="34" charset="0"/>
              <a:buChar char="•"/>
            </a:pPr>
            <a:r>
              <a:rPr lang="en-US" altLang="zh-TW" sz="2000" dirty="0"/>
              <a:t>Number of bamboo shoot buns</a:t>
            </a:r>
          </a:p>
          <a:p>
            <a:pPr marL="342900" indent="-342900">
              <a:buFont typeface="Arial" panose="020B0604020202020204" pitchFamily="34" charset="0"/>
              <a:buChar char="•"/>
            </a:pPr>
            <a:r>
              <a:rPr lang="en-US" altLang="zh-TW" sz="2000" dirty="0"/>
              <a:t>Number of char siew buns</a:t>
            </a:r>
          </a:p>
          <a:p>
            <a:pPr marL="342900" indent="-342900">
              <a:buFont typeface="Arial" panose="020B0604020202020204" pitchFamily="34" charset="0"/>
              <a:buChar char="•"/>
            </a:pPr>
            <a:r>
              <a:rPr lang="en-US" altLang="zh-TW" sz="2000" dirty="0"/>
              <a:t>Number of cry cry steamed buns</a:t>
            </a:r>
          </a:p>
          <a:p>
            <a:pPr marL="342900" indent="-342900">
              <a:buFont typeface="Arial" panose="020B0604020202020204" pitchFamily="34" charset="0"/>
              <a:buChar char="•"/>
            </a:pPr>
            <a:r>
              <a:rPr lang="en-US" altLang="zh-TW" sz="2000" dirty="0"/>
              <a:t>Total amount</a:t>
            </a:r>
          </a:p>
          <a:p>
            <a:pPr marL="342900" indent="-342900">
              <a:buFont typeface="Arial" panose="020B0604020202020204" pitchFamily="34" charset="0"/>
              <a:buChar char="•"/>
            </a:pPr>
            <a:r>
              <a:rPr lang="en-US" altLang="zh-TW" sz="2000" dirty="0"/>
              <a:t>Order status(completed/uncompleted)</a:t>
            </a:r>
          </a:p>
          <a:p>
            <a:pPr marL="342900" indent="-342900">
              <a:buFont typeface="Arial" panose="020B0604020202020204" pitchFamily="34" charset="0"/>
              <a:buChar char="•"/>
            </a:pPr>
            <a:endParaRPr lang="en-US" altLang="zh-TW" sz="2000" dirty="0"/>
          </a:p>
          <a:p>
            <a:r>
              <a:rPr lang="en-US" altLang="zh-TW" sz="2000" dirty="0"/>
              <a:t>If there are multiple orders, they should be listed in order according to the order number.</a:t>
            </a:r>
          </a:p>
        </p:txBody>
      </p:sp>
      <p:sp>
        <p:nvSpPr>
          <p:cNvPr id="6" name="投影片編號版面配置區 5">
            <a:extLst>
              <a:ext uri="{FF2B5EF4-FFF2-40B4-BE49-F238E27FC236}">
                <a16:creationId xmlns:a16="http://schemas.microsoft.com/office/drawing/2014/main" id="{5E2C1ABD-5B28-ED4E-0380-F6402B57B8AD}"/>
              </a:ext>
            </a:extLst>
          </p:cNvPr>
          <p:cNvSpPr>
            <a:spLocks noGrp="1"/>
          </p:cNvSpPr>
          <p:nvPr>
            <p:ph type="sldNum" sz="quarter" idx="4"/>
          </p:nvPr>
        </p:nvSpPr>
        <p:spPr/>
        <p:txBody>
          <a:bodyPr/>
          <a:lstStyle/>
          <a:p>
            <a:fld id="{294A09A9-5501-47C1-A89A-A340965A2BE2}" type="slidenum">
              <a:rPr lang="en-US" altLang="zh-TW" noProof="0" smtClean="0"/>
              <a:pPr/>
              <a:t>9</a:t>
            </a:fld>
            <a:endParaRPr lang="zh-TW" altLang="en-US" noProof="0"/>
          </a:p>
        </p:txBody>
      </p:sp>
      <p:pic>
        <p:nvPicPr>
          <p:cNvPr id="9" name="圖片 8">
            <a:extLst>
              <a:ext uri="{FF2B5EF4-FFF2-40B4-BE49-F238E27FC236}">
                <a16:creationId xmlns:a16="http://schemas.microsoft.com/office/drawing/2014/main" id="{29C9887A-DB25-B9CC-6120-47F2F4C11780}"/>
              </a:ext>
            </a:extLst>
          </p:cNvPr>
          <p:cNvPicPr>
            <a:picLocks noChangeAspect="1"/>
          </p:cNvPicPr>
          <p:nvPr/>
        </p:nvPicPr>
        <p:blipFill>
          <a:blip r:embed="rId2"/>
          <a:stretch>
            <a:fillRect/>
          </a:stretch>
        </p:blipFill>
        <p:spPr>
          <a:xfrm>
            <a:off x="5792367" y="2017467"/>
            <a:ext cx="6162675" cy="3819525"/>
          </a:xfrm>
          <a:prstGeom prst="rect">
            <a:avLst/>
          </a:prstGeom>
        </p:spPr>
      </p:pic>
    </p:spTree>
    <p:extLst>
      <p:ext uri="{BB962C8B-B14F-4D97-AF65-F5344CB8AC3E}">
        <p14:creationId xmlns:p14="http://schemas.microsoft.com/office/powerpoint/2010/main" val="408068641"/>
      </p:ext>
    </p:extLst>
  </p:cSld>
  <p:clrMapOvr>
    <a:masterClrMapping/>
  </p:clrMapOvr>
</p:sld>
</file>

<file path=ppt/theme/theme1.xml><?xml version="1.0" encoding="utf-8"?>
<a:theme xmlns:a="http://schemas.openxmlformats.org/drawingml/2006/main" name="Office 佈景主題">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0257828_TF45331398_Win32" id="{23A4F419-0944-4273-B502-742E5F211EB8}" vid="{3A1ECA11-6685-43D9-8277-0D384E247C80}"/>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通用簡報</Template>
  <TotalTime>337</TotalTime>
  <Words>1595</Words>
  <Application>Microsoft Macintosh PowerPoint</Application>
  <PresentationFormat>Widescreen</PresentationFormat>
  <Paragraphs>240</Paragraphs>
  <Slides>37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-apple-system</vt:lpstr>
      <vt:lpstr>微軟正黑體</vt:lpstr>
      <vt:lpstr>Microsoft JhengHei UI</vt:lpstr>
      <vt:lpstr>Arial</vt:lpstr>
      <vt:lpstr>Tenorite</vt:lpstr>
      <vt:lpstr>Office 佈景主題</vt:lpstr>
      <vt:lpstr>Midterm</vt:lpstr>
      <vt:lpstr>Note</vt:lpstr>
      <vt:lpstr>File Submission</vt:lpstr>
      <vt:lpstr>Distribution</vt:lpstr>
      <vt:lpstr>Baozi Shop</vt:lpstr>
      <vt:lpstr>Baozi Shop</vt:lpstr>
      <vt:lpstr>View Menu(4%)</vt:lpstr>
      <vt:lpstr>Make an Order(6%)</vt:lpstr>
      <vt:lpstr>List the Order(5%)</vt:lpstr>
      <vt:lpstr>Complete Order(6%)</vt:lpstr>
      <vt:lpstr>View Turnover(5%)</vt:lpstr>
      <vt:lpstr>Baozi Shop Closed(4%)</vt:lpstr>
      <vt:lpstr>Wordle</vt:lpstr>
      <vt:lpstr>Wordle Distribution</vt:lpstr>
      <vt:lpstr>Home Screen</vt:lpstr>
      <vt:lpstr>Start Game</vt:lpstr>
      <vt:lpstr>Start Game</vt:lpstr>
      <vt:lpstr>PowerPoint Presentation</vt:lpstr>
      <vt:lpstr>PowerPoint Presentation</vt:lpstr>
      <vt:lpstr>Game Mechanism</vt:lpstr>
      <vt:lpstr>Game Mechanism</vt:lpstr>
      <vt:lpstr>Game Mechanism</vt:lpstr>
      <vt:lpstr>Wordlist Format</vt:lpstr>
      <vt:lpstr>4x4 Sudoku</vt:lpstr>
      <vt:lpstr>Distribution</vt:lpstr>
      <vt:lpstr>Home Screen(5%)</vt:lpstr>
      <vt:lpstr>Open File– File Format</vt:lpstr>
      <vt:lpstr>Open File– Show Number(12%) </vt:lpstr>
      <vt:lpstr>Sudoku Rules</vt:lpstr>
      <vt:lpstr>Enter Number – Cannot be Changed (2%)</vt:lpstr>
      <vt:lpstr>Enter Number</vt:lpstr>
      <vt:lpstr>Enter Number – Invalid Number(5%)</vt:lpstr>
      <vt:lpstr>Enter Number– Enter Normally(5%)</vt:lpstr>
      <vt:lpstr>Enter Number – Complete Game (3%)</vt:lpstr>
      <vt:lpstr>Save File(8%)</vt:lpstr>
      <vt:lpstr>Review</vt:lpstr>
      <vt:lpstr>Description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期中考</dc:title>
  <dc:creator>林群凱</dc:creator>
  <cp:lastModifiedBy>Lin, Emily (duk9ha)</cp:lastModifiedBy>
  <cp:revision>21</cp:revision>
  <dcterms:created xsi:type="dcterms:W3CDTF">2022-10-26T13:09:36Z</dcterms:created>
  <dcterms:modified xsi:type="dcterms:W3CDTF">2022-10-29T18:29:30Z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