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34" r:id="rId5"/>
    <p:sldMasterId id="2147484048" r:id="rId6"/>
    <p:sldMasterId id="2147484081" r:id="rId7"/>
    <p:sldMasterId id="2147484091" r:id="rId8"/>
    <p:sldMasterId id="2147484122" r:id="rId9"/>
  </p:sldMasterIdLst>
  <p:notesMasterIdLst>
    <p:notesMasterId r:id="rId22"/>
  </p:notesMasterIdLst>
  <p:handoutMasterIdLst>
    <p:handoutMasterId r:id="rId23"/>
  </p:handoutMasterIdLst>
  <p:sldIdLst>
    <p:sldId id="2147376813" r:id="rId10"/>
    <p:sldId id="291" r:id="rId11"/>
    <p:sldId id="2147376818" r:id="rId12"/>
    <p:sldId id="2147376819" r:id="rId13"/>
    <p:sldId id="2147376820" r:id="rId14"/>
    <p:sldId id="2147376821" r:id="rId15"/>
    <p:sldId id="2147376822" r:id="rId16"/>
    <p:sldId id="2147376824" r:id="rId17"/>
    <p:sldId id="2147376825" r:id="rId18"/>
    <p:sldId id="2147376826" r:id="rId19"/>
    <p:sldId id="2147376817" r:id="rId20"/>
    <p:sldId id="2145707465" r:id="rId21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96" userDrawn="1">
          <p15:clr>
            <a:srgbClr val="547EBF"/>
          </p15:clr>
        </p15:guide>
        <p15:guide id="6" orient="horz" pos="3888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Jennifer Chen" initials="JC" lastIdx="1" clrIdx="1">
    <p:extLst>
      <p:ext uri="{19B8F6BF-5375-455C-9EA6-DF929625EA0E}">
        <p15:presenceInfo xmlns:p15="http://schemas.microsoft.com/office/powerpoint/2012/main" userId="S::jennchen@tw.ibm.com::01f8a528-cdad-487e-9af8-cd42adbbc3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D6DEFC"/>
    <a:srgbClr val="FF9300"/>
    <a:srgbClr val="E9F0F7"/>
    <a:srgbClr val="5A9CD5"/>
    <a:srgbClr val="D71521"/>
    <a:srgbClr val="62CBD8"/>
    <a:srgbClr val="A6A6A6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85316" autoAdjust="0"/>
  </p:normalViewPr>
  <p:slideViewPr>
    <p:cSldViewPr snapToObjects="1">
      <p:cViewPr varScale="1">
        <p:scale>
          <a:sx n="72" d="100"/>
          <a:sy n="72" d="100"/>
        </p:scale>
        <p:origin x="1416" y="78"/>
      </p:cViewPr>
      <p:guideLst>
        <p:guide orient="horz" pos="2592"/>
        <p:guide pos="4608"/>
        <p:guide pos="6912"/>
        <p:guide pos="2304"/>
        <p:guide orient="horz" pos="1296"/>
        <p:guide orient="horz" pos="3888"/>
        <p:guide/>
        <p:guide pos="9216"/>
        <p:guide orient="horz"/>
        <p:guide orient="horz" pos="5184"/>
      </p:guideLst>
    </p:cSldViewPr>
  </p:slideViewPr>
  <p:outlineViewPr>
    <p:cViewPr>
      <p:scale>
        <a:sx n="33" d="100"/>
        <a:sy n="33" d="100"/>
      </p:scale>
      <p:origin x="0" y="-5731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3960" y="184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1372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1372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1372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IBM IX / ©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69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40A273-5EB2-4947-A420-68B7DC902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3880FE7E-8896-A446-B77C-E2FCE13D81F2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F2C74-F51A-D64B-BA00-2733A84CF810}"/>
              </a:ext>
            </a:extLst>
          </p:cNvPr>
          <p:cNvSpPr/>
          <p:nvPr userDrawn="1"/>
        </p:nvSpPr>
        <p:spPr>
          <a:xfrm rot="16200000">
            <a:off x="-1718115" y="1718116"/>
            <a:ext cx="3566159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D51B2-E682-0D45-81A0-1C126920B8F1}"/>
              </a:ext>
            </a:extLst>
          </p:cNvPr>
          <p:cNvSpPr/>
          <p:nvPr userDrawn="1"/>
        </p:nvSpPr>
        <p:spPr>
          <a:xfrm rot="16200000">
            <a:off x="-2312474" y="5787196"/>
            <a:ext cx="475488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7398D72-DDEA-4F45-A298-59306C40DA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329184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8630" y="250086"/>
            <a:ext cx="13630276" cy="1240735"/>
          </a:xfrm>
        </p:spPr>
        <p:txBody>
          <a:bodyPr>
            <a:normAutofit/>
          </a:bodyPr>
          <a:lstStyle>
            <a:lvl1pPr>
              <a:defRPr sz="288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057400"/>
            <a:ext cx="6583680" cy="1712969"/>
          </a:xfrm>
        </p:spPr>
        <p:txBody>
          <a:bodyPr/>
          <a:lstStyle>
            <a:lvl1pPr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spcBef>
                <a:spcPts val="360"/>
              </a:spcBef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r>
              <a:rPr lang="en-US" kern="0" dirty="0"/>
              <a:t>Main Text</a:t>
            </a:r>
          </a:p>
          <a:p>
            <a:pPr lvl="1"/>
            <a:r>
              <a:rPr lang="en-US" kern="0" dirty="0"/>
              <a:t>Level 1 Bullet</a:t>
            </a:r>
          </a:p>
          <a:p>
            <a:pPr lvl="2"/>
            <a:r>
              <a:rPr lang="en-US" kern="0" dirty="0"/>
              <a:t>Level 2 Bullet</a:t>
            </a:r>
          </a:p>
          <a:p>
            <a:pPr lvl="3"/>
            <a:r>
              <a:rPr lang="en-US" kern="0" dirty="0"/>
              <a:t>Level 3 Bullet</a:t>
            </a:r>
          </a:p>
        </p:txBody>
      </p:sp>
    </p:spTree>
    <p:extLst>
      <p:ext uri="{BB962C8B-B14F-4D97-AF65-F5344CB8AC3E}">
        <p14:creationId xmlns:p14="http://schemas.microsoft.com/office/powerpoint/2010/main" val="103820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53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630" y="250086"/>
            <a:ext cx="13630276" cy="1240735"/>
          </a:xfrm>
        </p:spPr>
        <p:txBody>
          <a:bodyPr>
            <a:normAutofit/>
          </a:bodyPr>
          <a:lstStyle>
            <a:lvl1pPr>
              <a:defRPr sz="288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631" y="1722730"/>
            <a:ext cx="6572922" cy="17386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r>
              <a:rPr lang="en-US" kern="0" dirty="0"/>
              <a:t>Main Text</a:t>
            </a:r>
          </a:p>
          <a:p>
            <a:pPr lvl="1"/>
            <a:r>
              <a:rPr lang="en-US" kern="0" dirty="0"/>
              <a:t>Level 1 Bullet</a:t>
            </a:r>
          </a:p>
          <a:p>
            <a:pPr lvl="2"/>
            <a:r>
              <a:rPr lang="en-US" kern="0" dirty="0"/>
              <a:t>Level 2 Bullet</a:t>
            </a:r>
          </a:p>
          <a:p>
            <a:pPr lvl="3"/>
            <a:r>
              <a:rPr lang="en-US" kern="0" dirty="0"/>
              <a:t>Level 3 Bullet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25984" y="1720026"/>
            <a:ext cx="6572922" cy="17386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r>
              <a:rPr lang="en-US" kern="0" dirty="0"/>
              <a:t>Main Text</a:t>
            </a:r>
          </a:p>
          <a:p>
            <a:pPr lvl="1"/>
            <a:r>
              <a:rPr lang="en-US" kern="0" dirty="0"/>
              <a:t>Level 1 Bullet</a:t>
            </a:r>
          </a:p>
          <a:p>
            <a:pPr lvl="2"/>
            <a:r>
              <a:rPr lang="en-US" kern="0" dirty="0"/>
              <a:t>Level 2 Bullet</a:t>
            </a:r>
          </a:p>
          <a:p>
            <a:pPr lvl="3"/>
            <a:r>
              <a:rPr lang="en-US" kern="0" dirty="0"/>
              <a:t>Level 3 Bullet</a:t>
            </a:r>
          </a:p>
        </p:txBody>
      </p:sp>
    </p:spTree>
    <p:extLst>
      <p:ext uri="{BB962C8B-B14F-4D97-AF65-F5344CB8AC3E}">
        <p14:creationId xmlns:p14="http://schemas.microsoft.com/office/powerpoint/2010/main" val="986166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 sz="1920">
                <a:solidFill>
                  <a:schemeClr val="tx1"/>
                </a:solidFill>
              </a:defRPr>
            </a:lvl1pPr>
            <a:lvl2pPr>
              <a:buClrTx/>
              <a:defRPr sz="1920">
                <a:solidFill>
                  <a:schemeClr val="tx1"/>
                </a:solidFill>
              </a:defRPr>
            </a:lvl2pPr>
            <a:lvl3pPr>
              <a:buClrTx/>
              <a:defRPr sz="1920">
                <a:solidFill>
                  <a:schemeClr val="tx1"/>
                </a:solidFill>
              </a:defRPr>
            </a:lvl3pPr>
            <a:lvl4pPr>
              <a:buClrTx/>
              <a:defRPr sz="1680">
                <a:solidFill>
                  <a:schemeClr val="tx1"/>
                </a:solidFill>
              </a:defRPr>
            </a:lvl4pPr>
            <a:lvl5pPr>
              <a:defRPr sz="168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 sz="1920">
                <a:solidFill>
                  <a:schemeClr val="tx1"/>
                </a:solidFill>
              </a:defRPr>
            </a:lvl1pPr>
            <a:lvl2pPr>
              <a:buClrTx/>
              <a:defRPr sz="1920">
                <a:solidFill>
                  <a:schemeClr val="tx1"/>
                </a:solidFill>
              </a:defRPr>
            </a:lvl2pPr>
            <a:lvl3pPr>
              <a:buClrTx/>
              <a:defRPr sz="1920">
                <a:solidFill>
                  <a:schemeClr val="tx1"/>
                </a:solidFill>
              </a:defRPr>
            </a:lvl3pPr>
            <a:lvl4pPr>
              <a:buClrTx/>
              <a:defRPr sz="1680">
                <a:solidFill>
                  <a:schemeClr val="tx1"/>
                </a:solidFill>
              </a:defRPr>
            </a:lvl4pPr>
            <a:lvl5pPr>
              <a:defRPr sz="168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id="{99882DF8-1A16-4D46-8BC1-1F728272B1B9}"/>
              </a:ext>
            </a:extLst>
          </p:cNvPr>
          <p:cNvSpPr txBox="1"/>
          <p:nvPr userDrawn="1"/>
        </p:nvSpPr>
        <p:spPr>
          <a:xfrm>
            <a:off x="6619462" y="7909561"/>
            <a:ext cx="1701580" cy="2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99" b="0" i="0" kern="1200" dirty="0">
                <a:solidFill>
                  <a:schemeClr val="tx1">
                    <a:alpha val="60000"/>
                  </a:schemeClr>
                </a:solidFill>
                <a:latin typeface="IBM Plex Sans" charset="0"/>
              </a:rPr>
              <a:t>IBM Confidential</a:t>
            </a:r>
            <a:endParaRPr lang="zh-TW" altLang="en-US" sz="799" b="0" i="0" kern="1200" dirty="0">
              <a:solidFill>
                <a:schemeClr val="tx1">
                  <a:alpha val="60000"/>
                </a:schemeClr>
              </a:solidFill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9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96973" y="329184"/>
            <a:ext cx="11996928" cy="1371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96974" y="1828800"/>
            <a:ext cx="11990576" cy="2628902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85966" y="4543428"/>
            <a:ext cx="12007936" cy="2614434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23">
            <a:extLst>
              <a:ext uri="{FF2B5EF4-FFF2-40B4-BE49-F238E27FC236}">
                <a16:creationId xmlns:a16="http://schemas.microsoft.com/office/drawing/2014/main" id="{5D6799AD-A707-44C3-BDE9-E5A001F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>
            <a:extLst>
              <a:ext uri="{FF2B5EF4-FFF2-40B4-BE49-F238E27FC236}">
                <a16:creationId xmlns:a16="http://schemas.microsoft.com/office/drawing/2014/main" id="{540ED0E7-9C5E-4A17-AB3B-6920747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>
            <a:extLst>
              <a:ext uri="{FF2B5EF4-FFF2-40B4-BE49-F238E27FC236}">
                <a16:creationId xmlns:a16="http://schemas.microsoft.com/office/drawing/2014/main" id="{3E6A5A2F-FF25-44E3-BC9B-F537DA0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984A6-CE4E-436E-8E4E-EDF4A156949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6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8630" y="250086"/>
            <a:ext cx="13630276" cy="1240735"/>
          </a:xfrm>
        </p:spPr>
        <p:txBody>
          <a:bodyPr>
            <a:normAutofit/>
          </a:bodyPr>
          <a:lstStyle>
            <a:lvl1pPr>
              <a:defRPr sz="288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8872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217981" y="2057400"/>
            <a:ext cx="5908339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698485" y="2057400"/>
            <a:ext cx="5908339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4095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128984-DD0D-4B8E-ACAE-9931904B16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338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31520" y="1938063"/>
            <a:ext cx="6464105" cy="671787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105" cy="2345001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432431" y="1938063"/>
            <a:ext cx="6466450" cy="671787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432431" y="2609850"/>
            <a:ext cx="6466450" cy="2345001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3BC5-9815-4591-AE8F-FFB877E0DA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0D9E9-011A-409F-97B0-30BB0B4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65760"/>
            <a:ext cx="12131040" cy="112966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D94E8DD9-2467-4348-874B-ACB3945627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097280" y="1645920"/>
            <a:ext cx="12059920" cy="5382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90EF91-4DD5-4D6A-89D3-7CB1ED2B62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3840" y="7863840"/>
            <a:ext cx="14142720" cy="18288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652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56" y="2110470"/>
            <a:ext cx="6693408" cy="3657600"/>
          </a:xfrm>
        </p:spPr>
        <p:txBody>
          <a:bodyPr tIns="228600">
            <a:noAutofit/>
          </a:bodyPr>
          <a:lstStyle>
            <a:lvl1pPr>
              <a:defRPr sz="2400"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40A273-5EB2-4947-A420-68B7DC902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3880FE7E-8896-A446-B77C-E2FCE13D81F2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solidFill>
                <a:schemeClr val="bg2"/>
              </a:solidFill>
              <a:latin typeface="IBM Plex Sans" panose="020B0503050000000000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F2C74-F51A-D64B-BA00-2733A84CF810}"/>
              </a:ext>
            </a:extLst>
          </p:cNvPr>
          <p:cNvSpPr/>
          <p:nvPr userDrawn="1"/>
        </p:nvSpPr>
        <p:spPr>
          <a:xfrm rot="16200000">
            <a:off x="-1718115" y="1718116"/>
            <a:ext cx="3566159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D51B2-E682-0D45-81A0-1C126920B8F1}"/>
              </a:ext>
            </a:extLst>
          </p:cNvPr>
          <p:cNvSpPr/>
          <p:nvPr userDrawn="1"/>
        </p:nvSpPr>
        <p:spPr>
          <a:xfrm rot="16200000">
            <a:off x="-2312474" y="5787196"/>
            <a:ext cx="475488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A76EC8-3233-794C-AE1B-4CE0FEB69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6720" y="2514600"/>
            <a:ext cx="6583680" cy="2730500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A7ADAFE-C741-4B48-A772-1FE6C429C7F4}"/>
              </a:ext>
            </a:extLst>
          </p:cNvPr>
          <p:cNvSpPr txBox="1"/>
          <p:nvPr userDrawn="1"/>
        </p:nvSpPr>
        <p:spPr>
          <a:xfrm>
            <a:off x="7934519" y="1874520"/>
            <a:ext cx="6693408" cy="41148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txBody>
          <a:bodyPr wrap="none" lIns="146304" tIns="73152" rIns="146304" bIns="73152" rtlCol="0">
            <a:noAutofit/>
          </a:bodyPr>
          <a:lstStyle/>
          <a:p>
            <a:pPr marL="0" marR="0" lvl="0" indent="0" algn="l" defTabSz="1097142" rtl="0" eaLnBrk="1" fontAlgn="auto" latinLnBrk="0" hangingPunct="1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6A4196C-AC55-6647-8A5F-D9325607C168}"/>
              </a:ext>
            </a:extLst>
          </p:cNvPr>
          <p:cNvSpPr txBox="1">
            <a:spLocks/>
          </p:cNvSpPr>
          <p:nvPr userDrawn="1"/>
        </p:nvSpPr>
        <p:spPr>
          <a:xfrm>
            <a:off x="731520" y="594360"/>
            <a:ext cx="5486400" cy="12660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br>
              <a:rPr kumimoji="1" lang="zh-TW" altLang="en-US" sz="5400" b="1" dirty="0">
                <a:solidFill>
                  <a:srgbClr val="FFFFFF"/>
                </a:solidFill>
              </a:rPr>
            </a:br>
            <a:endParaRPr lang="x-none" sz="54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F1CAD8-AEE3-064F-A855-AB4029D7DAAE}"/>
              </a:ext>
            </a:extLst>
          </p:cNvPr>
          <p:cNvSpPr txBox="1">
            <a:spLocks/>
          </p:cNvSpPr>
          <p:nvPr userDrawn="1"/>
        </p:nvSpPr>
        <p:spPr>
          <a:xfrm>
            <a:off x="883920" y="746760"/>
            <a:ext cx="5486400" cy="126609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kumimoji="1" lang="en-US" altLang="zh-TW" sz="5400" b="1" dirty="0">
                <a:solidFill>
                  <a:srgbClr val="FFFFFF"/>
                </a:solidFill>
              </a:rPr>
              <a:t>Agenda</a:t>
            </a:r>
            <a:br>
              <a:rPr kumimoji="1" lang="zh-TW" altLang="en-US" sz="5400" b="1" dirty="0">
                <a:solidFill>
                  <a:srgbClr val="FFFFFF"/>
                </a:solidFill>
              </a:rPr>
            </a:br>
            <a:endParaRPr lang="x-none" sz="5400" b="1" dirty="0"/>
          </a:p>
        </p:txBody>
      </p:sp>
    </p:spTree>
    <p:extLst>
      <p:ext uri="{BB962C8B-B14F-4D97-AF65-F5344CB8AC3E}">
        <p14:creationId xmlns:p14="http://schemas.microsoft.com/office/powerpoint/2010/main" val="204146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32481" y="4325508"/>
            <a:ext cx="12186358" cy="540688"/>
          </a:xfrm>
          <a:prstGeom prst="rect">
            <a:avLst/>
          </a:prstGeom>
        </p:spPr>
        <p:txBody>
          <a:bodyPr anchor="ctr"/>
          <a:lstStyle>
            <a:lvl1pPr>
              <a:defRPr sz="3360" baseline="0">
                <a:solidFill>
                  <a:schemeClr val="tx2"/>
                </a:solidFill>
                <a:latin typeface="IBM Plex Sans" panose="020B0503050000000000" pitchFamily="34" charset="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11180" y="7967476"/>
            <a:ext cx="7315200" cy="2031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20" kern="120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IBM Confidential</a:t>
            </a:r>
            <a:endParaRPr lang="en-GB" sz="720" kern="1200" dirty="0">
              <a:solidFill>
                <a:srgbClr val="8A95AC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617350" y="472689"/>
            <a:ext cx="6806316" cy="2646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1440" b="0" baseline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Date (Century Gothic 12, light gray)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632553" y="4887847"/>
            <a:ext cx="12186286" cy="37591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 baseline="0">
                <a:solidFill>
                  <a:schemeClr val="tx2"/>
                </a:solidFill>
                <a:latin typeface="IBM Plex Sans" panose="020B0503050000000000" pitchFamily="34" charset="0"/>
                <a:ea typeface="Microsoft JhengHei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0969" y="7581265"/>
            <a:ext cx="1499923" cy="607285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9" name="Rectangle 8"/>
          <p:cNvSpPr/>
          <p:nvPr userDrawn="1"/>
        </p:nvSpPr>
        <p:spPr>
          <a:xfrm>
            <a:off x="-5589" y="3816549"/>
            <a:ext cx="14641580" cy="101034"/>
          </a:xfrm>
          <a:prstGeom prst="rect">
            <a:avLst/>
          </a:prstGeom>
          <a:gradFill flip="none" rotWithShape="1">
            <a:gsLst>
              <a:gs pos="100000">
                <a:srgbClr val="1B4561"/>
              </a:gs>
              <a:gs pos="0">
                <a:srgbClr val="377CA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592"/>
          </a:p>
        </p:txBody>
      </p:sp>
      <p:sp>
        <p:nvSpPr>
          <p:cNvPr id="15" name="Rectangle 14"/>
          <p:cNvSpPr/>
          <p:nvPr userDrawn="1"/>
        </p:nvSpPr>
        <p:spPr>
          <a:xfrm>
            <a:off x="7617350" y="170577"/>
            <a:ext cx="6806316" cy="29546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US" sz="1920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rPr>
              <a:t>Process &amp; IT</a:t>
            </a:r>
            <a:endParaRPr lang="en-GB" sz="1920" kern="1200" dirty="0">
              <a:solidFill>
                <a:schemeClr val="bg1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3244513" y="3633556"/>
            <a:ext cx="124717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20" kern="1200" baseline="0" dirty="0">
                <a:solidFill>
                  <a:schemeClr val="bg1">
                    <a:lumMod val="65000"/>
                  </a:schemeClr>
                </a:solidFill>
                <a:latin typeface="+mj-lt"/>
                <a:ea typeface="Tahoma" charset="0"/>
                <a:cs typeface="Tahoma" charset="0"/>
              </a:rPr>
              <a:t>Heydar Aliyev Center</a:t>
            </a:r>
            <a:endParaRPr lang="en-GB" sz="720" kern="1200" dirty="0">
              <a:solidFill>
                <a:schemeClr val="bg1">
                  <a:lumMod val="65000"/>
                </a:schemeClr>
              </a:solidFill>
              <a:latin typeface="+mj-lt"/>
              <a:ea typeface="Tahoma" charset="0"/>
              <a:cs typeface="Tahoma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AEF568-B312-C642-8739-FD13FC0A00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18838" y="7231725"/>
            <a:ext cx="1672852" cy="8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66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15153" y="215153"/>
            <a:ext cx="14200094" cy="7752850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000000000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1180" y="7968003"/>
            <a:ext cx="7315200" cy="2031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2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IBM</a:t>
            </a:r>
            <a:r>
              <a:rPr lang="zh-TW" altLang="en-US" sz="72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 </a:t>
            </a:r>
            <a:r>
              <a:rPr lang="en-US" altLang="zh-TW" sz="720" dirty="0">
                <a:solidFill>
                  <a:srgbClr val="8A95AC"/>
                </a:solidFill>
                <a:latin typeface="+mj-lt"/>
                <a:ea typeface="Tahoma" charset="0"/>
                <a:cs typeface="Tahoma" charset="0"/>
              </a:rPr>
              <a:t>Confidential</a:t>
            </a:r>
            <a:endParaRPr lang="en-GB" sz="720" dirty="0">
              <a:solidFill>
                <a:srgbClr val="8A95AC"/>
              </a:solidFill>
              <a:latin typeface="+mj-lt"/>
              <a:ea typeface="Tahoma" charset="0"/>
              <a:cs typeface="Tahom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47233" y="3174126"/>
            <a:ext cx="13392150" cy="603505"/>
          </a:xfrm>
        </p:spPr>
        <p:txBody>
          <a:bodyPr anchor="ctr">
            <a:normAutofit/>
          </a:bodyPr>
          <a:lstStyle>
            <a:lvl1pPr>
              <a:defRPr sz="3360" b="1" baseline="0">
                <a:solidFill>
                  <a:schemeClr val="bg2"/>
                </a:solidFill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s-MX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47233" y="3797971"/>
            <a:ext cx="13392150" cy="603505"/>
          </a:xfrm>
        </p:spPr>
        <p:txBody>
          <a:bodyPr anchor="ctr">
            <a:normAutofit/>
          </a:bodyPr>
          <a:lstStyle>
            <a:lvl1pPr>
              <a:defRPr sz="2400" b="0" baseline="0">
                <a:solidFill>
                  <a:schemeClr val="bg2"/>
                </a:solidFill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  <a:endParaRPr lang="es-MX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760473" y="455067"/>
            <a:ext cx="6278909" cy="603505"/>
          </a:xfrm>
        </p:spPr>
        <p:txBody>
          <a:bodyPr anchor="ctr">
            <a:normAutofit/>
          </a:bodyPr>
          <a:lstStyle>
            <a:lvl1pPr algn="r">
              <a:defRPr sz="1680" b="0" baseline="0">
                <a:solidFill>
                  <a:schemeClr val="bg2"/>
                </a:solidFill>
                <a:latin typeface="IBM Plex Sans" panose="020B0503050000000000" pitchFamily="34" charset="0"/>
              </a:defRPr>
            </a:lvl1pPr>
          </a:lstStyle>
          <a:p>
            <a:pPr lvl="0"/>
            <a:r>
              <a:rPr lang="en-US" dirty="0"/>
              <a:t>Main Title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0148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088" y="1427013"/>
            <a:ext cx="13986094" cy="2138727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68916" indent="0">
              <a:buNone/>
              <a:defRPr/>
            </a:lvl2pPr>
            <a:lvl3pPr marL="537832" indent="0">
              <a:buNone/>
              <a:defRPr/>
            </a:lvl3pPr>
            <a:lvl4pPr marL="806748" indent="0">
              <a:buNone/>
              <a:defRPr/>
            </a:lvl4pPr>
            <a:lvl5pPr marL="107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597879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92E397-8DB5-4FE9-9581-9A7A3725B0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630" y="1788796"/>
            <a:ext cx="13630276" cy="2202078"/>
          </a:xfrm>
        </p:spPr>
        <p:txBody>
          <a:bodyPr/>
          <a:lstStyle>
            <a:lvl1pPr>
              <a:defRPr sz="2400"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BB6F14-9AC8-4A61-ADFA-6D971B1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56724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gradFill flip="none" rotWithShape="1">
            <a:gsLst>
              <a:gs pos="34000">
                <a:srgbClr val="303E5A"/>
              </a:gs>
              <a:gs pos="67000">
                <a:srgbClr val="44546A">
                  <a:lumMod val="50000"/>
                </a:srgbClr>
              </a:gs>
              <a:gs pos="19000">
                <a:srgbClr val="42506C"/>
              </a:gs>
              <a:gs pos="0">
                <a:srgbClr val="4E5C79">
                  <a:alpha val="96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0972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11180" y="7968003"/>
            <a:ext cx="7315200" cy="20313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20" dirty="0">
                <a:solidFill>
                  <a:srgbClr val="8A95AC"/>
                </a:solidFill>
                <a:latin typeface="+mn-lt"/>
                <a:ea typeface="Tahoma" charset="0"/>
                <a:cs typeface="Tahoma" charset="0"/>
              </a:rPr>
              <a:t>IBM Confidential</a:t>
            </a:r>
            <a:endParaRPr lang="en-GB" sz="720" dirty="0">
              <a:solidFill>
                <a:srgbClr val="8A95AC"/>
              </a:solidFill>
              <a:latin typeface="+mn-lt"/>
              <a:ea typeface="Tahoma" charset="0"/>
              <a:cs typeface="Tahoma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47233" y="3287863"/>
            <a:ext cx="13392150" cy="890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36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330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3890172" y="7808686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3803086" y="7852229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D8B8C37-607E-2B45-A8B1-BF1567A10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36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581AA-9F79-3545-9E6B-74EB6F45F49C}"/>
              </a:ext>
            </a:extLst>
          </p:cNvPr>
          <p:cNvSpPr/>
          <p:nvPr userDrawn="1"/>
        </p:nvSpPr>
        <p:spPr>
          <a:xfrm rot="16200000">
            <a:off x="-1718115" y="1718116"/>
            <a:ext cx="3566159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76A5F-7038-6843-83DD-1CC2DF986517}"/>
              </a:ext>
            </a:extLst>
          </p:cNvPr>
          <p:cNvSpPr/>
          <p:nvPr userDrawn="1"/>
        </p:nvSpPr>
        <p:spPr>
          <a:xfrm rot="16200000">
            <a:off x="-2312474" y="5787196"/>
            <a:ext cx="475488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972860-A16A-C34C-BCD1-A8E8E2A58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y 9">
            <a:extLst>
              <a:ext uri="{FF2B5EF4-FFF2-40B4-BE49-F238E27FC236}">
                <a16:creationId xmlns:a16="http://schemas.microsoft.com/office/drawing/2014/main" id="{E5279FAB-F441-3543-868B-8BA50ACF807A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0DD9E2-15A4-6945-A757-E2FD78AE1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87F9DCF-47BA-AD42-B230-3A0F4D3DAC5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782762"/>
            <a:ext cx="13716000" cy="5559869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73166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39F44-FE7F-0448-8853-D1FE8B03B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9">
            <a:extLst>
              <a:ext uri="{FF2B5EF4-FFF2-40B4-BE49-F238E27FC236}">
                <a16:creationId xmlns:a16="http://schemas.microsoft.com/office/drawing/2014/main" id="{0A73EA95-6966-0148-A425-A7100B5B5476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F23F49-92CC-BF48-BB01-34286ED0F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247344-B8EC-664F-9874-C9BA2E3E26EC}"/>
              </a:ext>
            </a:extLst>
          </p:cNvPr>
          <p:cNvSpPr/>
          <p:nvPr userDrawn="1"/>
        </p:nvSpPr>
        <p:spPr>
          <a:xfrm>
            <a:off x="0" y="0"/>
            <a:ext cx="5623560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461895-82DE-C24C-8E42-488B04A1D6FC}"/>
              </a:ext>
            </a:extLst>
          </p:cNvPr>
          <p:cNvSpPr/>
          <p:nvPr userDrawn="1"/>
        </p:nvSpPr>
        <p:spPr>
          <a:xfrm>
            <a:off x="5623560" y="0"/>
            <a:ext cx="900684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21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5C3A9-6B6F-794F-A55B-378DD2002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9">
            <a:extLst>
              <a:ext uri="{FF2B5EF4-FFF2-40B4-BE49-F238E27FC236}">
                <a16:creationId xmlns:a16="http://schemas.microsoft.com/office/drawing/2014/main" id="{ECBC4928-1AA6-DA49-81EA-E1C76B982002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4BB6C3-6731-D249-A635-A3BC6AD873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167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114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0100" y="7508924"/>
            <a:ext cx="834542" cy="3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0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753F2D-8834-490B-8F7C-69EDE4C234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2215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8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880"/>
            <a:ext cx="13716000" cy="11430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3890172" y="7808686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3803086" y="7852229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68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568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3890171" y="7808686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3803086" y="7852229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7C989-3ADD-134B-A05E-9B6F8A6B6E7C}"/>
              </a:ext>
            </a:extLst>
          </p:cNvPr>
          <p:cNvSpPr/>
          <p:nvPr userDrawn="1"/>
        </p:nvSpPr>
        <p:spPr>
          <a:xfrm rot="16200000">
            <a:off x="-1718115" y="1718116"/>
            <a:ext cx="3566159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7C8BB-FDBB-0649-B694-269CA40C0DE2}"/>
              </a:ext>
            </a:extLst>
          </p:cNvPr>
          <p:cNvSpPr/>
          <p:nvPr userDrawn="1"/>
        </p:nvSpPr>
        <p:spPr>
          <a:xfrm rot="16200000">
            <a:off x="-2312474" y="5787196"/>
            <a:ext cx="475488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D8A61-08CE-A64C-A5B9-6AA60F982001}"/>
              </a:ext>
            </a:extLst>
          </p:cNvPr>
          <p:cNvSpPr txBox="1"/>
          <p:nvPr userDrawn="1"/>
        </p:nvSpPr>
        <p:spPr>
          <a:xfrm>
            <a:off x="457200" y="1783080"/>
            <a:ext cx="13716000" cy="566928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x-none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0E0EC8-1AF8-5845-AEFF-3B220C3F09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782762"/>
            <a:ext cx="13716000" cy="5559869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64377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50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4909ED-AEFD-1F4E-80F6-6D41D350D237}"/>
              </a:ext>
            </a:extLst>
          </p:cNvPr>
          <p:cNvSpPr txBox="1"/>
          <p:nvPr userDrawn="1"/>
        </p:nvSpPr>
        <p:spPr>
          <a:xfrm>
            <a:off x="13890171" y="7808686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2358F3-28B7-6843-AB2C-F1F3B8E5515D}"/>
              </a:ext>
            </a:extLst>
          </p:cNvPr>
          <p:cNvSpPr txBox="1"/>
          <p:nvPr userDrawn="1"/>
        </p:nvSpPr>
        <p:spPr>
          <a:xfrm>
            <a:off x="13803086" y="7852229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D8A61-08CE-A64C-A5B9-6AA60F982001}"/>
              </a:ext>
            </a:extLst>
          </p:cNvPr>
          <p:cNvSpPr txBox="1"/>
          <p:nvPr userDrawn="1"/>
        </p:nvSpPr>
        <p:spPr>
          <a:xfrm>
            <a:off x="457200" y="1783080"/>
            <a:ext cx="13716000" cy="566928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lang="x-none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0E0EC8-1AF8-5845-AEFF-3B220C3F09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782762"/>
            <a:ext cx="13716000" cy="5559869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31616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581AA-9F79-3545-9E6B-74EB6F45F49C}"/>
              </a:ext>
            </a:extLst>
          </p:cNvPr>
          <p:cNvSpPr/>
          <p:nvPr userDrawn="1"/>
        </p:nvSpPr>
        <p:spPr>
          <a:xfrm rot="16200000">
            <a:off x="-1720028" y="1718117"/>
            <a:ext cx="3566159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76A5F-7038-6843-83DD-1CC2DF986517}"/>
              </a:ext>
            </a:extLst>
          </p:cNvPr>
          <p:cNvSpPr/>
          <p:nvPr userDrawn="1"/>
        </p:nvSpPr>
        <p:spPr>
          <a:xfrm rot="16200000">
            <a:off x="-2314388" y="5787197"/>
            <a:ext cx="475488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0DD9E2-15A4-6945-A757-E2FD78AE1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09268F0-5C6E-614A-BFED-681469ADE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87F9DCF-47BA-AD42-B230-3A0F4D3DAC5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0200"/>
            <a:ext cx="13716000" cy="5742432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076821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3F23F49-92CC-BF48-BB01-34286ED0F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3DEE1D1-89EB-A34C-80B7-9BC54816D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247344-B8EC-664F-9874-C9BA2E3E26EC}"/>
              </a:ext>
            </a:extLst>
          </p:cNvPr>
          <p:cNvSpPr/>
          <p:nvPr userDrawn="1"/>
        </p:nvSpPr>
        <p:spPr>
          <a:xfrm>
            <a:off x="0" y="0"/>
            <a:ext cx="5623560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461895-82DE-C24C-8E42-488B04A1D6FC}"/>
              </a:ext>
            </a:extLst>
          </p:cNvPr>
          <p:cNvSpPr/>
          <p:nvPr userDrawn="1"/>
        </p:nvSpPr>
        <p:spPr>
          <a:xfrm>
            <a:off x="5623560" y="0"/>
            <a:ext cx="900684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57F6A4E3-81E0-2442-AFBB-5B90006FD0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5CCFF5F0-0B1F-E04E-9428-03F01DE7DFE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0200"/>
            <a:ext cx="13716000" cy="5742432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17947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13609320" cy="767203"/>
          </a:xfrm>
        </p:spPr>
        <p:txBody>
          <a:bodyPr anchor="ctr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13609320" cy="572838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951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20040" y="343928"/>
            <a:ext cx="13898880" cy="842758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6" y="1744673"/>
            <a:ext cx="5925312" cy="5298240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1744676"/>
            <a:ext cx="5925312" cy="5298239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2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6265-8EA7-4F98-BE23-30E5FA8ADD1C}" type="datetimeFigureOut">
              <a:rPr lang="zh-TW" altLang="en-US" smtClean="0"/>
              <a:t>2022/9/11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1C33-F9F7-4298-BD40-2AACF616313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2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C5EAB-4F5F-A346-8824-BCE6CC892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77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FCB41-3695-6340-949D-8F91345B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77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7E608-260F-AF40-8700-A2067D61E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73949" y="7627622"/>
            <a:ext cx="535008" cy="43815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fld id="{75487AE1-4FD0-46B4-8175-B5462C66401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DF9B913-677E-0440-8EF8-6F9FC879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20242"/>
            <a:ext cx="13167360" cy="54311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>
            <a:extLst>
              <a:ext uri="{FF2B5EF4-FFF2-40B4-BE49-F238E27FC236}">
                <a16:creationId xmlns:a16="http://schemas.microsoft.com/office/drawing/2014/main" id="{A1A82A5C-97A9-644C-A618-C16F32DF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8154"/>
            <a:ext cx="131673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3657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92101" y="1463041"/>
            <a:ext cx="13898880" cy="1280160"/>
          </a:xfrm>
        </p:spPr>
        <p:txBody>
          <a:bodyPr/>
          <a:lstStyle>
            <a:lvl1pPr>
              <a:defRPr sz="1920"/>
            </a:lvl1pPr>
            <a:lvl2pPr>
              <a:defRPr sz="1320"/>
            </a:lvl2pPr>
            <a:lvl3pPr>
              <a:defRPr sz="126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2101" y="3028954"/>
            <a:ext cx="13898880" cy="45967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154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581AA-9F79-3545-9E6B-74EB6F45F49C}"/>
              </a:ext>
            </a:extLst>
          </p:cNvPr>
          <p:cNvSpPr/>
          <p:nvPr userDrawn="1"/>
        </p:nvSpPr>
        <p:spPr>
          <a:xfrm rot="16200000">
            <a:off x="-1718114" y="1718117"/>
            <a:ext cx="3566159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76A5F-7038-6843-83DD-1CC2DF986517}"/>
              </a:ext>
            </a:extLst>
          </p:cNvPr>
          <p:cNvSpPr/>
          <p:nvPr userDrawn="1"/>
        </p:nvSpPr>
        <p:spPr>
          <a:xfrm rot="16200000">
            <a:off x="-2312474" y="5787197"/>
            <a:ext cx="475488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972860-A16A-C34C-BCD1-A8E8E2A58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y 9">
            <a:extLst>
              <a:ext uri="{FF2B5EF4-FFF2-40B4-BE49-F238E27FC236}">
                <a16:creationId xmlns:a16="http://schemas.microsoft.com/office/drawing/2014/main" id="{E5279FAB-F441-3543-868B-8BA50ACF807A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80DD9E2-15A4-6945-A757-E2FD78AE1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687F9DCF-47BA-AD42-B230-3A0F4D3DAC5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782763"/>
            <a:ext cx="13716000" cy="5559869"/>
          </a:xfrm>
        </p:spPr>
        <p:txBody>
          <a:bodyPr/>
          <a:lstStyle>
            <a:lvl1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1pPr>
            <a:lvl2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2pPr>
            <a:lvl3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3pPr>
            <a:lvl4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4pPr>
            <a:lvl5pPr>
              <a:defRPr>
                <a:latin typeface="IBM Plex Sans" panose="020B0503050203000203" pitchFamily="34" charset="77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3161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39F44-FE7F-0448-8853-D1FE8B03B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9">
            <a:extLst>
              <a:ext uri="{FF2B5EF4-FFF2-40B4-BE49-F238E27FC236}">
                <a16:creationId xmlns:a16="http://schemas.microsoft.com/office/drawing/2014/main" id="{0A73EA95-6966-0148-A425-A7100B5B5476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F23F49-92CC-BF48-BB01-34286ED0F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E247344-B8EC-664F-9874-C9BA2E3E26EC}"/>
              </a:ext>
            </a:extLst>
          </p:cNvPr>
          <p:cNvSpPr/>
          <p:nvPr userDrawn="1"/>
        </p:nvSpPr>
        <p:spPr>
          <a:xfrm>
            <a:off x="0" y="0"/>
            <a:ext cx="5623560" cy="129928"/>
          </a:xfrm>
          <a:prstGeom prst="rect">
            <a:avLst/>
          </a:prstGeom>
          <a:solidFill>
            <a:srgbClr val="575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E461895-82DE-C24C-8E42-488B04A1D6FC}"/>
              </a:ext>
            </a:extLst>
          </p:cNvPr>
          <p:cNvSpPr/>
          <p:nvPr userDrawn="1"/>
        </p:nvSpPr>
        <p:spPr>
          <a:xfrm>
            <a:off x="5623560" y="0"/>
            <a:ext cx="9006840" cy="129928"/>
          </a:xfrm>
          <a:prstGeom prst="rect">
            <a:avLst/>
          </a:prstGeom>
          <a:solidFill>
            <a:srgbClr val="D615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103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5C3A9-6B6F-794F-A55B-378DD2002D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9">
            <a:extLst>
              <a:ext uri="{FF2B5EF4-FFF2-40B4-BE49-F238E27FC236}">
                <a16:creationId xmlns:a16="http://schemas.microsoft.com/office/drawing/2014/main" id="{ECBC4928-1AA6-DA49-81EA-E1C76B982002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4BB6C3-6731-D249-A635-A3BC6AD873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539496"/>
            <a:ext cx="13716000" cy="78638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84473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9901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513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15565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313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125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073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934BD595-6114-FE47-BAFF-2A2CBC178047}"/>
              </a:ext>
            </a:extLst>
          </p:cNvPr>
          <p:cNvSpPr/>
          <p:nvPr userDrawn="1"/>
        </p:nvSpPr>
        <p:spPr>
          <a:xfrm flipV="1">
            <a:off x="0" y="0"/>
            <a:ext cx="146304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solidFill>
                <a:schemeClr val="bg1"/>
              </a:solidFill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9144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03E9F7-2F1B-054E-870F-CD17B88E8B94}"/>
              </a:ext>
            </a:extLst>
          </p:cNvPr>
          <p:cNvSpPr txBox="1"/>
          <p:nvPr userDrawn="1"/>
        </p:nvSpPr>
        <p:spPr>
          <a:xfrm>
            <a:off x="4107766" y="7990450"/>
            <a:ext cx="0" cy="0"/>
          </a:xfrm>
          <a:prstGeom prst="rect">
            <a:avLst/>
          </a:prstGeom>
        </p:spPr>
        <p:txBody>
          <a:bodyPr wrap="none" lIns="91440" tIns="45720" rIns="91440" bIns="45720" rtlCol="0">
            <a:noAutofit/>
          </a:bodyPr>
          <a:lstStyle/>
          <a:p>
            <a:pPr>
              <a:lnSpc>
                <a:spcPct val="105000"/>
              </a:lnSpc>
              <a:spcBef>
                <a:spcPts val="1000"/>
              </a:spcBef>
            </a:pPr>
            <a:endParaRPr kumimoji="1" lang="zh-TW" altLang="en-US" sz="20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AC6BC751-4B7C-E744-9F80-33C5EF2E8DEC}"/>
              </a:ext>
            </a:extLst>
          </p:cNvPr>
          <p:cNvSpPr txBox="1"/>
          <p:nvPr userDrawn="1"/>
        </p:nvSpPr>
        <p:spPr>
          <a:xfrm>
            <a:off x="6619462" y="7909561"/>
            <a:ext cx="1701580" cy="2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99" b="0" i="0" kern="1200" dirty="0">
                <a:solidFill>
                  <a:schemeClr val="tx1">
                    <a:alpha val="60000"/>
                  </a:schemeClr>
                </a:solidFill>
                <a:latin typeface="IBM Plex Sans" charset="0"/>
              </a:rPr>
              <a:t>IBM Confidential</a:t>
            </a:r>
            <a:endParaRPr lang="zh-TW" altLang="en-US" sz="799" b="0" i="0" kern="1200" dirty="0">
              <a:solidFill>
                <a:schemeClr val="tx1">
                  <a:alpha val="60000"/>
                </a:schemeClr>
              </a:solidFill>
              <a:latin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590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691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 b="1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36342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451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8064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8342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86521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5600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790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5681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8684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97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39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9144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文字方塊 13">
            <a:extLst>
              <a:ext uri="{FF2B5EF4-FFF2-40B4-BE49-F238E27FC236}">
                <a16:creationId xmlns:a16="http://schemas.microsoft.com/office/drawing/2014/main" id="{832D66E8-4476-A749-9864-A8AA9EB6A301}"/>
              </a:ext>
            </a:extLst>
          </p:cNvPr>
          <p:cNvSpPr txBox="1"/>
          <p:nvPr userDrawn="1"/>
        </p:nvSpPr>
        <p:spPr>
          <a:xfrm>
            <a:off x="6619462" y="7909561"/>
            <a:ext cx="1701580" cy="2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99" b="0" i="0" kern="1200" dirty="0">
                <a:solidFill>
                  <a:schemeClr val="tx1">
                    <a:alpha val="60000"/>
                  </a:schemeClr>
                </a:solidFill>
                <a:latin typeface="IBM Plex Sans" charset="0"/>
              </a:rPr>
              <a:t>IBM Confidential</a:t>
            </a:r>
            <a:endParaRPr lang="zh-TW" altLang="en-US" sz="799" b="0" i="0" kern="1200" dirty="0">
              <a:solidFill>
                <a:schemeClr val="tx1">
                  <a:alpha val="60000"/>
                </a:schemeClr>
              </a:solidFill>
              <a:latin typeface="IBM Plex Sans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4CC323-B19F-B843-8B7F-42153CE1B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58" y="2057400"/>
            <a:ext cx="13718342" cy="5257800"/>
          </a:xfrm>
        </p:spPr>
        <p:txBody>
          <a:bodyPr lIns="0" rIns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0016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595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1810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50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6526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1" y="7899656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2020              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9881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0"/>
            <a:ext cx="3657600" cy="82296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E224D945-B61E-44B7-9E32-B25E73A5FBE7}"/>
              </a:ext>
            </a:extLst>
          </p:cNvPr>
          <p:cNvGrpSpPr/>
          <p:nvPr userDrawn="1"/>
        </p:nvGrpSpPr>
        <p:grpSpPr>
          <a:xfrm>
            <a:off x="914401" y="7899656"/>
            <a:ext cx="2713350" cy="220571"/>
            <a:chOff x="914400" y="7899655"/>
            <a:chExt cx="2713350" cy="220571"/>
          </a:xfrm>
        </p:grpSpPr>
        <p:sp>
          <p:nvSpPr>
            <p:cNvPr id="21" name="Footer Placeholder 3">
              <a:extLst>
                <a:ext uri="{FF2B5EF4-FFF2-40B4-BE49-F238E27FC236}">
                  <a16:creationId xmlns:a16="http://schemas.microsoft.com/office/drawing/2014/main" id="{28869A8D-78EB-4EDC-B4FC-4EACADA68F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2020               </a:t>
              </a:r>
            </a:p>
          </p:txBody>
        </p:sp>
        <p:sp>
          <p:nvSpPr>
            <p:cNvPr id="22" name="Date Placeholder 2">
              <a:extLst>
                <a:ext uri="{FF2B5EF4-FFF2-40B4-BE49-F238E27FC236}">
                  <a16:creationId xmlns:a16="http://schemas.microsoft.com/office/drawing/2014/main" id="{A8B1F62F-3009-4910-A54B-A2CFA75AFC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342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05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6" y="7818136"/>
            <a:ext cx="566116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256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6" y="7818136"/>
            <a:ext cx="566116" cy="2286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  <p:extLst>
      <p:ext uri="{BB962C8B-B14F-4D97-AF65-F5344CB8AC3E}">
        <p14:creationId xmlns:p14="http://schemas.microsoft.com/office/powerpoint/2010/main" val="19957316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9B9FE1-B23B-4972-A860-9CA19277B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70C616-537A-4BCC-BB90-94B9DEF116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23995-FB14-4342-89AE-F73E79BB7D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70779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5B6AAC-80E6-4416-BA52-C004B0ED9B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2509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914401" y="7899656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2018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3" y="7818136"/>
            <a:ext cx="566118" cy="2286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 marL="7134226" indent="-7132320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 marL="7134226" indent="-7132320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6051276F-ADDB-FA43-828B-53B91665F3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18398" y="7799832"/>
            <a:ext cx="648000" cy="3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955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套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2"/>
            <a:ext cx="14630400" cy="1472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7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2"/>
            <a:ext cx="13716000" cy="1143001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137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C5EAB-4F5F-A346-8824-BCE6CC892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" y="7627625"/>
            <a:ext cx="3413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77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FCB41-3695-6340-949D-8F91345BC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98721" y="7627625"/>
            <a:ext cx="46329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77"/>
              </a:defRPr>
            </a:lvl1pPr>
          </a:lstStyle>
          <a:p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DF9B913-677E-0440-8EF8-6F9FC8790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1" y="1920245"/>
            <a:ext cx="13167360" cy="54311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>
            <a:extLst>
              <a:ext uri="{FF2B5EF4-FFF2-40B4-BE49-F238E27FC236}">
                <a16:creationId xmlns:a16="http://schemas.microsoft.com/office/drawing/2014/main" id="{A1A82A5C-97A9-644C-A618-C16F32DF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8154"/>
            <a:ext cx="131673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0098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6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223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753F2D-8834-490B-8F7C-69EDE4C234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658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9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29" Type="http://schemas.openxmlformats.org/officeDocument/2006/relationships/theme" Target="../theme/theme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2138727"/>
          </a:xfrm>
          <a:prstGeom prst="rect">
            <a:avLst/>
          </a:prstGeom>
        </p:spPr>
        <p:txBody>
          <a:bodyPr vert="horz" lIns="0" tIns="228600" rIns="0" bIns="0" rtlCol="0" anchor="t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14400" y="7899655"/>
            <a:ext cx="2621910" cy="220571"/>
            <a:chOff x="914400" y="7899655"/>
            <a:chExt cx="2621910" cy="220571"/>
          </a:xfrm>
        </p:grpSpPr>
        <p:sp>
          <p:nvSpPr>
            <p:cNvPr id="9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sp>
          <p:nvSpPr>
            <p:cNvPr id="10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28016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4069" r:id="rId2"/>
    <p:sldLayoutId id="2147484070" r:id="rId3"/>
    <p:sldLayoutId id="2147484078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19" r:id="rId22"/>
    <p:sldLayoutId id="2147484120" r:id="rId23"/>
    <p:sldLayoutId id="2147484121" r:id="rId24"/>
    <p:sldLayoutId id="2147484194" r:id="rId25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4074" r:id="rId3"/>
    <p:sldLayoutId id="2147484098" r:id="rId4"/>
    <p:sldLayoutId id="2147484100" r:id="rId5"/>
    <p:sldLayoutId id="2147484184" r:id="rId6"/>
    <p:sldLayoutId id="2147484185" r:id="rId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DA86B25-B389-A940-BFAF-210FBD2D5A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>
            <a:extLst>
              <a:ext uri="{FF2B5EF4-FFF2-40B4-BE49-F238E27FC236}">
                <a16:creationId xmlns:a16="http://schemas.microsoft.com/office/drawing/2014/main" id="{13343F30-176F-6A4E-8466-9AD6B17D6289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1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75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3" y="7818143"/>
            <a:ext cx="566118" cy="228600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14401" y="7900417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7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193" r:id="rId3"/>
    <p:sldLayoutId id="2147484214" r:id="rId4"/>
    <p:sldLayoutId id="2147484210" r:id="rId5"/>
    <p:sldLayoutId id="2147484212" r:id="rId6"/>
  </p:sldLayoutIdLst>
  <p:hf sldNum="0" hdr="0" ftr="0" dt="0"/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1pPr>
    </p:titleStyle>
    <p:bodyStyle>
      <a:lvl1pPr marL="0" indent="0" algn="l" defTabSz="1097236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1pPr>
      <a:lvl2pPr marL="228590" indent="-228590" algn="l" defTabSz="1097236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2pPr>
      <a:lvl3pPr marL="457182" indent="-228590" algn="l" defTabSz="1097236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3pPr>
      <a:lvl4pPr marL="685772" indent="-228590" algn="l" defTabSz="1097236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4pPr>
      <a:lvl5pPr marL="914364" indent="-228590" algn="l" defTabSz="1097236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Microsoft JhengHei" panose="020B0604030504040204" pitchFamily="34" charset="-120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3" y="7818143"/>
            <a:ext cx="566118" cy="228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B46C38-06D4-DE47-B8B1-0CF04222F8F3}"/>
              </a:ext>
            </a:extLst>
          </p:cNvPr>
          <p:cNvGrpSpPr/>
          <p:nvPr userDrawn="1"/>
        </p:nvGrpSpPr>
        <p:grpSpPr>
          <a:xfrm>
            <a:off x="914401" y="7899656"/>
            <a:ext cx="2713350" cy="220571"/>
            <a:chOff x="914400" y="7899655"/>
            <a:chExt cx="2713350" cy="220571"/>
          </a:xfrm>
        </p:grpSpPr>
        <p:sp>
          <p:nvSpPr>
            <p:cNvPr id="12" name="Footer Placeholder 3">
              <a:extLst>
                <a:ext uri="{FF2B5EF4-FFF2-40B4-BE49-F238E27FC236}">
                  <a16:creationId xmlns:a16="http://schemas.microsoft.com/office/drawing/2014/main" id="{694BC41D-91FA-5841-B61A-E5BB1A0D64F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IBM Services</a:t>
              </a:r>
            </a:p>
          </p:txBody>
        </p:sp>
        <p:sp>
          <p:nvSpPr>
            <p:cNvPr id="13" name="Date Placeholder 2">
              <a:extLst>
                <a:ext uri="{FF2B5EF4-FFF2-40B4-BE49-F238E27FC236}">
                  <a16:creationId xmlns:a16="http://schemas.microsoft.com/office/drawing/2014/main" id="{5CD002C8-C830-234E-B79F-9A2B7F5B36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02C9F5C6-2EF6-A640-891C-6F66CD82562F}"/>
              </a:ext>
            </a:extLst>
          </p:cNvPr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88F0190-5AB1-D64D-9E12-0C52635C1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y 9">
            <a:extLst>
              <a:ext uri="{FF2B5EF4-FFF2-40B4-BE49-F238E27FC236}">
                <a16:creationId xmlns:a16="http://schemas.microsoft.com/office/drawing/2014/main" id="{726E6E3D-859D-694B-92E1-580A0F4C9775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6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7" r:id="rId4"/>
  </p:sldLayoutIdLst>
  <p:hf sldNum="0" hdr="0" ftr="0" dt="0"/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36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0" indent="-228590" algn="l" defTabSz="1097236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2" indent="-228590" algn="l" defTabSz="1097236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772" indent="-228590" algn="l" defTabSz="1097236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364" indent="-228590" algn="l" defTabSz="1097236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13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1" y="7899656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2020              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11 September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80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2D4240-E4A7-3340-9FA1-0DF49C724B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8078" y="7787796"/>
            <a:ext cx="752162" cy="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ultiply 9">
            <a:extLst>
              <a:ext uri="{FF2B5EF4-FFF2-40B4-BE49-F238E27FC236}">
                <a16:creationId xmlns:a16="http://schemas.microsoft.com/office/drawing/2014/main" id="{E0451DAD-0129-DC48-BCE3-E862FEEE6D2A}"/>
              </a:ext>
            </a:extLst>
          </p:cNvPr>
          <p:cNvSpPr/>
          <p:nvPr userDrawn="1"/>
        </p:nvSpPr>
        <p:spPr>
          <a:xfrm>
            <a:off x="13395960" y="7818143"/>
            <a:ext cx="18288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x-none" sz="2000" dirty="0">
              <a:ln>
                <a:solidFill>
                  <a:sysClr val="windowText" lastClr="000000"/>
                </a:solidFill>
              </a:ln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74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  <p:sldLayoutId id="2147484140" r:id="rId18"/>
    <p:sldLayoutId id="2147484141" r:id="rId19"/>
    <p:sldLayoutId id="2147484142" r:id="rId20"/>
    <p:sldLayoutId id="2147484143" r:id="rId21"/>
    <p:sldLayoutId id="2147484144" r:id="rId22"/>
    <p:sldLayoutId id="2147484145" r:id="rId23"/>
    <p:sldLayoutId id="2147484146" r:id="rId24"/>
    <p:sldLayoutId id="2147484147" r:id="rId25"/>
    <p:sldLayoutId id="2147484148" r:id="rId26"/>
    <p:sldLayoutId id="2147484149" r:id="rId27"/>
    <p:sldLayoutId id="2147484156" r:id="rId28"/>
  </p:sldLayoutIdLst>
  <p:hf sldNum="0" hdr="0" ftr="0" dt="0"/>
  <p:txStyles>
    <p:titleStyle>
      <a:lvl1pPr algn="l" defTabSz="1097236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36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590" indent="-228590" algn="l" defTabSz="1097236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182" indent="-228590" algn="l" defTabSz="1097236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772" indent="-228590" algn="l" defTabSz="1097236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364" indent="-228590" algn="l" defTabSz="1097236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399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36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254" indent="-274309" algn="l" defTabSz="109723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3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54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472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091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08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945" algn="l" defTabSz="1097236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editor/debugging#_breakpoints" TargetMode="External"/><Relationship Id="rId2" Type="http://schemas.openxmlformats.org/officeDocument/2006/relationships/hyperlink" Target="https://airflow.apache.org/docs/apache-airflow/stable/tutorial.html#id2" TargetMode="Externa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docs.microsoft.com/en-us/windows/wsl/install-win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55E1E402-A710-4D48-8F8F-9F2649F1C0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2320" y="1"/>
            <a:ext cx="9731314" cy="8229600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C96AB357-3F2D-4A6C-A5C9-3CCD625E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8538"/>
            <a:ext cx="12755772" cy="6871411"/>
          </a:xfrm>
        </p:spPr>
        <p:txBody>
          <a:bodyPr/>
          <a:lstStyle/>
          <a:p>
            <a:br>
              <a:rPr lang="en-US" altLang="zh-TW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Architecture: Scheduler</a:t>
            </a: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Appendix: Debug</a:t>
            </a: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2022/08/27</a:t>
            </a: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Jesse Wei</a:t>
            </a:r>
            <a:br>
              <a:rPr lang="en-US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" altLang="zh-TW" sz="28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br>
              <a:rPr lang="en-US" altLang="zh-TW" sz="4400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r>
              <a:rPr lang="en-US" altLang="zh-TW" sz="2400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  <a:t>IBM Services</a:t>
            </a:r>
            <a:br>
              <a:rPr lang="en-US" altLang="zh-TW" b="1" dirty="0">
                <a:solidFill>
                  <a:schemeClr val="bg2"/>
                </a:solidFill>
                <a:latin typeface="IBM Plex Sans" panose="020B0503050203000203" pitchFamily="34" charset="77"/>
                <a:ea typeface="Microsoft JhengHei" panose="020B0604030504040204" pitchFamily="34" charset="-120"/>
              </a:rPr>
            </a:br>
            <a:endParaRPr lang="zh-TW" altLang="en-US" sz="2877" b="1" dirty="0">
              <a:solidFill>
                <a:schemeClr val="bg2"/>
              </a:solidFill>
              <a:latin typeface="IBM Plex Sans" panose="020B0503050203000203" pitchFamily="34" charset="77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71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1CD96-5B7C-AE24-1A3C-DDAFF6CF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01A57-F01B-894B-9C36-A715544AC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7CE927-BA62-12C7-A68C-AA661E9CD8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E3E65F5-0EFD-E798-40EA-079BFEA2E34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139C60-BE92-45F7-3E24-A3DB6E0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8FEEFA9-F405-F29E-132B-53BE580EA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ECD99D-8091-33E4-B72C-FD1B8D65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EB02DF5-B481-7C42-1F8C-F177CE698A8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DEF8419C-E01F-A150-4BF3-FD3A39C2A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9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BA4DC-8BC7-7A44-975E-E0BB98286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80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8410A-B6BF-61D8-64C6-CE752AB8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r>
              <a:rPr lang="en-US" altLang="zh-TW" dirty="0"/>
              <a:t> – Architecture: Scheduler: Debug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EF31C-38BA-9D62-FE90-B5462C21A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Prerequisites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Q&amp;A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590A5-0DDE-F3C6-6F82-694A0085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Debugging Airflow in Containers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27BEE-D452-0C79-B73A-C3928D73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With containers you can run the exact same operating system and python packages your dev and prod servers are using, as well as all your team mates! </a:t>
            </a:r>
          </a:p>
          <a:p>
            <a:pPr lvl="1"/>
            <a:r>
              <a:rPr lang="en-US" dirty="0"/>
              <a:t>You can have several versions of airflow and its configuration in different containers, and not polluting your local environment.</a:t>
            </a:r>
          </a:p>
          <a:p>
            <a:pPr lvl="1"/>
            <a:r>
              <a:rPr lang="en-US" dirty="0"/>
              <a:t>Running </a:t>
            </a:r>
            <a:r>
              <a:rPr lang="en-US" dirty="0">
                <a:hlinkClick r:id="rId2"/>
              </a:rPr>
              <a:t>Airflow Test</a:t>
            </a:r>
            <a:r>
              <a:rPr lang="en-US" dirty="0"/>
              <a:t> commands does not update nay of the metadata in your airflow database.</a:t>
            </a:r>
          </a:p>
          <a:p>
            <a:pPr lvl="1"/>
            <a:r>
              <a:rPr lang="en-US" dirty="0"/>
              <a:t>Within VS Code we can inspect variables and step through your code whilst your DAG or individual task is running via </a:t>
            </a:r>
            <a:r>
              <a:rPr lang="en-US" dirty="0">
                <a:hlinkClick r:id="rId3"/>
              </a:rPr>
              <a:t>VS Code’s breakpoints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Running airflow locally may also not be an option if you are on Windows. One way to get around this for windows users is to set up </a:t>
            </a:r>
            <a:r>
              <a:rPr lang="en-US" dirty="0">
                <a:hlinkClick r:id="rId4"/>
              </a:rPr>
              <a:t>Windows Subsystem for Linux (WSL)</a:t>
            </a:r>
            <a:r>
              <a:rPr lang="en-US" dirty="0"/>
              <a:t> and run airflow locally inside WSL.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35E8-B9A2-E0A1-AF86-295335C0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Prerequisites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4DE70B-36F4-9407-931B-9251B387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Before </a:t>
            </a:r>
          </a:p>
          <a:p>
            <a:pPr lvl="2"/>
            <a:r>
              <a:rPr lang="en-US" dirty="0"/>
              <a:t>Airflow running in a container</a:t>
            </a:r>
          </a:p>
          <a:p>
            <a:pPr lvl="2"/>
            <a:r>
              <a:rPr lang="en-US" dirty="0"/>
              <a:t>vs code installed</a:t>
            </a:r>
          </a:p>
          <a:p>
            <a:pPr lvl="1"/>
            <a:r>
              <a:rPr lang="en-US" dirty="0"/>
              <a:t>Run VC</a:t>
            </a:r>
          </a:p>
          <a:p>
            <a:pPr lvl="2"/>
            <a:r>
              <a:rPr lang="en-US" dirty="0"/>
              <a:t>C:&gt; code .</a:t>
            </a:r>
          </a:p>
        </p:txBody>
      </p:sp>
    </p:spTree>
    <p:extLst>
      <p:ext uri="{BB962C8B-B14F-4D97-AF65-F5344CB8AC3E}">
        <p14:creationId xmlns:p14="http://schemas.microsoft.com/office/powerpoint/2010/main" val="38650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27484-0B24-00FD-4125-BB1EDA85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  <a:br>
              <a:rPr lang="en-US" dirty="0"/>
            </a:br>
            <a:r>
              <a:rPr lang="en-US" dirty="0"/>
              <a:t>- </a:t>
            </a:r>
            <a:r>
              <a:rPr lang="fr-FR" dirty="0"/>
              <a:t>Install VS Code </a:t>
            </a:r>
            <a:r>
              <a:rPr lang="fr-FR" dirty="0" err="1"/>
              <a:t>Remote</a:t>
            </a:r>
            <a:r>
              <a:rPr lang="fr-FR" dirty="0"/>
              <a:t> — Container extension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5BA8630-18FF-A957-E343-7F439FA7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90B47A-B896-08EC-6B40-63D984FA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64" y="2103120"/>
            <a:ext cx="10469436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8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B81EB-8E02-635C-3061-0B879608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VS Code to a Local Running Container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C63E0-CC27-238D-22A1-EE2D5E3C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VC&gt; F1(</a:t>
            </a:r>
            <a:r>
              <a:rPr lang="en-US" dirty="0" err="1"/>
              <a:t>Ctl</a:t>
            </a:r>
            <a:r>
              <a:rPr lang="en-US" dirty="0"/>
              <a:t>-Shift-P)</a:t>
            </a:r>
          </a:p>
          <a:p>
            <a:pPr lvl="2"/>
            <a:r>
              <a:rPr lang="en-US" dirty="0"/>
              <a:t>Remote-Containers: Attach to a Running Container…</a:t>
            </a:r>
          </a:p>
          <a:p>
            <a:pPr lvl="1"/>
            <a:r>
              <a:rPr lang="en-US" dirty="0"/>
              <a:t>VC&gt; Select YOUR Container name</a:t>
            </a:r>
          </a:p>
          <a:p>
            <a:pPr lvl="1"/>
            <a:r>
              <a:rPr lang="en-US" dirty="0"/>
              <a:t>VC&gt; </a:t>
            </a:r>
          </a:p>
          <a:p>
            <a:pPr lvl="2"/>
            <a:r>
              <a:rPr lang="en-US" dirty="0"/>
              <a:t>Python: Select Interpreter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E9B1C5-ADF7-0996-E4C6-1F6E834F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097504"/>
            <a:ext cx="635406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E0ED9-E29E-6F5E-DC3E-08FEC41D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Launch the debugger</a:t>
            </a:r>
            <a:br>
              <a:rPr lang="en-US" dirty="0"/>
            </a:br>
            <a:r>
              <a:rPr lang="en-US" dirty="0"/>
              <a:t>- VC inside container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F3305-6D33-0346-D97F-4B2B58AEE3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VC&gt;</a:t>
            </a:r>
          </a:p>
          <a:p>
            <a:pPr lvl="3"/>
            <a:r>
              <a:rPr lang="en-US" dirty="0"/>
              <a:t>Install the VS Code’s Python extension within the container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Bootstrap a </a:t>
            </a:r>
            <a:r>
              <a:rPr lang="en-US" dirty="0" err="1"/>
              <a:t>launch.json</a:t>
            </a:r>
            <a:endParaRPr lang="en-US" dirty="0"/>
          </a:p>
          <a:p>
            <a:pPr lvl="2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VC&gt;</a:t>
            </a:r>
          </a:p>
          <a:p>
            <a:pPr lvl="3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Alter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launch.json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  <a:p>
            <a:pPr lvl="1"/>
            <a:endParaRPr lang="en-US" dirty="0"/>
          </a:p>
          <a:p>
            <a:pPr lvl="2"/>
            <a:r>
              <a:rPr lang="en-US" dirty="0"/>
              <a:t>VC&gt;</a:t>
            </a:r>
          </a:p>
          <a:p>
            <a:pPr lvl="3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Test out the Debugging</a:t>
            </a:r>
          </a:p>
          <a:p>
            <a:pPr lvl="3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Select some breakpoints and alter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launch.json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which DAGs or tasks you want to run.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169624-86BE-F072-2BF9-CE791FF31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"version": "0.2.0",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"configurations": [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"name": "Airflow Test",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"type": "python",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"request": "launch",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"program": "/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/local/bin/airflow",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"console": "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integratedTerminal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"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 [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dags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"test",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bashenv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    "2022-01-12"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4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3E88B4C-99AA-A249-111B-6A9C195DA7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AB77B3-37D1-571C-84AB-684A0E9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617680-206B-4B7E-4E00-CC7C2AD7F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E185F59-CC82-1D2F-BA01-2B98C23BB99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11EC8-31EC-D20C-BD06-3DC3247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512A89-97D4-4DF0-92F7-44D023058A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A3735E-003F-6953-25D2-EA0014BA54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CCF393-F5CA-AA8C-25EC-F246578F461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4254"/>
      </p:ext>
    </p:extLst>
  </p:cSld>
  <p:clrMapOvr>
    <a:masterClrMapping/>
  </p:clrMapOvr>
</p:sld>
</file>

<file path=ppt/theme/theme1.xml><?xml version="1.0" encoding="utf-8"?>
<a:theme xmlns:a="http://schemas.openxmlformats.org/drawingml/2006/main" name="2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D2FF583C550017C70C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69E06C726CAF447AC794C991B31A5CE" ma:contentTypeVersion="15" ma:contentTypeDescription="建立新的文件。" ma:contentTypeScope="" ma:versionID="85cfd53c135ea4ea49dd271002058716">
  <xsd:schema xmlns:xsd="http://www.w3.org/2001/XMLSchema" xmlns:xs="http://www.w3.org/2001/XMLSchema" xmlns:p="http://schemas.microsoft.com/office/2006/metadata/properties" xmlns:ns2="285cb2ad-eb57-4aaf-b0a3-1761797acbb4" xmlns:ns3="e2ba26dd-2cac-4c08-a62d-1daac4d0446f" targetNamespace="http://schemas.microsoft.com/office/2006/metadata/properties" ma:root="true" ma:fieldsID="dbf9da3cb86c6f5fc570a1d168887a34" ns2:_="" ns3:_="">
    <xsd:import namespace="285cb2ad-eb57-4aaf-b0a3-1761797acbb4"/>
    <xsd:import namespace="e2ba26dd-2cac-4c08-a62d-1daac4d04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cb2ad-eb57-4aaf-b0a3-1761797ac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影像標籤" ma:readOnly="false" ma:fieldId="{5cf76f15-5ced-4ddc-b409-7134ff3c332f}" ma:taxonomyMulti="true" ma:sspId="1f64b911-3389-4360-a26d-e4cd8cf836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a26dd-2cac-4c08-a62d-1daac4d04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c97266c-b672-4f96-a140-621666b46b00}" ma:internalName="TaxCatchAll" ma:showField="CatchAllData" ma:web="e2ba26dd-2cac-4c08-a62d-1daac4d04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5cb2ad-eb57-4aaf-b0a3-1761797acbb4">
      <Terms xmlns="http://schemas.microsoft.com/office/infopath/2007/PartnerControls"/>
    </lcf76f155ced4ddcb4097134ff3c332f>
    <TaxCatchAll xmlns="e2ba26dd-2cac-4c08-a62d-1daac4d0446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989568-1011-4126-A6DC-346E613D5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5cb2ad-eb57-4aaf-b0a3-1761797acbb4"/>
    <ds:schemaRef ds:uri="e2ba26dd-2cac-4c08-a62d-1daac4d04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183023-AAF3-4D02-A87A-09D23DFCF48C}">
  <ds:schemaRefs>
    <ds:schemaRef ds:uri="http://schemas.microsoft.com/office/2006/documentManagement/types"/>
    <ds:schemaRef ds:uri="http://schemas.microsoft.com/office/infopath/2007/PartnerControls"/>
    <ds:schemaRef ds:uri="108178bd-3da0-4b45-b239-95a3a947998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e09b8661-b0f5-4da1-850f-c2681a99097f"/>
    <ds:schemaRef ds:uri="http://www.w3.org/XML/1998/namespace"/>
    <ds:schemaRef ds:uri="http://purl.org/dc/dcmitype/"/>
    <ds:schemaRef ds:uri="285cb2ad-eb57-4aaf-b0a3-1761797acbb4"/>
    <ds:schemaRef ds:uri="e2ba26dd-2cac-4c08-a62d-1daac4d0446f"/>
  </ds:schemaRefs>
</ds:datastoreItem>
</file>

<file path=customXml/itemProps3.xml><?xml version="1.0" encoding="utf-8"?>
<ds:datastoreItem xmlns:ds="http://schemas.openxmlformats.org/officeDocument/2006/customXml" ds:itemID="{A5C1598B-7F30-43EF-88D4-DEB22749A6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94822</TotalTime>
  <Words>387</Words>
  <Application>Microsoft Office PowerPoint</Application>
  <PresentationFormat>自訂</PresentationFormat>
  <Paragraphs>60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12</vt:i4>
      </vt:variant>
    </vt:vector>
  </HeadingPairs>
  <TitlesOfParts>
    <vt:vector size="29" baseType="lpstr">
      <vt:lpstr>Arial Regular</vt:lpstr>
      <vt:lpstr>charter</vt:lpstr>
      <vt:lpstr>sohne</vt:lpstr>
      <vt:lpstr>Microsoft JhengHei</vt:lpstr>
      <vt:lpstr>Microsoft JhengHei</vt:lpstr>
      <vt:lpstr>Arial</vt:lpstr>
      <vt:lpstr>Calibri</vt:lpstr>
      <vt:lpstr>Consolas</vt:lpstr>
      <vt:lpstr>IBM Plex Sans</vt:lpstr>
      <vt:lpstr>Verdana</vt:lpstr>
      <vt:lpstr>Wingdings</vt:lpstr>
      <vt:lpstr>2_Dark Background</vt:lpstr>
      <vt:lpstr>3_Light Background</vt:lpstr>
      <vt:lpstr>6_Light Background</vt:lpstr>
      <vt:lpstr>4_Light Background</vt:lpstr>
      <vt:lpstr>7_Light Background</vt:lpstr>
      <vt:lpstr>8_Light Background</vt:lpstr>
      <vt:lpstr>    Architecture: Scheduler Appendix: Debug  2022/08/27  Jesse Wei   IBM Services </vt:lpstr>
      <vt:lpstr>Agenda – Architecture: Scheduler: Debug</vt:lpstr>
      <vt:lpstr>Benefits of Debugging Airflow in Containers</vt:lpstr>
      <vt:lpstr>Prerequisites</vt:lpstr>
      <vt:lpstr>Installation - Install VS Code Remote — Container extension</vt:lpstr>
      <vt:lpstr>Attach VS Code to a Local Running Container</vt:lpstr>
      <vt:lpstr>Launch the debugger - VC inside container</vt:lpstr>
      <vt:lpstr>Q&amp;A</vt:lpstr>
      <vt:lpstr>PowerPoint 簡報</vt:lpstr>
      <vt:lpstr>PowerPoint 簡報</vt:lpstr>
      <vt:lpstr>Appendix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Weber</dc:creator>
  <cp:keywords/>
  <dc:description/>
  <cp:lastModifiedBy>Jesse</cp:lastModifiedBy>
  <cp:revision>2749</cp:revision>
  <cp:lastPrinted>2017-10-24T19:02:10Z</cp:lastPrinted>
  <dcterms:created xsi:type="dcterms:W3CDTF">2017-10-15T17:28:19Z</dcterms:created>
  <dcterms:modified xsi:type="dcterms:W3CDTF">2022-09-11T16:10:05Z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0x010100269E06C726CAF447AC794C991B31A5CE</vt:lpwstr>
  </property>
  <property fmtid="{D5CDD505-2E9C-101B-9397-08002B2CF9AE}" pid="3" name="MediaServiceImageTags">
    <vt:lpwstr/>
  </property>
</Properties>
</file>