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109D-DFBD-2D69-5E4F-5EC3241A5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3F49-B6A8-FF53-88F0-4111C0E7B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895-7B6C-E8E3-40EA-F1D76BA3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1F0C-570B-4C94-6E64-257174E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6486-3107-63DB-CB32-BC54942B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603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3B9-D27A-EFD6-5DC5-E96C6BE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693C-5245-627C-7FA6-A614CE7D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1A2E-10D7-CFBF-50FD-3CC90EE7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2857-1659-5A08-699C-F7707AC2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3F23-0ADE-DF22-A023-44AA32D0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92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2D94E-080F-D09E-DA5E-8F8E3098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D702E-0F53-86BB-3085-AAADDD80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9726-DC13-3121-25A5-5622BD7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DB6D-BF3B-BA5A-6B58-EF43A108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C4E1-CFF7-FEC1-4D74-64C208B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16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5463-726A-2242-4AB6-55C05EDC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8478-058A-2E15-0985-D29745F2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6FAF-43BD-5BEB-AD53-73255BB8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9335-F501-7C0D-8A60-5F954E60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4115-2C16-1676-B002-C3012844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85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4219-5766-F6B9-0C63-EEA46D3D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7DC8-D43B-DB7B-2886-C7A8F2BE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1C26-AD39-017E-88DC-35F3C7CE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020F-05FA-D392-B00A-BFE40C9A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0317-5046-0460-94B9-B5A46147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5359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C0E2-A95F-C8B2-B03B-9D4035C1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5EBC-5584-EBE6-1E0B-5C0DCAFFE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CD50-ECC1-E0D0-0E30-B9E367CB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B387-9909-807F-7997-8CD41C85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EBCD-E137-3F9A-DFDE-059F0223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A110-7D74-47A9-A226-1242EC55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27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D9A-78C6-E6E4-F426-92C227B2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5722-98C6-6E50-891C-FA01FE63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50CB1-A250-90F0-76F5-4D9CC242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7552-83E5-D829-310E-498C1EADC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3A20C-DEF9-9332-EE5B-41853831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6DB36-2EF5-6BA4-3666-C32C447F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FABA5-06F7-68BA-5D68-E6A0ADED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9F140-F924-0884-76C6-D47F3D3B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72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5608-2387-515F-4DDA-28AFE498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C6C07-FE58-32D5-309C-8A7F23FD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6747-B4AA-B4A3-9BAE-BDFF8154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5CC5-A333-4AAB-75AF-BAA9CDC9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457A3-5AD2-E39B-0693-984EE9C0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02A24-27BA-CE48-CFE9-0314EB81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9494-E897-02C7-E33A-C46A79A6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54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DE6-5268-C3CF-AFC4-D6190996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2C98-EA47-0978-650C-0EE89F1D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F971-779A-0940-FA02-A1ABBDE8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C079-623F-A83C-E5C7-ACBEBB1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C63C-B8B3-8A6C-E8C4-11BFDFE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5C5C-E1AE-5B22-DEF2-854443D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587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897-4FE1-6BBE-343C-AB48291A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0B351-BF17-CCB9-9143-35877CAA1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A7EA-CEE1-4BC3-ED44-AA20A7C4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AB19-B73E-C925-9137-F902632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7298-B867-1FB3-EF8D-4754C5F3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3338-6800-989B-4FC7-FD012F25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796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0E2D-3D06-741F-0139-08C529A6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D438-53BB-17D1-11E6-09D67972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7166-409D-F2D0-4164-345638B96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B52D-229C-C146-A63B-01E2BEA3C2B9}" type="datetimeFigureOut">
              <a:rPr lang="en-TW" smtClean="0"/>
              <a:t>2022/7/19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B497-BCB9-1750-4734-8AEF95047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CABB-2640-596B-D697-8CDBCA8C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C8F-CB2A-0448-AD18-3704CEDD45C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99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8826-FBAA-A2EE-867E-C4CAFD4A5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4DF03-7B82-CF23-9417-CF2EA7E0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25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D870-0663-FA72-B6F9-11209C04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Fork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C3CDF4-2728-10F7-E9C5-8581AA77F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37" y="1825625"/>
            <a:ext cx="7824726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08D18D-F445-AF9A-077F-72C80D9DB83C}"/>
              </a:ext>
            </a:extLst>
          </p:cNvPr>
          <p:cNvSpPr/>
          <p:nvPr/>
        </p:nvSpPr>
        <p:spPr>
          <a:xfrm>
            <a:off x="8143875" y="2157413"/>
            <a:ext cx="985838" cy="47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AE5D-F0E4-113B-0A40-0330CEC7858F}"/>
              </a:ext>
            </a:extLst>
          </p:cNvPr>
          <p:cNvSpPr/>
          <p:nvPr/>
        </p:nvSpPr>
        <p:spPr>
          <a:xfrm>
            <a:off x="3976938" y="4932697"/>
            <a:ext cx="985838" cy="471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663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D870-0663-FA72-B6F9-11209C04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0680B179-18B1-5A04-868A-AEA30FAE2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947" y="1825625"/>
            <a:ext cx="7664106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A26463-ADDD-B3B9-C3B3-D26AAF7493D4}"/>
              </a:ext>
            </a:extLst>
          </p:cNvPr>
          <p:cNvSpPr/>
          <p:nvPr/>
        </p:nvSpPr>
        <p:spPr>
          <a:xfrm>
            <a:off x="2376737" y="2177466"/>
            <a:ext cx="2111041" cy="373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18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8E4-E8A0-0A8A-CF64-8A0E041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Clone</a:t>
            </a:r>
          </a:p>
        </p:txBody>
      </p:sp>
      <p:pic>
        <p:nvPicPr>
          <p:cNvPr id="5" name="Content Placeholder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25C93F9F-659D-1111-C275-A21B08070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587" y="1825625"/>
            <a:ext cx="761882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D241C3-5C14-678C-D33C-496EBA4CCC6B}"/>
              </a:ext>
            </a:extLst>
          </p:cNvPr>
          <p:cNvSpPr/>
          <p:nvPr/>
        </p:nvSpPr>
        <p:spPr>
          <a:xfrm>
            <a:off x="7014411" y="2863266"/>
            <a:ext cx="649704" cy="325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C2C8E-D486-965F-32E7-4527C36F9EB3}"/>
              </a:ext>
            </a:extLst>
          </p:cNvPr>
          <p:cNvSpPr/>
          <p:nvPr/>
        </p:nvSpPr>
        <p:spPr>
          <a:xfrm>
            <a:off x="7206915" y="3669633"/>
            <a:ext cx="457199" cy="325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439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8E4-E8A0-0A8A-CF64-8A0E041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B6616F-5C35-0256-0FAA-4197A9DA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70" y="1825625"/>
            <a:ext cx="3343659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49618C-F7DE-F070-0037-51F1D023CCD9}"/>
              </a:ext>
            </a:extLst>
          </p:cNvPr>
          <p:cNvSpPr/>
          <p:nvPr/>
        </p:nvSpPr>
        <p:spPr>
          <a:xfrm>
            <a:off x="5220953" y="2340895"/>
            <a:ext cx="451185" cy="187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116C3-29EC-C23A-6692-77F72F344284}"/>
              </a:ext>
            </a:extLst>
          </p:cNvPr>
          <p:cNvSpPr/>
          <p:nvPr/>
        </p:nvSpPr>
        <p:spPr>
          <a:xfrm>
            <a:off x="5330489" y="2550447"/>
            <a:ext cx="1284624" cy="187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38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08E4-E8A0-0A8A-CF64-8A0E041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13" name="Content Placeholder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AE6E9A-9FE0-98DC-E9EB-91FA37EA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60" y="1825625"/>
            <a:ext cx="3325079" cy="435133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12B6E-B3ED-A177-9A3E-3B45680D44FC}"/>
              </a:ext>
            </a:extLst>
          </p:cNvPr>
          <p:cNvSpPr/>
          <p:nvPr/>
        </p:nvSpPr>
        <p:spPr>
          <a:xfrm>
            <a:off x="5230476" y="3622009"/>
            <a:ext cx="2384762" cy="621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1DBC97-A3AE-1004-AAAD-02D82871E028}"/>
              </a:ext>
            </a:extLst>
          </p:cNvPr>
          <p:cNvSpPr/>
          <p:nvPr/>
        </p:nvSpPr>
        <p:spPr>
          <a:xfrm>
            <a:off x="7311688" y="4378325"/>
            <a:ext cx="446851" cy="30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13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702-E082-88DD-DDDD-8A225E92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</a:t>
            </a:r>
            <a:r>
              <a:rPr lang="en-US" b="1" dirty="0" err="1"/>
              <a:t>sqlb</a:t>
            </a:r>
            <a:r>
              <a:rPr lang="en-US" b="1" dirty="0"/>
              <a:t>-test virtual environment for test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A680-4BB8-DA61-89FE-EF5ABC9A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開啟</a:t>
            </a:r>
            <a:r>
              <a:rPr lang="zh-TW" altLang="en-US" dirty="0"/>
              <a:t> </a:t>
            </a:r>
            <a:r>
              <a:rPr lang="en-US" dirty="0"/>
              <a:t>Docker</a:t>
            </a:r>
          </a:p>
          <a:p>
            <a:r>
              <a:rPr lang="en-US" dirty="0" err="1"/>
              <a:t>開啟控制台</a:t>
            </a:r>
            <a:endParaRPr lang="en-US" dirty="0"/>
          </a:p>
          <a:p>
            <a:pPr lvl="1"/>
            <a:r>
              <a:rPr lang="en-US" dirty="0"/>
              <a:t>% cd /Users/</a:t>
            </a:r>
            <a:r>
              <a:rPr lang="en-US" dirty="0" err="1"/>
              <a:t>cathyl</a:t>
            </a:r>
            <a:r>
              <a:rPr lang="en-US" dirty="0"/>
              <a:t>/</a:t>
            </a:r>
            <a:r>
              <a:rPr lang="en-US" dirty="0" err="1"/>
              <a:t>sqlg</a:t>
            </a:r>
            <a:r>
              <a:rPr lang="en-US" dirty="0"/>
              <a:t>-airflow-test</a:t>
            </a:r>
          </a:p>
          <a:p>
            <a:pPr lvl="1"/>
            <a:r>
              <a:rPr lang="en-US" dirty="0"/>
              <a:t>% </a:t>
            </a:r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sqlb_env</a:t>
            </a:r>
            <a:r>
              <a:rPr lang="en-US" dirty="0"/>
              <a:t>/</a:t>
            </a:r>
            <a:r>
              <a:rPr lang="en-US" dirty="0" err="1"/>
              <a:t>sqlb</a:t>
            </a:r>
            <a:r>
              <a:rPr lang="en-US" dirty="0"/>
              <a:t>-test-</a:t>
            </a:r>
            <a:r>
              <a:rPr lang="en-US" dirty="0" err="1"/>
              <a:t>env.yml</a:t>
            </a:r>
            <a:endParaRPr lang="en-US" dirty="0"/>
          </a:p>
          <a:p>
            <a:pPr lvl="1"/>
            <a:r>
              <a:rPr lang="en-US" dirty="0"/>
              <a:t>% 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sqlb</a:t>
            </a:r>
            <a:r>
              <a:rPr lang="en-US" dirty="0"/>
              <a:t>-test</a:t>
            </a:r>
          </a:p>
          <a:p>
            <a:pPr lvl="1"/>
            <a:r>
              <a:rPr lang="en-US" dirty="0"/>
              <a:t>%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up.sh</a:t>
            </a:r>
            <a:r>
              <a:rPr lang="en-US" dirty="0"/>
              <a:t> 2</a:t>
            </a:r>
          </a:p>
          <a:p>
            <a:r>
              <a:rPr lang="en-US" dirty="0" err="1"/>
              <a:t>網頁打開：http</a:t>
            </a:r>
            <a:r>
              <a:rPr lang="en-US"/>
              <a:t>://localhost:8082/</a:t>
            </a:r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9524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8D03-EFEF-C671-D9D1-CB13F04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282A-A77D-7A1C-2912-03468ADF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820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</vt:lpstr>
      <vt:lpstr>Fork</vt:lpstr>
      <vt:lpstr>PowerPoint Presentation</vt:lpstr>
      <vt:lpstr>Clone</vt:lpstr>
      <vt:lpstr>PowerPoint Presentation</vt:lpstr>
      <vt:lpstr>PowerPoint Presentation</vt:lpstr>
      <vt:lpstr>Create sqlb-test virtual environment for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</dc:title>
  <dc:creator>Cathy Lin</dc:creator>
  <cp:lastModifiedBy>Cathy Lin</cp:lastModifiedBy>
  <cp:revision>1</cp:revision>
  <dcterms:created xsi:type="dcterms:W3CDTF">2022-07-19T03:32:18Z</dcterms:created>
  <dcterms:modified xsi:type="dcterms:W3CDTF">2022-07-19T03:52:23Z</dcterms:modified>
</cp:coreProperties>
</file>