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sfiddle.net/jason860709/zh6us8pm/" TargetMode="Externa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99275" y="41408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https://jsfiddle.net/jason860709/zh6us8pm/</a:t>
            </a:r>
          </a:p>
        </p:txBody>
      </p:sp>
      <p:pic>
        <p:nvPicPr>
          <p:cNvPr descr="hw1.gif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-2"/>
            <a:ext cx="4190425" cy="4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