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8" r:id="rId4"/>
    <p:sldId id="299" r:id="rId5"/>
    <p:sldId id="258" r:id="rId6"/>
    <p:sldId id="260" r:id="rId7"/>
    <p:sldId id="261" r:id="rId8"/>
    <p:sldId id="262" r:id="rId9"/>
    <p:sldId id="263" r:id="rId10"/>
    <p:sldId id="300" r:id="rId11"/>
    <p:sldId id="301" r:id="rId12"/>
    <p:sldId id="302" r:id="rId13"/>
    <p:sldId id="303" r:id="rId14"/>
    <p:sldId id="304" r:id="rId15"/>
    <p:sldId id="324" r:id="rId16"/>
    <p:sldId id="305" r:id="rId17"/>
    <p:sldId id="306" r:id="rId18"/>
    <p:sldId id="308" r:id="rId19"/>
    <p:sldId id="307" r:id="rId20"/>
    <p:sldId id="309" r:id="rId21"/>
    <p:sldId id="310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5" r:id="rId30"/>
    <p:sldId id="326" r:id="rId31"/>
    <p:sldId id="328" r:id="rId32"/>
    <p:sldId id="327" r:id="rId33"/>
    <p:sldId id="322" r:id="rId34"/>
    <p:sldId id="32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EDBAE-581F-4927-97A8-CEE6B15A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 smtClean="0">
                <a:latin typeface="+mn-ea"/>
                <a:ea typeface="+mn-ea"/>
              </a:rPr>
              <a:t>Python </a:t>
            </a:r>
            <a:r>
              <a:rPr lang="zh-TW" altLang="en-US" sz="8000" smtClean="0">
                <a:latin typeface="+mn-ea"/>
                <a:ea typeface="+mn-ea"/>
              </a:rPr>
              <a:t>安裝教學</a:t>
            </a:r>
            <a:endParaRPr lang="zh-TW" altLang="en-US" sz="8000" dirty="0"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A87062-4EF6-41BC-BC1F-CC5122751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 smtClean="0"/>
              <a:t>老</a:t>
            </a:r>
            <a:r>
              <a:rPr lang="zh-TW" altLang="en-US" dirty="0"/>
              <a:t>師</a:t>
            </a:r>
            <a:r>
              <a:rPr lang="zh-TW" altLang="en-US" dirty="0" smtClean="0"/>
              <a:t>： 陳安誼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助教： 陳煒凱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C7EE8AB1-F727-4D14-AEAF-68EE555F0516}"/>
              </a:ext>
            </a:extLst>
          </p:cNvPr>
          <p:cNvSpPr txBox="1">
            <a:spLocks/>
          </p:cNvSpPr>
          <p:nvPr/>
        </p:nvSpPr>
        <p:spPr>
          <a:xfrm>
            <a:off x="2215045" y="385818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</a:t>
            </a:r>
            <a:r>
              <a:rPr lang="zh-TW" altLang="en-US" dirty="0"/>
              <a:t>入門、開發環境架設</a:t>
            </a:r>
          </a:p>
        </p:txBody>
      </p:sp>
    </p:spTree>
    <p:extLst>
      <p:ext uri="{BB962C8B-B14F-4D97-AF65-F5344CB8AC3E}">
        <p14:creationId xmlns:p14="http://schemas.microsoft.com/office/powerpoint/2010/main" val="30566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EDBAE-581F-4927-97A8-CEE6B15A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+mn-ea"/>
                <a:ea typeface="+mn-ea"/>
              </a:rPr>
              <a:t>安裝 </a:t>
            </a:r>
            <a:r>
              <a:rPr lang="en-US" altLang="zh-TW" sz="8000" dirty="0">
                <a:latin typeface="+mn-ea"/>
                <a:ea typeface="+mn-ea"/>
              </a:rPr>
              <a:t>VSCODE</a:t>
            </a:r>
            <a:endParaRPr lang="zh-TW" altLang="en-US" sz="8000" dirty="0">
              <a:latin typeface="+mn-ea"/>
              <a:ea typeface="+mn-ea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C7EE8AB1-F727-4D14-AEAF-68EE555F0516}"/>
              </a:ext>
            </a:extLst>
          </p:cNvPr>
          <p:cNvSpPr txBox="1">
            <a:spLocks/>
          </p:cNvSpPr>
          <p:nvPr/>
        </p:nvSpPr>
        <p:spPr>
          <a:xfrm>
            <a:off x="2215045" y="385818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9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</a:rPr>
              <a:t>VSCODE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我接受合約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下一步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989C7F-0B7C-4AF9-85C9-3572B822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95" y="260490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</a:rPr>
              <a:t>VSCODE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建立桌面捷徑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加入</a:t>
            </a:r>
            <a:r>
              <a:rPr lang="en-US" altLang="zh-TW" dirty="0">
                <a:latin typeface="+mn-ea"/>
              </a:rPr>
              <a:t>PATH</a:t>
            </a:r>
            <a:r>
              <a:rPr lang="zh-TW" altLang="en-US" dirty="0">
                <a:latin typeface="+mn-ea"/>
              </a:rPr>
              <a:t>中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下一步</a:t>
            </a:r>
            <a:endParaRPr lang="en-US" altLang="zh-TW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9534FE-009E-4294-85AC-7A3A138E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261" y="260490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</a:rPr>
              <a:t>VSCODE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安裝</a:t>
            </a:r>
            <a:endParaRPr lang="en-US" altLang="zh-TW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F46805-4835-429E-852E-73B58C43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27" y="260490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EDBAE-581F-4927-97A8-CEE6B15A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+mn-ea"/>
                <a:ea typeface="+mn-ea"/>
              </a:rPr>
              <a:t>設定開發環境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C7EE8AB1-F727-4D14-AEAF-68EE555F0516}"/>
              </a:ext>
            </a:extLst>
          </p:cNvPr>
          <p:cNvSpPr txBox="1">
            <a:spLocks/>
          </p:cNvSpPr>
          <p:nvPr/>
        </p:nvSpPr>
        <p:spPr>
          <a:xfrm>
            <a:off x="2215045" y="385818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93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</a:p>
          <a:p>
            <a:r>
              <a:rPr lang="en-US" altLang="zh-TW" dirty="0"/>
              <a:t>Anaconda Prompt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EA293-40AA-49D2-8351-B0852C13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23" y="3123132"/>
            <a:ext cx="4556934" cy="34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conda</a:t>
            </a:r>
            <a:r>
              <a:rPr lang="en-US" altLang="zh-TW" dirty="0"/>
              <a:t> create --name AIoT python=3.7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BA33CD-4850-476C-9DD2-147DF5C1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99" y="2810065"/>
            <a:ext cx="7166201" cy="37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5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EDD315-8621-4D89-A55B-484E3252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05" y="3064519"/>
            <a:ext cx="6522389" cy="34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7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D:</a:t>
            </a:r>
          </a:p>
          <a:p>
            <a:r>
              <a:rPr lang="en-US" altLang="zh-TW" dirty="0" err="1">
                <a:latin typeface="+mn-ea"/>
              </a:rPr>
              <a:t>mkdir</a:t>
            </a:r>
            <a:r>
              <a:rPr lang="en-US" altLang="zh-TW" dirty="0">
                <a:latin typeface="+mn-ea"/>
              </a:rPr>
              <a:t> AIoT_class1</a:t>
            </a:r>
          </a:p>
          <a:p>
            <a:r>
              <a:rPr lang="en-US" altLang="zh-TW" dirty="0">
                <a:latin typeface="+mn-ea"/>
              </a:rPr>
              <a:t>cd AIoT_class1</a:t>
            </a:r>
            <a:endParaRPr lang="zh-TW" altLang="en-US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4A3A3C-111A-467D-A1F5-2FE3BEED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81" y="2864498"/>
            <a:ext cx="7204851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點選左上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&gt;&gt; Open folder</a:t>
            </a:r>
          </a:p>
          <a:p>
            <a:r>
              <a:rPr lang="zh-TW" altLang="en-US" dirty="0"/>
              <a:t>選擇剛剛創立的資料夾</a:t>
            </a:r>
            <a:r>
              <a:rPr lang="en-US" altLang="zh-TW" dirty="0"/>
              <a:t>(D:\AIoT_class1)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B08112-1D5A-4608-B49A-B8F2E851D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36"/>
          <a:stretch/>
        </p:blipFill>
        <p:spPr>
          <a:xfrm>
            <a:off x="6036779" y="2122414"/>
            <a:ext cx="5748507" cy="42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D8BFA-23C7-4822-B502-0D50B89F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12104-2C70-484B-8CF4-3C0A5C93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Anaconda</a:t>
            </a:r>
            <a:r>
              <a:rPr lang="zh-TW" altLang="en-US" dirty="0"/>
              <a:t>： </a:t>
            </a:r>
            <a:r>
              <a:rPr lang="en-US" altLang="zh-TW" dirty="0">
                <a:hlinkClick r:id="rId2"/>
              </a:rPr>
              <a:t>https://www.anaconda.com/distribution/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8F1285-DA8E-4377-84E5-F055661C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27" y="2932535"/>
            <a:ext cx="7674623" cy="33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3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點選左上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&gt;&gt; Open folder</a:t>
            </a:r>
          </a:p>
          <a:p>
            <a:r>
              <a:rPr lang="zh-TW" altLang="en-US" dirty="0"/>
              <a:t>選擇剛剛創立的資料夾</a:t>
            </a:r>
            <a:r>
              <a:rPr lang="en-US" altLang="zh-TW" dirty="0"/>
              <a:t>(D:\AIoT_class1)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B08112-1D5A-4608-B49A-B8F2E851D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36"/>
          <a:stretch/>
        </p:blipFill>
        <p:spPr>
          <a:xfrm>
            <a:off x="6036779" y="2122414"/>
            <a:ext cx="5748507" cy="42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6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/>
              <a:t>鍵盤按下 </a:t>
            </a:r>
            <a:r>
              <a:rPr lang="en-US" altLang="zh-TW" dirty="0"/>
              <a:t>&gt;&gt;</a:t>
            </a:r>
            <a:r>
              <a:rPr lang="zh-TW" altLang="en-US" dirty="0"/>
              <a:t> </a:t>
            </a:r>
            <a:r>
              <a:rPr lang="en-US" altLang="zh-TW" dirty="0"/>
              <a:t>Ctrl + Shift + X</a:t>
            </a:r>
          </a:p>
          <a:p>
            <a:r>
              <a:rPr lang="zh-TW" altLang="en-US" dirty="0"/>
              <a:t>上方搜尋列輸入 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安裝第一個</a:t>
            </a:r>
            <a:r>
              <a:rPr lang="en-US" altLang="zh-TW" dirty="0"/>
              <a:t>Python</a:t>
            </a:r>
            <a:r>
              <a:rPr lang="zh-TW" altLang="en-US" dirty="0"/>
              <a:t> 套件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286733-2AE4-4039-A7D9-5F27A8E0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28" y="1959428"/>
            <a:ext cx="5943172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8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/>
              <a:t>點選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9AFD9E-57AE-4AEC-9432-E781AF88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46" y="2286001"/>
            <a:ext cx="5978318" cy="41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3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“test.py”</a:t>
            </a:r>
            <a:r>
              <a:rPr lang="zh-TW" altLang="en-US" dirty="0"/>
              <a:t> 這個檔案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E80CE1-8F9E-42FB-B152-3DD2B739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339" y="2233570"/>
            <a:ext cx="6442136" cy="45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7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/>
              <a:t>&gt;&gt;</a:t>
            </a:r>
            <a:r>
              <a:rPr lang="zh-TW" altLang="en-US" dirty="0"/>
              <a:t> </a:t>
            </a:r>
            <a:r>
              <a:rPr lang="en-US" altLang="zh-TW" dirty="0"/>
              <a:t>Ctrl + Shift + P</a:t>
            </a:r>
          </a:p>
          <a:p>
            <a:r>
              <a:rPr lang="en-US" altLang="zh-TW" dirty="0"/>
              <a:t>&gt;&gt; select (</a:t>
            </a:r>
            <a:r>
              <a:rPr lang="zh-TW" altLang="en-US" dirty="0"/>
              <a:t>點選 </a:t>
            </a:r>
            <a:r>
              <a:rPr lang="en-US" altLang="zh-TW" dirty="0"/>
              <a:t>Python:</a:t>
            </a:r>
            <a:r>
              <a:rPr lang="zh-TW" altLang="en-US" dirty="0"/>
              <a:t> </a:t>
            </a:r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/>
              <a:t>Interpreter)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90EF97-61C9-4658-9BEF-B81D0BB1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75" y="2541864"/>
            <a:ext cx="5789911" cy="40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4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/>
              <a:t>&gt;&gt;</a:t>
            </a:r>
            <a:r>
              <a:rPr lang="zh-TW" altLang="en-US" dirty="0"/>
              <a:t> 選擇 </a:t>
            </a:r>
            <a:r>
              <a:rPr lang="en-US" altLang="zh-TW" dirty="0"/>
              <a:t>Python 3.7.4 64-bit (‘AIoT: </a:t>
            </a:r>
            <a:r>
              <a:rPr lang="en-US" altLang="zh-TW" dirty="0" err="1"/>
              <a:t>conda</a:t>
            </a:r>
            <a:r>
              <a:rPr lang="en-US" altLang="zh-TW" dirty="0"/>
              <a:t>’)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66C7A47-CD27-449E-892F-7D5BBAB7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2671711"/>
            <a:ext cx="5718156" cy="40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70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 smtClean="0"/>
              <a:t>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Ctrl + Shift + P</a:t>
            </a:r>
          </a:p>
          <a:p>
            <a:r>
              <a:rPr lang="en-US" altLang="zh-TW" dirty="0" smtClean="0"/>
              <a:t>&gt;&gt; </a:t>
            </a:r>
            <a:r>
              <a:rPr lang="en-US" altLang="zh-TW" dirty="0"/>
              <a:t>terminal(</a:t>
            </a:r>
            <a:r>
              <a:rPr lang="zh-TW" altLang="en-US" dirty="0"/>
              <a:t>選擇 </a:t>
            </a:r>
            <a:r>
              <a:rPr lang="en-US" altLang="zh-TW" dirty="0"/>
              <a:t>Terminal: Create New integrated Terminal (In Active Workspace))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83275D-1F86-4E67-B3E4-04FA35F2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4" y="3116144"/>
            <a:ext cx="5354317" cy="37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 smtClean="0"/>
              <a:t>點選 </a:t>
            </a:r>
            <a:r>
              <a:rPr lang="en-US" altLang="zh-TW" dirty="0" smtClean="0"/>
              <a:t>1: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powershell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17" y="2871600"/>
            <a:ext cx="5757986" cy="37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3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 smtClean="0"/>
              <a:t>點選 </a:t>
            </a:r>
            <a:r>
              <a:rPr lang="en-US" altLang="zh-TW" dirty="0" smtClean="0"/>
              <a:t>Select Default Shell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46" y="2105026"/>
            <a:ext cx="6807441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 smtClean="0"/>
              <a:t>點選 </a:t>
            </a:r>
            <a:r>
              <a:rPr lang="en-US" altLang="zh-TW" dirty="0" smtClean="0"/>
              <a:t>Command Prompt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2407686"/>
            <a:ext cx="6481762" cy="42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4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D8BFA-23C7-4822-B502-0D50B89F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12104-2C70-484B-8CF4-3C0A5C93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Visual Studio Code</a:t>
            </a:r>
            <a:r>
              <a:rPr lang="zh-TW" altLang="en-US" dirty="0"/>
              <a:t>： </a:t>
            </a:r>
            <a:r>
              <a:rPr lang="en-US" altLang="zh-TW" dirty="0">
                <a:hlinkClick r:id="rId2"/>
              </a:rPr>
              <a:t>https://code.visualstudio.com/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C20BB9-720B-47BC-95D0-3960D88E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35" y="2878283"/>
            <a:ext cx="6093129" cy="37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0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 smtClean="0"/>
              <a:t>關閉這個</a:t>
            </a:r>
            <a:r>
              <a:rPr lang="zh-TW" altLang="en-US" dirty="0"/>
              <a:t> </a:t>
            </a:r>
            <a:r>
              <a:rPr lang="en-US" altLang="zh-TW" dirty="0" smtClean="0"/>
              <a:t>Terminal</a:t>
            </a:r>
            <a:r>
              <a:rPr lang="zh-TW" altLang="en-US" dirty="0"/>
              <a:t> 視窗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28" y="2447925"/>
            <a:ext cx="6418134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 smtClean="0"/>
              <a:t>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Ctrl + Shift + P</a:t>
            </a:r>
          </a:p>
          <a:p>
            <a:r>
              <a:rPr lang="en-US" altLang="zh-TW" dirty="0" smtClean="0"/>
              <a:t>&gt;&gt; </a:t>
            </a:r>
            <a:r>
              <a:rPr lang="en-US" altLang="zh-TW" dirty="0"/>
              <a:t>terminal(</a:t>
            </a:r>
            <a:r>
              <a:rPr lang="zh-TW" altLang="en-US" dirty="0"/>
              <a:t>選擇 </a:t>
            </a:r>
            <a:r>
              <a:rPr lang="en-US" altLang="zh-TW" dirty="0"/>
              <a:t>Terminal: Create New integrated Terminal (In Active Workspace))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83275D-1F86-4E67-B3E4-04FA35F2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4" y="3116144"/>
            <a:ext cx="5354317" cy="37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2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 smtClean="0"/>
              <a:t>有看到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AIo</a:t>
            </a:r>
            <a:r>
              <a:rPr lang="en-US" altLang="zh-TW" dirty="0" err="1"/>
              <a:t>T</a:t>
            </a:r>
            <a:r>
              <a:rPr lang="en-US" altLang="zh-TW" dirty="0" smtClean="0"/>
              <a:t>)</a:t>
            </a:r>
            <a:r>
              <a:rPr lang="zh-TW" altLang="en-US" dirty="0" smtClean="0"/>
              <a:t> 代表有進入剛創立的</a:t>
            </a:r>
            <a:r>
              <a:rPr lang="zh-TW" altLang="en-US" dirty="0"/>
              <a:t> </a:t>
            </a:r>
            <a:r>
              <a:rPr lang="en-US" altLang="zh-TW" dirty="0" err="1" smtClean="0"/>
              <a:t>AIoT</a:t>
            </a:r>
            <a:r>
              <a:rPr lang="zh-TW" altLang="en-US" dirty="0" smtClean="0"/>
              <a:t> 虛擬</a:t>
            </a:r>
            <a:r>
              <a:rPr lang="zh-TW" altLang="en-US" dirty="0"/>
              <a:t>環境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25" y="2752724"/>
            <a:ext cx="6077149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 err="1"/>
              <a:t>cmd</a:t>
            </a:r>
            <a:r>
              <a:rPr lang="zh-TW" altLang="en-US" dirty="0"/>
              <a:t> 視窗輸入 </a:t>
            </a:r>
            <a:r>
              <a:rPr lang="en-US" altLang="zh-TW" dirty="0">
                <a:solidFill>
                  <a:srgbClr val="FF0000"/>
                </a:solidFill>
              </a:rPr>
              <a:t>python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test.py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6780FB-8DBF-48AA-BBB1-75BD9F3A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99" y="2894202"/>
            <a:ext cx="5661851" cy="39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59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設定</a:t>
            </a:r>
            <a:r>
              <a:rPr lang="en-US" altLang="zh-TW" dirty="0">
                <a:latin typeface="+mn-ea"/>
                <a:ea typeface="+mn-ea"/>
              </a:rPr>
              <a:t>VSCODE</a:t>
            </a:r>
            <a:r>
              <a:rPr lang="zh-TW" altLang="en-US" dirty="0">
                <a:latin typeface="+mn-ea"/>
                <a:ea typeface="+mn-ea"/>
              </a:rPr>
              <a:t>編譯器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出現執行結果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765757-499B-4F9B-9DD3-B0D487EB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92" y="1619898"/>
            <a:ext cx="7061977" cy="49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EDBAE-581F-4927-97A8-CEE6B15A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+mn-ea"/>
                <a:ea typeface="+mn-ea"/>
              </a:rPr>
              <a:t>安裝 </a:t>
            </a:r>
            <a:r>
              <a:rPr lang="en-US" altLang="zh-TW" sz="8000" dirty="0">
                <a:latin typeface="+mn-ea"/>
                <a:ea typeface="+mn-ea"/>
              </a:rPr>
              <a:t>ANACONDA</a:t>
            </a:r>
            <a:endParaRPr lang="zh-TW" altLang="en-US" sz="8000" dirty="0">
              <a:latin typeface="+mn-ea"/>
              <a:ea typeface="+mn-ea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C7EE8AB1-F727-4D14-AEAF-68EE555F0516}"/>
              </a:ext>
            </a:extLst>
          </p:cNvPr>
          <p:cNvSpPr txBox="1">
            <a:spLocks/>
          </p:cNvSpPr>
          <p:nvPr/>
        </p:nvSpPr>
        <p:spPr>
          <a:xfrm>
            <a:off x="2215045" y="385818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1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  <a:ea typeface="+mn-ea"/>
              </a:rPr>
              <a:t>Anaconda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3CEBE1-7FD2-4D31-B2F4-03906F19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1" y="2779915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4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  <a:ea typeface="+mn-ea"/>
              </a:rPr>
              <a:t>Anaconda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Agree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4ADA76-47FC-40F0-B688-94573951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4855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0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  <a:ea typeface="+mn-ea"/>
              </a:rPr>
              <a:t>Anaconda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D809DE-2ACC-44F0-8CFA-49B38FB2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29" y="2931778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  <a:ea typeface="+mn-ea"/>
              </a:rPr>
              <a:t>Anaconda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E48367-6F74-45C2-BDCA-3A79C5BA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51" y="287382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9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安裝</a:t>
            </a:r>
            <a:r>
              <a:rPr lang="en-US" altLang="zh-TW" dirty="0">
                <a:latin typeface="+mn-ea"/>
                <a:ea typeface="+mn-ea"/>
              </a:rPr>
              <a:t>Anaconda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注意！兩個勾勾都要打勾</a:t>
            </a:r>
            <a:endParaRPr lang="en-US" altLang="zh-TW" dirty="0"/>
          </a:p>
          <a:p>
            <a:r>
              <a:rPr lang="en-US" altLang="zh-TW" dirty="0"/>
              <a:t>Next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B8C90C-3BCF-4C4F-8A5E-1BE6E1B4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79" y="296208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629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657</TotalTime>
  <Words>343</Words>
  <Application>Microsoft Office PowerPoint</Application>
  <PresentationFormat>寬螢幕</PresentationFormat>
  <Paragraphs>83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微軟正黑體</vt:lpstr>
      <vt:lpstr>新細明體</vt:lpstr>
      <vt:lpstr>Arial</vt:lpstr>
      <vt:lpstr>Gill Sans MT</vt:lpstr>
      <vt:lpstr>Impact</vt:lpstr>
      <vt:lpstr>徽章</vt:lpstr>
      <vt:lpstr>Python 安裝教學</vt:lpstr>
      <vt:lpstr>環境架設</vt:lpstr>
      <vt:lpstr>環境架設</vt:lpstr>
      <vt:lpstr>安裝 ANACONDA</vt:lpstr>
      <vt:lpstr>安裝Anaconda</vt:lpstr>
      <vt:lpstr>安裝Anaconda</vt:lpstr>
      <vt:lpstr>安裝Anaconda</vt:lpstr>
      <vt:lpstr>安裝Anaconda</vt:lpstr>
      <vt:lpstr>安裝Anaconda</vt:lpstr>
      <vt:lpstr>安裝 VSCODE</vt:lpstr>
      <vt:lpstr>安裝VSCODE</vt:lpstr>
      <vt:lpstr>安裝VSCODE</vt:lpstr>
      <vt:lpstr>安裝VSCODE</vt:lpstr>
      <vt:lpstr>設定開發環境</vt:lpstr>
      <vt:lpstr>安裝虛擬環境</vt:lpstr>
      <vt:lpstr>安裝PYTHON虛擬環境</vt:lpstr>
      <vt:lpstr>安裝PYTHON虛擬環境</vt:lpstr>
      <vt:lpstr>安裝PYTHON虛擬環境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  <vt:lpstr>設定VSCODE編譯器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AIoT課程一</dc:title>
  <dc:creator>KAI</dc:creator>
  <cp:lastModifiedBy>Tatung</cp:lastModifiedBy>
  <cp:revision>56</cp:revision>
  <dcterms:created xsi:type="dcterms:W3CDTF">2019-06-23T10:15:33Z</dcterms:created>
  <dcterms:modified xsi:type="dcterms:W3CDTF">2020-03-10T05:05:47Z</dcterms:modified>
</cp:coreProperties>
</file>