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69" r:id="rId5"/>
    <p:sldId id="275" r:id="rId6"/>
    <p:sldId id="276" r:id="rId7"/>
    <p:sldId id="278" r:id="rId8"/>
    <p:sldId id="280" r:id="rId9"/>
    <p:sldId id="282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EDBAE-581F-4927-97A8-CEE6B15A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dirty="0">
                <a:latin typeface="+mn-ea"/>
                <a:ea typeface="+mn-ea"/>
              </a:rPr>
              <a:t>AIoT</a:t>
            </a:r>
            <a:r>
              <a:rPr lang="zh-TW" altLang="en-US" sz="8000" dirty="0">
                <a:latin typeface="+mn-ea"/>
                <a:ea typeface="+mn-ea"/>
              </a:rPr>
              <a:t>課程一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A87062-4EF6-41BC-BC1F-CC5122751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智慧系統處 數據分析技術部 陳煒凱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C7EE8AB1-F727-4D14-AEAF-68EE555F0516}"/>
              </a:ext>
            </a:extLst>
          </p:cNvPr>
          <p:cNvSpPr txBox="1">
            <a:spLocks/>
          </p:cNvSpPr>
          <p:nvPr/>
        </p:nvSpPr>
        <p:spPr>
          <a:xfrm>
            <a:off x="2215045" y="3858180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Python</a:t>
            </a:r>
            <a:r>
              <a:rPr lang="zh-TW" altLang="en-US" dirty="0"/>
              <a:t>入門、開發環境架設</a:t>
            </a:r>
          </a:p>
        </p:txBody>
      </p:sp>
    </p:spTree>
    <p:extLst>
      <p:ext uri="{BB962C8B-B14F-4D97-AF65-F5344CB8AC3E}">
        <p14:creationId xmlns:p14="http://schemas.microsoft.com/office/powerpoint/2010/main" val="30566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數字 </a:t>
            </a:r>
            <a:r>
              <a:rPr lang="en-US" altLang="zh-TW" dirty="0">
                <a:latin typeface="+mn-ea"/>
              </a:rPr>
              <a:t>x = 1</a:t>
            </a:r>
          </a:p>
          <a:p>
            <a:r>
              <a:rPr lang="zh-TW" altLang="en-US" dirty="0">
                <a:latin typeface="+mn-ea"/>
              </a:rPr>
              <a:t>布林 </a:t>
            </a:r>
            <a:r>
              <a:rPr lang="en-US" altLang="zh-TW" dirty="0">
                <a:latin typeface="+mn-ea"/>
              </a:rPr>
              <a:t>z = True (z = x == 1)</a:t>
            </a:r>
          </a:p>
          <a:p>
            <a:r>
              <a:rPr lang="zh-TW" altLang="en-US" dirty="0">
                <a:latin typeface="+mn-ea"/>
              </a:rPr>
              <a:t>字串 </a:t>
            </a:r>
            <a:r>
              <a:rPr lang="en-US" altLang="zh-TW" dirty="0">
                <a:latin typeface="+mn-ea"/>
              </a:rPr>
              <a:t>y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=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r>
              <a:rPr lang="zh-TW" altLang="en-US" dirty="0">
                <a:latin typeface="+mn-ea"/>
              </a:rPr>
              <a:t>列表 </a:t>
            </a:r>
            <a:r>
              <a:rPr lang="en-US" altLang="zh-TW" dirty="0">
                <a:latin typeface="+mn-ea"/>
              </a:rPr>
              <a:t>a = [1, 2, 3]</a:t>
            </a:r>
          </a:p>
          <a:p>
            <a:r>
              <a:rPr lang="zh-TW" altLang="en-US" dirty="0">
                <a:latin typeface="+mn-ea"/>
              </a:rPr>
              <a:t>字典 </a:t>
            </a:r>
            <a:r>
              <a:rPr lang="en-US" altLang="zh-TW" dirty="0">
                <a:latin typeface="+mn-ea"/>
              </a:rPr>
              <a:t>score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小明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’:100, ‘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90}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9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函數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5A6DB40-08D8-497F-8861-1CC8E85F9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927" y="2350830"/>
            <a:ext cx="4352717" cy="32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函式庫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AEB3C7-491A-4B0A-9678-CB970A9D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43779" cy="3593591"/>
          </a:xfrm>
        </p:spPr>
        <p:txBody>
          <a:bodyPr/>
          <a:lstStyle/>
          <a:p>
            <a:r>
              <a:rPr lang="en-US" altLang="zh-TW" dirty="0"/>
              <a:t>Windows</a:t>
            </a:r>
          </a:p>
          <a:p>
            <a:pPr lvl="1"/>
            <a:r>
              <a:rPr lang="zh-TW" altLang="en-US" dirty="0"/>
              <a:t>繪圖：小畫家</a:t>
            </a:r>
            <a:endParaRPr lang="en-US" altLang="zh-TW" dirty="0"/>
          </a:p>
          <a:p>
            <a:pPr lvl="1"/>
            <a:r>
              <a:rPr lang="zh-TW" altLang="en-US" dirty="0"/>
              <a:t>修圖：</a:t>
            </a:r>
            <a:r>
              <a:rPr lang="en-US" altLang="zh-TW" dirty="0"/>
              <a:t>Photoshop</a:t>
            </a:r>
          </a:p>
          <a:p>
            <a:pPr lvl="1"/>
            <a:r>
              <a:rPr lang="zh-TW" altLang="en-US" dirty="0"/>
              <a:t>寫文章：</a:t>
            </a:r>
            <a:r>
              <a:rPr lang="en-US" altLang="zh-TW" dirty="0"/>
              <a:t>Word</a:t>
            </a:r>
            <a:endParaRPr lang="zh-TW" altLang="en-US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3C1E700A-6B05-4C95-A901-F56859D20FDA}"/>
              </a:ext>
            </a:extLst>
          </p:cNvPr>
          <p:cNvSpPr txBox="1">
            <a:spLocks/>
          </p:cNvSpPr>
          <p:nvPr/>
        </p:nvSpPr>
        <p:spPr>
          <a:xfrm>
            <a:off x="5970165" y="2286001"/>
            <a:ext cx="4343779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Python</a:t>
            </a:r>
          </a:p>
          <a:p>
            <a:pPr lvl="1"/>
            <a:r>
              <a:rPr lang="zh-TW" altLang="en-US" dirty="0"/>
              <a:t>畫圖表：</a:t>
            </a:r>
            <a:r>
              <a:rPr lang="en-US" altLang="zh-TW" dirty="0"/>
              <a:t>Matplotlib</a:t>
            </a:r>
          </a:p>
          <a:p>
            <a:pPr lvl="1"/>
            <a:r>
              <a:rPr lang="zh-TW" altLang="en-US" dirty="0"/>
              <a:t>做網頁：</a:t>
            </a:r>
            <a:r>
              <a:rPr lang="en-US" altLang="zh-TW" dirty="0"/>
              <a:t>Django</a:t>
            </a:r>
          </a:p>
          <a:p>
            <a:pPr lvl="1"/>
            <a:r>
              <a:rPr lang="zh-TW" altLang="en-US" dirty="0"/>
              <a:t>機器學習：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0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函式庫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AEB3C7-491A-4B0A-9678-CB970A9D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43779" cy="3593591"/>
          </a:xfrm>
        </p:spPr>
        <p:txBody>
          <a:bodyPr/>
          <a:lstStyle/>
          <a:p>
            <a:r>
              <a:rPr lang="en-US" altLang="zh-TW" dirty="0"/>
              <a:t>Windows</a:t>
            </a:r>
          </a:p>
          <a:p>
            <a:pPr lvl="1"/>
            <a:r>
              <a:rPr lang="zh-TW" altLang="en-US" dirty="0"/>
              <a:t>繪圖：小畫家</a:t>
            </a:r>
            <a:endParaRPr lang="en-US" altLang="zh-TW" dirty="0"/>
          </a:p>
          <a:p>
            <a:pPr lvl="1"/>
            <a:r>
              <a:rPr lang="zh-TW" altLang="en-US" dirty="0"/>
              <a:t>修圖：</a:t>
            </a:r>
            <a:r>
              <a:rPr lang="en-US" altLang="zh-TW" dirty="0"/>
              <a:t>Photoshop</a:t>
            </a:r>
          </a:p>
          <a:p>
            <a:pPr lvl="1"/>
            <a:r>
              <a:rPr lang="zh-TW" altLang="en-US" dirty="0"/>
              <a:t>寫文章：</a:t>
            </a:r>
            <a:r>
              <a:rPr lang="en-US" altLang="zh-TW" dirty="0"/>
              <a:t>Word</a:t>
            </a:r>
            <a:endParaRPr lang="zh-TW" altLang="en-US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3C1E700A-6B05-4C95-A901-F56859D20FDA}"/>
              </a:ext>
            </a:extLst>
          </p:cNvPr>
          <p:cNvSpPr txBox="1">
            <a:spLocks/>
          </p:cNvSpPr>
          <p:nvPr/>
        </p:nvSpPr>
        <p:spPr>
          <a:xfrm>
            <a:off x="5970165" y="2286001"/>
            <a:ext cx="4343779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Python</a:t>
            </a:r>
          </a:p>
          <a:p>
            <a:pPr lvl="1"/>
            <a:r>
              <a:rPr lang="zh-TW" altLang="en-US" dirty="0"/>
              <a:t>畫圖表：</a:t>
            </a:r>
            <a:r>
              <a:rPr lang="en-US" altLang="zh-TW" dirty="0"/>
              <a:t>Matplotlib</a:t>
            </a:r>
          </a:p>
          <a:p>
            <a:pPr lvl="1"/>
            <a:r>
              <a:rPr lang="zh-TW" altLang="en-US" dirty="0"/>
              <a:t>做網頁：</a:t>
            </a:r>
            <a:r>
              <a:rPr lang="en-US" altLang="zh-TW" dirty="0"/>
              <a:t>Django</a:t>
            </a:r>
          </a:p>
          <a:p>
            <a:pPr lvl="1"/>
            <a:r>
              <a:rPr lang="zh-TW" altLang="en-US" dirty="0"/>
              <a:t>機器學習：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2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迴圈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迴圈</a:t>
            </a:r>
          </a:p>
        </p:txBody>
      </p:sp>
    </p:spTree>
    <p:extLst>
      <p:ext uri="{BB962C8B-B14F-4D97-AF65-F5344CB8AC3E}">
        <p14:creationId xmlns:p14="http://schemas.microsoft.com/office/powerpoint/2010/main" val="283405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 </a:t>
            </a:r>
            <a:r>
              <a:rPr lang="zh-TW" altLang="en-US" dirty="0">
                <a:latin typeface="+mn-ea"/>
                <a:ea typeface="+mn-ea"/>
              </a:rPr>
              <a:t>學習誤區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(X)</a:t>
            </a:r>
            <a:r>
              <a:rPr lang="zh-TW" altLang="en-US" dirty="0">
                <a:latin typeface="+mn-ea"/>
              </a:rPr>
              <a:t> 先專心聽課，之後再慢慢</a:t>
            </a:r>
            <a:r>
              <a:rPr lang="en-US" altLang="zh-TW" dirty="0">
                <a:latin typeface="+mn-ea"/>
              </a:rPr>
              <a:t>coding</a:t>
            </a:r>
          </a:p>
          <a:p>
            <a:r>
              <a:rPr lang="en-US" altLang="zh-TW" dirty="0">
                <a:latin typeface="+mn-ea"/>
              </a:rPr>
              <a:t>(O)</a:t>
            </a:r>
            <a:r>
              <a:rPr lang="zh-TW" altLang="en-US" dirty="0">
                <a:latin typeface="+mn-ea"/>
              </a:rPr>
              <a:t> 直接跟著講者一起</a:t>
            </a:r>
            <a:r>
              <a:rPr lang="en-US" altLang="zh-TW" dirty="0">
                <a:latin typeface="+mn-ea"/>
              </a:rPr>
              <a:t>coding</a:t>
            </a:r>
            <a:r>
              <a:rPr lang="zh-TW" altLang="en-US" dirty="0">
                <a:latin typeface="+mn-ea"/>
              </a:rPr>
              <a:t>！之後不會忘記</a:t>
            </a:r>
          </a:p>
        </p:txBody>
      </p:sp>
    </p:spTree>
    <p:extLst>
      <p:ext uri="{BB962C8B-B14F-4D97-AF65-F5344CB8AC3E}">
        <p14:creationId xmlns:p14="http://schemas.microsoft.com/office/powerpoint/2010/main" val="75619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 </a:t>
            </a:r>
            <a:r>
              <a:rPr lang="zh-TW" altLang="en-US" dirty="0">
                <a:latin typeface="+mn-ea"/>
                <a:ea typeface="+mn-ea"/>
              </a:rPr>
              <a:t>學習誤區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(X)</a:t>
            </a:r>
            <a:r>
              <a:rPr lang="zh-TW" altLang="en-US" dirty="0">
                <a:latin typeface="+mn-ea"/>
              </a:rPr>
              <a:t> 寫</a:t>
            </a:r>
            <a:r>
              <a:rPr lang="en-US" altLang="zh-TW" dirty="0">
                <a:latin typeface="+mn-ea"/>
              </a:rPr>
              <a:t>code</a:t>
            </a:r>
            <a:r>
              <a:rPr lang="zh-TW" altLang="en-US" dirty="0">
                <a:latin typeface="+mn-ea"/>
              </a:rPr>
              <a:t>一次就要全寫對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(O)</a:t>
            </a:r>
            <a:r>
              <a:rPr lang="zh-TW" altLang="en-US" dirty="0">
                <a:latin typeface="+mn-ea"/>
              </a:rPr>
              <a:t> 任何</a:t>
            </a:r>
            <a:r>
              <a:rPr lang="en-US" altLang="zh-TW" dirty="0">
                <a:latin typeface="+mn-ea"/>
              </a:rPr>
              <a:t>code</a:t>
            </a:r>
            <a:r>
              <a:rPr lang="zh-TW" altLang="en-US" dirty="0">
                <a:latin typeface="+mn-ea"/>
              </a:rPr>
              <a:t>都經歷多次</a:t>
            </a:r>
            <a:r>
              <a:rPr lang="en-US" altLang="zh-TW" dirty="0">
                <a:latin typeface="+mn-ea"/>
              </a:rPr>
              <a:t>error</a:t>
            </a:r>
            <a:r>
              <a:rPr lang="zh-TW" altLang="en-US" dirty="0">
                <a:latin typeface="+mn-ea"/>
              </a:rPr>
              <a:t>才完成！</a:t>
            </a:r>
          </a:p>
        </p:txBody>
      </p:sp>
    </p:spTree>
    <p:extLst>
      <p:ext uri="{BB962C8B-B14F-4D97-AF65-F5344CB8AC3E}">
        <p14:creationId xmlns:p14="http://schemas.microsoft.com/office/powerpoint/2010/main" val="404371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 </a:t>
            </a:r>
            <a:r>
              <a:rPr lang="zh-TW" altLang="en-US" dirty="0">
                <a:latin typeface="+mn-ea"/>
                <a:ea typeface="+mn-ea"/>
              </a:rPr>
              <a:t>學習誤區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(X)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Python</a:t>
            </a:r>
            <a:r>
              <a:rPr lang="zh-TW" altLang="en-US" dirty="0">
                <a:latin typeface="+mn-ea"/>
              </a:rPr>
              <a:t>得全會，書啃完再開始寫</a:t>
            </a:r>
            <a:r>
              <a:rPr lang="en-US" altLang="zh-TW" dirty="0">
                <a:latin typeface="+mn-ea"/>
              </a:rPr>
              <a:t>code</a:t>
            </a:r>
          </a:p>
          <a:p>
            <a:r>
              <a:rPr lang="en-US" altLang="zh-TW" dirty="0">
                <a:latin typeface="+mn-ea"/>
              </a:rPr>
              <a:t>(O)</a:t>
            </a:r>
            <a:r>
              <a:rPr lang="zh-TW" altLang="en-US" dirty="0">
                <a:latin typeface="+mn-ea"/>
              </a:rPr>
              <a:t> 邊學邊寫，才能持之以恆</a:t>
            </a:r>
          </a:p>
        </p:txBody>
      </p:sp>
    </p:spTree>
    <p:extLst>
      <p:ext uri="{BB962C8B-B14F-4D97-AF65-F5344CB8AC3E}">
        <p14:creationId xmlns:p14="http://schemas.microsoft.com/office/powerpoint/2010/main" val="405905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 </a:t>
            </a:r>
            <a:r>
              <a:rPr lang="zh-TW" altLang="en-US" dirty="0">
                <a:latin typeface="+mn-ea"/>
                <a:ea typeface="+mn-ea"/>
              </a:rPr>
              <a:t>學習誤區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(X)</a:t>
            </a:r>
            <a:r>
              <a:rPr lang="zh-TW" altLang="en-US" dirty="0">
                <a:latin typeface="+mn-ea"/>
              </a:rPr>
              <a:t> 所有</a:t>
            </a:r>
            <a:r>
              <a:rPr lang="en-US" altLang="zh-TW" dirty="0">
                <a:latin typeface="+mn-ea"/>
              </a:rPr>
              <a:t>code</a:t>
            </a:r>
            <a:r>
              <a:rPr lang="zh-TW" altLang="en-US" dirty="0">
                <a:latin typeface="+mn-ea"/>
              </a:rPr>
              <a:t>都是自己默默刻出來的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(O)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80%</a:t>
            </a:r>
            <a:r>
              <a:rPr lang="zh-TW" altLang="en-US" dirty="0">
                <a:latin typeface="+mn-ea"/>
              </a:rPr>
              <a:t>以上都是上網複製貼上的</a:t>
            </a:r>
          </a:p>
        </p:txBody>
      </p:sp>
    </p:spTree>
    <p:extLst>
      <p:ext uri="{BB962C8B-B14F-4D97-AF65-F5344CB8AC3E}">
        <p14:creationId xmlns:p14="http://schemas.microsoft.com/office/powerpoint/2010/main" val="139915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7A325F-6D32-4B19-91F3-7F23B196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單元一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1E3C557-8CFC-4D3A-A0F7-F3A08B890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程式基本教學</a:t>
            </a:r>
          </a:p>
        </p:txBody>
      </p:sp>
    </p:spTree>
    <p:extLst>
      <p:ext uri="{BB962C8B-B14F-4D97-AF65-F5344CB8AC3E}">
        <p14:creationId xmlns:p14="http://schemas.microsoft.com/office/powerpoint/2010/main" val="419950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打開 </a:t>
            </a:r>
            <a:r>
              <a:rPr lang="en-US" altLang="zh-TW" dirty="0">
                <a:latin typeface="+mn-ea"/>
                <a:ea typeface="+mn-ea"/>
              </a:rPr>
              <a:t>Jupyter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Notebook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course1.ipynb</a:t>
            </a:r>
          </a:p>
          <a:p>
            <a:pPr marL="0" indent="0">
              <a:buNone/>
            </a:pPr>
            <a:endParaRPr lang="zh-TW" altLang="en-US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835BEB-14D7-4B1A-BFCB-845CB5D6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86" y="3806647"/>
            <a:ext cx="10463706" cy="23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 課程一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 err="1">
                <a:latin typeface="+mn-ea"/>
              </a:rPr>
              <a:t>jupyter</a:t>
            </a:r>
            <a:r>
              <a:rPr lang="en-US" altLang="zh-TW" dirty="0">
                <a:latin typeface="+mn-ea"/>
              </a:rPr>
              <a:t> notebook</a:t>
            </a:r>
            <a:endParaRPr lang="zh-TW" altLang="en-US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FFCF8A-D19F-442E-9716-D268E07F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89" y="2761861"/>
            <a:ext cx="7240533" cy="37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PYTHON</a:t>
            </a:r>
            <a:r>
              <a:rPr lang="zh-TW" altLang="en-US" dirty="0">
                <a:latin typeface="+mn-ea"/>
                <a:ea typeface="+mn-ea"/>
              </a:rPr>
              <a:t>單元學習重點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什麼是變數</a:t>
            </a:r>
            <a:r>
              <a:rPr lang="en-US" altLang="zh-TW" dirty="0">
                <a:latin typeface="+mn-ea"/>
              </a:rPr>
              <a:t>(Variable)?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什麼是型態</a:t>
            </a:r>
            <a:r>
              <a:rPr lang="en-US" altLang="zh-TW" dirty="0">
                <a:latin typeface="+mn-ea"/>
              </a:rPr>
              <a:t>(Type)?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什麼是函數</a:t>
            </a:r>
            <a:r>
              <a:rPr lang="en-US" altLang="zh-TW" dirty="0">
                <a:latin typeface="+mn-ea"/>
              </a:rPr>
              <a:t>(Function)?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如何使用函式庫</a:t>
            </a:r>
            <a:r>
              <a:rPr lang="en-US" altLang="zh-TW" dirty="0">
                <a:latin typeface="+mn-ea"/>
              </a:rPr>
              <a:t>(Module)?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程式怎麼跑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流程控制</a:t>
            </a:r>
            <a:r>
              <a:rPr lang="en-US" altLang="zh-TW" dirty="0">
                <a:latin typeface="+mn-ea"/>
              </a:rPr>
              <a:t>)?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137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Variable </a:t>
            </a:r>
            <a:r>
              <a:rPr lang="zh-TW" altLang="en-US" dirty="0">
                <a:latin typeface="+mn-ea"/>
                <a:ea typeface="+mn-ea"/>
              </a:rPr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en-US" altLang="zh-TW" dirty="0">
                <a:latin typeface="+mn-ea"/>
              </a:rPr>
              <a:t>x = 1</a:t>
            </a:r>
          </a:p>
          <a:p>
            <a:r>
              <a:rPr lang="en-US" altLang="zh-TW" dirty="0">
                <a:latin typeface="+mn-ea"/>
              </a:rPr>
              <a:t>y = 2</a:t>
            </a:r>
          </a:p>
          <a:p>
            <a:r>
              <a:rPr lang="en-US" altLang="zh-TW" dirty="0">
                <a:latin typeface="+mn-ea"/>
              </a:rPr>
              <a:t>z = x + y</a:t>
            </a:r>
            <a:endParaRPr lang="zh-TW" altLang="en-US" dirty="0">
              <a:latin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70D474-3948-4809-AF20-F66426813CF4}"/>
              </a:ext>
            </a:extLst>
          </p:cNvPr>
          <p:cNvSpPr txBox="1"/>
          <p:nvPr/>
        </p:nvSpPr>
        <p:spPr>
          <a:xfrm>
            <a:off x="3816992" y="3011648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“=” </a:t>
            </a:r>
            <a:r>
              <a:rPr lang="zh-TW" altLang="en-US" dirty="0"/>
              <a:t>不是等於</a:t>
            </a:r>
            <a:r>
              <a:rPr lang="en-US" altLang="zh-TW" dirty="0"/>
              <a:t>(equal)</a:t>
            </a:r>
            <a:r>
              <a:rPr lang="zh-TW" altLang="en-US" dirty="0"/>
              <a:t>，而是叫做賦值</a:t>
            </a:r>
            <a:r>
              <a:rPr lang="en-US" altLang="zh-TW" dirty="0"/>
              <a:t>(assign)</a:t>
            </a:r>
          </a:p>
          <a:p>
            <a:r>
              <a:rPr lang="en-US" altLang="zh-TW" dirty="0"/>
              <a:t>“==” </a:t>
            </a:r>
            <a:r>
              <a:rPr lang="zh-TW" altLang="en-US" dirty="0"/>
              <a:t>才是等於</a:t>
            </a:r>
            <a:r>
              <a:rPr lang="en-US" altLang="zh-TW" dirty="0"/>
              <a:t>(equal to)</a:t>
            </a:r>
            <a:r>
              <a:rPr lang="zh-TW" altLang="en-US" dirty="0"/>
              <a:t>喔～</a:t>
            </a:r>
          </a:p>
        </p:txBody>
      </p:sp>
    </p:spTree>
    <p:extLst>
      <p:ext uri="{BB962C8B-B14F-4D97-AF65-F5344CB8AC3E}">
        <p14:creationId xmlns:p14="http://schemas.microsoft.com/office/powerpoint/2010/main" val="6318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數字 </a:t>
            </a:r>
            <a:r>
              <a:rPr lang="en-US" altLang="zh-TW" dirty="0">
                <a:latin typeface="+mn-ea"/>
              </a:rPr>
              <a:t>x = 1</a:t>
            </a:r>
          </a:p>
          <a:p>
            <a:r>
              <a:rPr lang="zh-TW" altLang="en-US" dirty="0">
                <a:latin typeface="+mn-ea"/>
              </a:rPr>
              <a:t>布林 </a:t>
            </a:r>
            <a:r>
              <a:rPr lang="en-US" altLang="zh-TW" dirty="0">
                <a:latin typeface="+mn-ea"/>
              </a:rPr>
              <a:t>z = True (z = x == 1)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63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數字 </a:t>
            </a:r>
            <a:r>
              <a:rPr lang="en-US" altLang="zh-TW" dirty="0">
                <a:latin typeface="+mn-ea"/>
              </a:rPr>
              <a:t>x = 1</a:t>
            </a:r>
          </a:p>
          <a:p>
            <a:r>
              <a:rPr lang="zh-TW" altLang="en-US" dirty="0">
                <a:latin typeface="+mn-ea"/>
              </a:rPr>
              <a:t>布林 </a:t>
            </a:r>
            <a:r>
              <a:rPr lang="en-US" altLang="zh-TW" dirty="0">
                <a:latin typeface="+mn-ea"/>
              </a:rPr>
              <a:t>z = True (z = x == 1)</a:t>
            </a:r>
          </a:p>
          <a:p>
            <a:r>
              <a:rPr lang="zh-TW" altLang="en-US" dirty="0">
                <a:latin typeface="+mn-ea"/>
              </a:rPr>
              <a:t>字串 </a:t>
            </a:r>
            <a:r>
              <a:rPr lang="en-US" altLang="zh-TW" dirty="0">
                <a:latin typeface="+mn-ea"/>
              </a:rPr>
              <a:t>y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=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‘hello’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15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BFFE-9937-45C1-AB4C-536B19A4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變數型態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AB006-0495-4D2F-9E06-EC7BCF38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數字 </a:t>
            </a:r>
            <a:r>
              <a:rPr lang="en-US" altLang="zh-TW" dirty="0">
                <a:latin typeface="+mn-ea"/>
              </a:rPr>
              <a:t>x = 1</a:t>
            </a:r>
          </a:p>
          <a:p>
            <a:r>
              <a:rPr lang="zh-TW" altLang="en-US" dirty="0">
                <a:latin typeface="+mn-ea"/>
              </a:rPr>
              <a:t>布林 </a:t>
            </a:r>
            <a:r>
              <a:rPr lang="en-US" altLang="zh-TW" dirty="0">
                <a:latin typeface="+mn-ea"/>
              </a:rPr>
              <a:t>z = True (z = x == 1)</a:t>
            </a:r>
          </a:p>
          <a:p>
            <a:r>
              <a:rPr lang="zh-TW" altLang="en-US" dirty="0">
                <a:latin typeface="+mn-ea"/>
              </a:rPr>
              <a:t>字串 </a:t>
            </a:r>
            <a:r>
              <a:rPr lang="en-US" altLang="zh-TW" dirty="0">
                <a:latin typeface="+mn-ea"/>
              </a:rPr>
              <a:t>y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=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‘hello’</a:t>
            </a:r>
          </a:p>
          <a:p>
            <a:r>
              <a:rPr lang="zh-TW" altLang="en-US" dirty="0">
                <a:latin typeface="+mn-ea"/>
              </a:rPr>
              <a:t>列表 </a:t>
            </a:r>
            <a:r>
              <a:rPr lang="en-US" altLang="zh-TW" dirty="0">
                <a:latin typeface="+mn-ea"/>
              </a:rPr>
              <a:t>a = [1, 2, 3]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29520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642</TotalTime>
  <Words>412</Words>
  <Application>Microsoft Macintosh PowerPoint</Application>
  <PresentationFormat>寬螢幕</PresentationFormat>
  <Paragraphs>73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Gill Sans MT</vt:lpstr>
      <vt:lpstr>Impact</vt:lpstr>
      <vt:lpstr>Times New Roman</vt:lpstr>
      <vt:lpstr>徽章</vt:lpstr>
      <vt:lpstr>AIoT課程一</vt:lpstr>
      <vt:lpstr>單元一</vt:lpstr>
      <vt:lpstr>打開 Jupyter Notebook</vt:lpstr>
      <vt:lpstr>PYTHON 課程一</vt:lpstr>
      <vt:lpstr>PYTHON單元學習重點</vt:lpstr>
      <vt:lpstr>Variable 變數</vt:lpstr>
      <vt:lpstr>變數型態</vt:lpstr>
      <vt:lpstr>變數型態</vt:lpstr>
      <vt:lpstr>變數型態</vt:lpstr>
      <vt:lpstr>變數型態</vt:lpstr>
      <vt:lpstr>PYTHON函數</vt:lpstr>
      <vt:lpstr>PYTHON函式庫</vt:lpstr>
      <vt:lpstr>PYTHON函式庫</vt:lpstr>
      <vt:lpstr>流程控制</vt:lpstr>
      <vt:lpstr>Python 學習誤區</vt:lpstr>
      <vt:lpstr>Python 學習誤區</vt:lpstr>
      <vt:lpstr>Python 學習誤區</vt:lpstr>
      <vt:lpstr>Python 學習誤區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AIoT課程一</dc:title>
  <dc:creator>KAI</dc:creator>
  <cp:lastModifiedBy>m10080</cp:lastModifiedBy>
  <cp:revision>51</cp:revision>
  <dcterms:created xsi:type="dcterms:W3CDTF">2019-06-23T10:15:33Z</dcterms:created>
  <dcterms:modified xsi:type="dcterms:W3CDTF">2021-03-03T02:46:15Z</dcterms:modified>
</cp:coreProperties>
</file>