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90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1B35C-83C0-4751-A0A2-6A0358B212A6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2C474-3923-4300-A10C-3F4737413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#!/usr/bin/env sh</a:t>
            </a:r>
          </a:p>
          <a:p>
            <a:endParaRPr lang="en-US" altLang="zh-TW"/>
          </a:p>
          <a:p>
            <a:r>
              <a:rPr lang="en-US" altLang="zh-TW"/>
              <a:t>#https://github.com/acmesh-official/get.acme.sh</a:t>
            </a:r>
          </a:p>
          <a:p>
            <a:endParaRPr lang="en-US" altLang="zh-TW"/>
          </a:p>
          <a:p>
            <a:r>
              <a:rPr lang="en-US" altLang="zh-TW"/>
              <a:t>_exists() {</a:t>
            </a:r>
          </a:p>
          <a:p>
            <a:r>
              <a:rPr lang="en-US" altLang="zh-TW"/>
              <a:t>  cmd="$1"</a:t>
            </a:r>
          </a:p>
          <a:p>
            <a:r>
              <a:rPr lang="en-US" altLang="zh-TW"/>
              <a:t>  if [ -z "$cmd" ] ; then</a:t>
            </a:r>
          </a:p>
          <a:p>
            <a:r>
              <a:rPr lang="en-US" altLang="zh-TW"/>
              <a:t>    echo "Usage: _exists cmd"</a:t>
            </a:r>
          </a:p>
          <a:p>
            <a:r>
              <a:rPr lang="en-US" altLang="zh-TW"/>
              <a:t>    return 1</a:t>
            </a:r>
          </a:p>
          <a:p>
            <a:r>
              <a:rPr lang="en-US" altLang="zh-TW"/>
              <a:t>  fi</a:t>
            </a:r>
          </a:p>
          <a:p>
            <a:r>
              <a:rPr lang="en-US" altLang="zh-TW"/>
              <a:t>  if type command &gt;/dev/null 2&gt;&amp;1 ; then</a:t>
            </a:r>
          </a:p>
          <a:p>
            <a:r>
              <a:rPr lang="en-US" altLang="zh-TW"/>
              <a:t>    command -v $cmd &gt;/dev/null 2&gt;&amp;1</a:t>
            </a:r>
          </a:p>
          <a:p>
            <a:r>
              <a:rPr lang="en-US" altLang="zh-TW"/>
              <a:t>  else</a:t>
            </a:r>
          </a:p>
          <a:p>
            <a:r>
              <a:rPr lang="en-US" altLang="zh-TW"/>
              <a:t>    type $cmd &gt;/dev/null 2&gt;&amp;1</a:t>
            </a:r>
          </a:p>
          <a:p>
            <a:r>
              <a:rPr lang="en-US" altLang="zh-TW"/>
              <a:t>  fi</a:t>
            </a:r>
          </a:p>
          <a:p>
            <a:r>
              <a:rPr lang="en-US" altLang="zh-TW"/>
              <a:t>  ret="$?"</a:t>
            </a:r>
          </a:p>
          <a:p>
            <a:r>
              <a:rPr lang="en-US" altLang="zh-TW"/>
              <a:t>  return $ret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  <a:p>
            <a:r>
              <a:rPr lang="en-US" altLang="zh-TW"/>
              <a:t>if [ -z "$BRANCH" ]; then</a:t>
            </a:r>
          </a:p>
          <a:p>
            <a:r>
              <a:rPr lang="en-US" altLang="zh-TW"/>
              <a:t>  BRANCH="master"</a:t>
            </a:r>
          </a:p>
          <a:p>
            <a:r>
              <a:rPr lang="en-US" altLang="zh-TW"/>
              <a:t>fi</a:t>
            </a:r>
          </a:p>
          <a:p>
            <a:r>
              <a:rPr lang="en-US" altLang="zh-TW"/>
              <a:t>if _exists curl &amp;&amp; [ "${ACME_USE_WGET:-0}" = "0" ]; then</a:t>
            </a:r>
          </a:p>
          <a:p>
            <a:r>
              <a:rPr lang="en-US" altLang="zh-TW"/>
              <a:t>  curl https://raw.githubusercontent.com/acmesh-official/acme.sh/$BRANCH/acme.sh | INSTALLONLINE=1  sh</a:t>
            </a:r>
          </a:p>
          <a:p>
            <a:r>
              <a:rPr lang="en-US" altLang="zh-TW"/>
              <a:t>elif _exists wget ; then</a:t>
            </a:r>
          </a:p>
          <a:p>
            <a:r>
              <a:rPr lang="en-US" altLang="zh-TW"/>
              <a:t>  wget -O -  https://raw.githubusercontent.com/acmesh-official/acme.sh/$BRANCH/acme.sh | INSTALLONLINE=1  sh</a:t>
            </a:r>
          </a:p>
          <a:p>
            <a:r>
              <a:rPr lang="en-US" altLang="zh-TW"/>
              <a:t>else</a:t>
            </a:r>
          </a:p>
          <a:p>
            <a:r>
              <a:rPr lang="en-US" altLang="zh-TW"/>
              <a:t>  echo "Sorry, you must have curl or wget installed first."</a:t>
            </a:r>
          </a:p>
          <a:p>
            <a:r>
              <a:rPr lang="en-US" altLang="zh-TW"/>
              <a:t>  echo "Please install either of them and try again."</a:t>
            </a:r>
          </a:p>
          <a:p>
            <a:r>
              <a:rPr lang="en-US" altLang="zh-TW"/>
              <a:t>fi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C474-3923-4300-A10C-3F47374139F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54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# docker-compose.override.yml</a:t>
            </a:r>
          </a:p>
          <a:p>
            <a:r>
              <a:rPr lang="en-US" altLang="zh-TW"/>
              <a:t>version: '3.3'</a:t>
            </a:r>
          </a:p>
          <a:p>
            <a:endParaRPr lang="en-US" altLang="zh-TW"/>
          </a:p>
          <a:p>
            <a:r>
              <a:rPr lang="en-US" altLang="zh-TW"/>
              <a:t>services:</a:t>
            </a:r>
          </a:p>
          <a:p>
            <a:r>
              <a:rPr lang="en-US" altLang="zh-TW"/>
              <a:t>  cvat_proxy:</a:t>
            </a:r>
          </a:p>
          <a:p>
            <a:r>
              <a:rPr lang="en-US" altLang="zh-TW"/>
              <a:t>    environment:</a:t>
            </a:r>
          </a:p>
          <a:p>
            <a:r>
              <a:rPr lang="en-US" altLang="zh-TW"/>
              <a:t>      CVAT_HOST: my-cvat-server.org</a:t>
            </a:r>
          </a:p>
          <a:p>
            <a:r>
              <a:rPr lang="en-US" altLang="zh-TW"/>
              <a:t>    ports:</a:t>
            </a:r>
          </a:p>
          <a:p>
            <a:r>
              <a:rPr lang="en-US" altLang="zh-TW"/>
              <a:t>      - '80:80'</a:t>
            </a:r>
          </a:p>
          <a:p>
            <a:r>
              <a:rPr lang="en-US" altLang="zh-TW"/>
              <a:t>      - '443:443'</a:t>
            </a:r>
          </a:p>
          <a:p>
            <a:r>
              <a:rPr lang="en-US" altLang="zh-TW"/>
              <a:t>    volumes:</a:t>
            </a:r>
          </a:p>
          <a:p>
            <a:r>
              <a:rPr lang="en-US" altLang="zh-TW"/>
              <a:t>      - ./letsencrypt-webroot:/var/tmp/letsencrypt-webroot</a:t>
            </a:r>
          </a:p>
          <a:p>
            <a:r>
              <a:rPr lang="en-US" altLang="zh-TW"/>
              <a:t>      - /root/.acme.sh:/root/.acme.sh</a:t>
            </a:r>
          </a:p>
          <a:p>
            <a:endParaRPr lang="en-US" altLang="zh-TW"/>
          </a:p>
          <a:p>
            <a:r>
              <a:rPr lang="en-US" altLang="zh-TW"/>
              <a:t>  cvat:</a:t>
            </a:r>
          </a:p>
          <a:p>
            <a:r>
              <a:rPr lang="en-US" altLang="zh-TW"/>
              <a:t>    environment:</a:t>
            </a:r>
          </a:p>
          <a:p>
            <a:r>
              <a:rPr lang="en-US" altLang="zh-TW"/>
              <a:t>      ALLOWED_HOSTS: '*'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2C474-3923-4300-A10C-3F47374139F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57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4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6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9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BE021F-7386-4AF7-A651-79FE176A5CBA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BE2381-F99B-4487-BFD4-A01F5500A6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E7851-7A5B-457A-AFA0-2F60F50F7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>
                <a:latin typeface="Verdana" panose="020B0604030504040204" pitchFamily="34" charset="0"/>
                <a:ea typeface="Verdana" panose="020B0604030504040204" pitchFamily="34" charset="0"/>
              </a:rPr>
              <a:t>CVAT</a:t>
            </a:r>
            <a:r>
              <a:rPr lang="zh-TW" altLang="en-US" sz="4800">
                <a:latin typeface="Verdana" panose="020B0604030504040204" pitchFamily="34" charset="0"/>
              </a:rPr>
              <a:t>安裝教學</a:t>
            </a:r>
            <a:r>
              <a:rPr lang="en-US" altLang="zh-TW" sz="4800">
                <a:latin typeface="Verdana" panose="020B0604030504040204" pitchFamily="34" charset="0"/>
                <a:ea typeface="Verdana" panose="020B0604030504040204" pitchFamily="34" charset="0"/>
              </a:rPr>
              <a:t>for Ubuntu18.04</a:t>
            </a:r>
            <a:endParaRPr lang="zh-TW" altLang="en-US" sz="4800">
              <a:latin typeface="Verdana" panose="020B060403050404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1BD107-1343-4FD8-B47B-0F64E1FE7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99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create a superuser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>
                <a:solidFill>
                  <a:srgbClr val="0070C0"/>
                </a:solidFill>
                <a:latin typeface="Verdana" panose="020B0604030504040204" pitchFamily="34" charset="0"/>
              </a:rPr>
              <a:t>sudo docker exec -it cvat bash -ic 'python3 ~/manage.py createsuperuser'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E51F86-7ED4-453D-A010-5159ED84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96" y="2741897"/>
            <a:ext cx="10958407" cy="137420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0AB9A1D-646A-449F-B210-CAC4FB8440D4}"/>
              </a:ext>
            </a:extLst>
          </p:cNvPr>
          <p:cNvSpPr txBox="1"/>
          <p:nvPr/>
        </p:nvSpPr>
        <p:spPr>
          <a:xfrm>
            <a:off x="8132385" y="2741897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使用者帳號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C8816D-D4C4-43A7-986A-E9FB51A2672C}"/>
              </a:ext>
            </a:extLst>
          </p:cNvPr>
          <p:cNvSpPr txBox="1"/>
          <p:nvPr/>
        </p:nvSpPr>
        <p:spPr>
          <a:xfrm>
            <a:off x="3036509" y="2955137"/>
            <a:ext cx="44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Email 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信箱 可以不輸入直接按</a:t>
            </a:r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Enter</a:t>
            </a:r>
            <a:endParaRPr lang="zh-TW" altLang="en-US" b="1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9708CE-47BA-44A0-8EC8-FB052095730F}"/>
              </a:ext>
            </a:extLst>
          </p:cNvPr>
          <p:cNvSpPr txBox="1"/>
          <p:nvPr/>
        </p:nvSpPr>
        <p:spPr>
          <a:xfrm>
            <a:off x="3036509" y="3244333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輸入密碼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2E31AF-4408-4048-936A-30650F8966EF}"/>
              </a:ext>
            </a:extLst>
          </p:cNvPr>
          <p:cNvSpPr txBox="1"/>
          <p:nvPr/>
        </p:nvSpPr>
        <p:spPr>
          <a:xfrm>
            <a:off x="3036509" y="3533529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再次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輸入密碼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E7392A-9725-4CBD-BE53-188264A9172E}"/>
              </a:ext>
            </a:extLst>
          </p:cNvPr>
          <p:cNvSpPr txBox="1"/>
          <p:nvPr/>
        </p:nvSpPr>
        <p:spPr>
          <a:xfrm>
            <a:off x="5018313" y="3750215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zh-TW" altLang="en-US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建立成功</a:t>
            </a:r>
            <a:endParaRPr lang="zh-TW" altLang="en-US" b="1">
              <a:solidFill>
                <a:srgbClr val="FF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608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install Google Chrome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curl https://dl-ssl.google.com/linux/linux_signing_key.pub | sudo apt-key add –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sh -c 'echo "deb [arch=amd64] http://dl.google.com/linux/chrome/deb/ stable main" &gt;&gt; /etc/apt/sources.list.d/google-chrome.list'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apt-get update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apt-get --no-install-recommends install -y google-chrome-stable</a:t>
            </a:r>
          </a:p>
        </p:txBody>
      </p:sp>
    </p:spTree>
    <p:extLst>
      <p:ext uri="{BB962C8B-B14F-4D97-AF65-F5344CB8AC3E}">
        <p14:creationId xmlns:p14="http://schemas.microsoft.com/office/powerpoint/2010/main" val="286831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打開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Google Chrome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zh-TW" altLang="en-US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在建置本機中輸入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localhost</a:t>
            </a:r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  <a:hlinkClick r:id="rId2"/>
              </a:rPr>
              <a:t>：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8080</a:t>
            </a:r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即可進到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CVAT</a:t>
            </a:r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登錄畫面</a:t>
            </a:r>
            <a:endParaRPr lang="en-US" altLang="zh-TW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8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Serving over HTTPS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1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Verdana" panose="020B0604030504040204" pitchFamily="34" charset="0"/>
                <a:ea typeface="Verdana" panose="020B0604030504040204" pitchFamily="34" charset="0"/>
              </a:rPr>
              <a:t>建構環境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下載指令，以</a:t>
            </a:r>
            <a:r>
              <a:rPr lang="en-US" altLang="zh-TW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bash</a:t>
            </a: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的方式執行</a:t>
            </a:r>
            <a:r>
              <a:rPr lang="en-US" altLang="zh-TW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指令內容在備忘錄</a:t>
            </a:r>
            <a:r>
              <a:rPr lang="en-US" altLang="zh-TW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curl https://get.acme.sh | sh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mkdir -p $HOME/cvat/letsencrypt-webroot/.well-known/acme-challenge</a:t>
            </a:r>
          </a:p>
        </p:txBody>
      </p:sp>
    </p:spTree>
    <p:extLst>
      <p:ext uri="{BB962C8B-B14F-4D97-AF65-F5344CB8AC3E}">
        <p14:creationId xmlns:p14="http://schemas.microsoft.com/office/powerpoint/2010/main" val="53278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建立設定檔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nano /home/csie_aiot_04/cvat/docker-compose.override.yml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設定檔內容在備忘錄</a:t>
            </a:r>
            <a:endParaRPr lang="en-US" altLang="zh-TW" sz="28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把</a:t>
            </a:r>
            <a:r>
              <a:rPr lang="en-US" altLang="zh-TW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my-cvat-server.org</a:t>
            </a:r>
            <a:r>
              <a:rPr lang="zh-TW" altLang="en-US" sz="2800" b="1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改成電腦</a:t>
            </a:r>
            <a:r>
              <a:rPr lang="en-US" altLang="zh-TW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3669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install docker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sudo apt-get update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sudo apt-get --no-install-recommends install -y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  apt-transport-https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  ca-certificates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  curl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  gnupg-agent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  software-properties-common</a:t>
            </a:r>
            <a:endParaRPr lang="zh-TW" altLang="en-US" sz="280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curl -fsSL https://download.docker.com/linux/ubuntu/gpg | sudo apt-key add –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add-apt-repository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  "deb [arch=amd64] https://download.docker.com/linux/ubuntu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  $(lsb_release -cs) \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  stable"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zh-TW" altLang="en-US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apt-get update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apt-get --no-install-recommends install -y docker-ce docker-ce-cli containerd.io</a:t>
            </a:r>
          </a:p>
        </p:txBody>
      </p:sp>
    </p:spTree>
    <p:extLst>
      <p:ext uri="{BB962C8B-B14F-4D97-AF65-F5344CB8AC3E}">
        <p14:creationId xmlns:p14="http://schemas.microsoft.com/office/powerpoint/2010/main" val="26526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在沒有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root</a:t>
            </a:r>
            <a:r>
              <a:rPr lang="zh-TW" altLang="en-US">
                <a:latin typeface="Verdana" panose="020B0604030504040204" pitchFamily="34" charset="0"/>
                <a:ea typeface="微軟正黑體" panose="020B0604030504040204" pitchFamily="34" charset="-120"/>
              </a:rPr>
              <a:t>權限運行</a:t>
            </a:r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de-DE" altLang="zh-TW">
                <a:solidFill>
                  <a:srgbClr val="0070C0"/>
                </a:solidFill>
                <a:latin typeface="Verdana" panose="020B0604030504040204" pitchFamily="34" charset="0"/>
              </a:rPr>
              <a:t>sudo usermod -aG docker $USER</a:t>
            </a:r>
            <a:endParaRPr lang="en-US" altLang="zh-TW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Install docker-compose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1800">
                <a:solidFill>
                  <a:srgbClr val="0070C0"/>
                </a:solidFill>
                <a:latin typeface="Verdana" panose="020B0604030504040204" pitchFamily="34" charset="0"/>
              </a:rPr>
              <a:t>sudo apt-get --no-install-recommends install -y python3-pip python3-setuptools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1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>
                <a:solidFill>
                  <a:srgbClr val="0070C0"/>
                </a:solidFill>
                <a:latin typeface="Verdana" panose="020B0604030504040204" pitchFamily="34" charset="0"/>
              </a:rPr>
              <a:t>sudo python3 -m pip install setuptools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36873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Clone CVAT GitHub repository.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sudo apt-get --no-install-recommends install -y git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git clone https://github.com/opencv/cvat</a:t>
            </a: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endParaRPr lang="en-US" altLang="zh-TW" sz="280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cd cvat</a:t>
            </a:r>
          </a:p>
        </p:txBody>
      </p:sp>
    </p:spTree>
    <p:extLst>
      <p:ext uri="{BB962C8B-B14F-4D97-AF65-F5344CB8AC3E}">
        <p14:creationId xmlns:p14="http://schemas.microsoft.com/office/powerpoint/2010/main" val="42605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Build docker images by default.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sudo docker-compose build</a:t>
            </a:r>
          </a:p>
        </p:txBody>
      </p:sp>
    </p:spTree>
    <p:extLst>
      <p:ext uri="{BB962C8B-B14F-4D97-AF65-F5344CB8AC3E}">
        <p14:creationId xmlns:p14="http://schemas.microsoft.com/office/powerpoint/2010/main" val="164715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A7051-7447-4203-96C6-10269D0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Verdana" panose="020B0604030504040204" pitchFamily="34" charset="0"/>
                <a:ea typeface="Verdana" panose="020B0604030504040204" pitchFamily="34" charset="0"/>
              </a:rPr>
              <a:t>Run docker containers.</a:t>
            </a:r>
            <a:endParaRPr lang="zh-TW" altLang="en-US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3F452-1722-4395-A03D-DCE5F2D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Calibri" panose="020F0502020204030204" pitchFamily="34" charset="0"/>
              <a:buChar char="$"/>
            </a:pPr>
            <a:r>
              <a:rPr lang="en-US" altLang="zh-TW" sz="2800">
                <a:solidFill>
                  <a:srgbClr val="0070C0"/>
                </a:solidFill>
                <a:latin typeface="Verdana" panose="020B0604030504040204" pitchFamily="34" charset="0"/>
              </a:rPr>
              <a:t>sudo 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31245714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704</Words>
  <Application>Microsoft Office PowerPoint</Application>
  <PresentationFormat>寬螢幕</PresentationFormat>
  <Paragraphs>113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Verdana</vt:lpstr>
      <vt:lpstr>回顧</vt:lpstr>
      <vt:lpstr>CVAT安裝教學for Ubuntu18.04</vt:lpstr>
      <vt:lpstr>install docker</vt:lpstr>
      <vt:lpstr>PowerPoint 簡報</vt:lpstr>
      <vt:lpstr>PowerPoint 簡報</vt:lpstr>
      <vt:lpstr>在沒有root權限運行docker</vt:lpstr>
      <vt:lpstr>Install docker-compose</vt:lpstr>
      <vt:lpstr>Clone CVAT GitHub repository.</vt:lpstr>
      <vt:lpstr>Build docker images by default.</vt:lpstr>
      <vt:lpstr>Run docker containers.</vt:lpstr>
      <vt:lpstr>create a superuser</vt:lpstr>
      <vt:lpstr>install Google Chrome</vt:lpstr>
      <vt:lpstr>打開Google Chrome</vt:lpstr>
      <vt:lpstr>Serving over HTTPS</vt:lpstr>
      <vt:lpstr>建構環境</vt:lpstr>
      <vt:lpstr>建立設定檔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CVAT安裝教學for Ubuntu</dc:title>
  <dc:creator>黃偉倫</dc:creator>
  <cp:lastModifiedBy>黃偉倫</cp:lastModifiedBy>
  <cp:revision>12</cp:revision>
  <dcterms:created xsi:type="dcterms:W3CDTF">2021-01-21T07:23:21Z</dcterms:created>
  <dcterms:modified xsi:type="dcterms:W3CDTF">2021-01-22T07:31:17Z</dcterms:modified>
</cp:coreProperties>
</file>