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61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9"/>
    <a:srgbClr val="000000"/>
    <a:srgbClr val="F5C22C"/>
    <a:srgbClr val="39A1C1"/>
    <a:srgbClr val="02027F"/>
    <a:srgbClr val="EEA871"/>
    <a:srgbClr val="F2F100"/>
    <a:srgbClr val="F1E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EB9EB49-67D6-46C1-BD26-52D181E2D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EDB824-F098-4C97-B64E-3D06615674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2D1B-8814-4DBB-8D1D-281F62A8E97F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4EC7BC-7C5B-4717-A44C-046348877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157A16-2849-4A71-9739-362774BE46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F8CB-F6CB-496C-A18B-DEF1A4D74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9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0CBC-8892-4860-B4F2-20492C2F50D0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8598F-5DD5-4734-9182-3B1A0EB4F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34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961E-EC7D-444A-B5CF-03AD0DCD88C8}" type="datetime1">
              <a:rPr lang="en-US" altLang="zh-TW" smtClean="0"/>
              <a:t>1/26/2021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 userDrawn="1"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 userDrawn="1"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 userDrawn="1"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 userDrawn="1"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 userDrawn="1"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 userDrawn="1"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 userDrawn="1"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 userDrawn="1"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 userDrawn="1"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8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 userDrawn="1"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91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6F41-547C-477F-8D64-A0B49854ABA3}" type="datetime1">
              <a:rPr lang="en-US" altLang="zh-TW" smtClean="0"/>
              <a:t>1/26/2021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6F27C-20A2-4DB3-B12F-F4A37077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連接 </a:t>
            </a:r>
            <a:r>
              <a:rPr lang="en-US" altLang="zh-TW" sz="4800" b="1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InfluxDB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462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939-26F7-4872-BE93-2ADF301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安裝</a:t>
            </a:r>
            <a:r>
              <a:rPr lang="en-US" altLang="zh-TW" sz="4800" b="1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influxdb</a:t>
            </a:r>
            <a:r>
              <a:rPr lang="en-US" altLang="zh-TW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-python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9679F-22D7-4704-A466-0A70BEF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influxdb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TW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6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939-26F7-4872-BE93-2ADF301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初始化連線設定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9679F-22D7-4704-A466-0A70BEF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influxdb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import 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InfluxDBClient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 = 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InfluxDBClient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('192.168.0.10', 8086, '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Little_YY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', '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Little_YY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', '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Little_YY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初始化連線設定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 marL="0" indent="0">
              <a:buNone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#('host', 8086, 'username', 'password', '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DBname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501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939-26F7-4872-BE93-2ADF301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創建</a:t>
            </a:r>
            <a:r>
              <a:rPr lang="en-US" altLang="zh-TW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刪除 </a:t>
            </a:r>
            <a:r>
              <a:rPr lang="en-US" altLang="zh-TW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9679F-22D7-4704-A466-0A70BEF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client.get_list_database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顯示目前有哪些資料庫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client.create_database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Little_YYY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創建資料庫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client.drop_database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Little_YYY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刪除資料庫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939-26F7-4872-BE93-2ADF301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創建</a:t>
            </a:r>
            <a:r>
              <a:rPr lang="en-US" altLang="zh-TW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 </a:t>
            </a:r>
            <a:r>
              <a:rPr lang="en-US" altLang="zh-TW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9679F-22D7-4704-A466-0A70BEFB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5195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client.query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('show measurements'))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顯示資料庫中目前有那些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= [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{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"measurement": "Temperature",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"tags": {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"topic": "Sensor/Temperature"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"fields": {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"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tem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": 25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 #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client.write_points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(data) #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寫入數據，同時創建表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client.query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('drop measurement Temperature')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</a:t>
            </a:r>
            <a:endParaRPr lang="zh-TW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939-26F7-4872-BE93-2ADF301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查詢</a:t>
            </a:r>
            <a:r>
              <a:rPr lang="en-US" altLang="zh-TW" sz="4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9679F-22D7-4704-A466-0A70BEF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client.query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('select * from Temperature')) #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查詢</a:t>
            </a:r>
          </a:p>
        </p:txBody>
      </p:sp>
    </p:spTree>
    <p:extLst>
      <p:ext uri="{BB962C8B-B14F-4D97-AF65-F5344CB8AC3E}">
        <p14:creationId xmlns:p14="http://schemas.microsoft.com/office/powerpoint/2010/main" val="319747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205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YaHei</vt:lpstr>
      <vt:lpstr>Arial</vt:lpstr>
      <vt:lpstr>Calibri</vt:lpstr>
      <vt:lpstr>Verdana</vt:lpstr>
      <vt:lpstr>Wingdings</vt:lpstr>
      <vt:lpstr>Office 佈景主題</vt:lpstr>
      <vt:lpstr>python 連接 InfluxDB</vt:lpstr>
      <vt:lpstr>安裝influxdb-python</vt:lpstr>
      <vt:lpstr>初始化連線設定</vt:lpstr>
      <vt:lpstr>創建/刪除 DB</vt:lpstr>
      <vt:lpstr>創建/刪除 measurement</vt:lpstr>
      <vt:lpstr>查詢data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Oscar.Young</dc:creator>
  <cp:lastModifiedBy>鍾成豪</cp:lastModifiedBy>
  <cp:revision>7</cp:revision>
  <dcterms:created xsi:type="dcterms:W3CDTF">2020-09-14T15:56:09Z</dcterms:created>
  <dcterms:modified xsi:type="dcterms:W3CDTF">2021-01-26T10:10:29Z</dcterms:modified>
</cp:coreProperties>
</file>