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94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75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0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87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53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23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9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89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17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7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68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2ACF7-65E1-4709-85B4-EC1B78851B87}" type="datetimeFigureOut">
              <a:rPr lang="zh-TW" altLang="en-US" smtClean="0"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F7BE-DAF2-4270-82AB-B21CA453D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57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385234" y="5096838"/>
            <a:ext cx="2223686" cy="87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7260" y="837652"/>
            <a:ext cx="1692998" cy="4997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15287" y="2827907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UNO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5235" y="1949720"/>
            <a:ext cx="2223686" cy="87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85235" y="2204147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L298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輪子馬達控制器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endCxn id="5" idx="1"/>
          </p:cNvCxnSpPr>
          <p:nvPr/>
        </p:nvCxnSpPr>
        <p:spPr>
          <a:xfrm>
            <a:off x="5208285" y="2388813"/>
            <a:ext cx="1176950" cy="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85235" y="3035144"/>
            <a:ext cx="2223686" cy="87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27664" y="32895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超音波模組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208284" y="3477254"/>
            <a:ext cx="1176950" cy="1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088589" y="326700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12,13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85235" y="907957"/>
            <a:ext cx="2223686" cy="87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91784" y="1162385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Servo motor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>
            <a:stCxn id="16" idx="1"/>
          </p:cNvCxnSpPr>
          <p:nvPr/>
        </p:nvCxnSpPr>
        <p:spPr>
          <a:xfrm flipH="1">
            <a:off x="5208284" y="1347051"/>
            <a:ext cx="11769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91288" y="4102463"/>
            <a:ext cx="2223686" cy="87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27663" y="535126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濕度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測器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8285" y="4541556"/>
            <a:ext cx="11769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416733" y="115849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34838" y="53644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ADC2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5208283" y="5544511"/>
            <a:ext cx="11769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360595" y="439313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INT0,1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893276" y="43568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光敏電阻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7504" y="1022318"/>
            <a:ext cx="2223686" cy="87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LCD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面板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339835" y="1461411"/>
            <a:ext cx="1176950" cy="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686898" y="10731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I2C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7979" y="2458222"/>
            <a:ext cx="2223686" cy="87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藍芽模組</a:t>
            </a: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350310" y="2897315"/>
            <a:ext cx="1176950" cy="1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528713" y="2509053"/>
            <a:ext cx="79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753791" y="2204147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8,9,10,11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</Words>
  <Application>Microsoft Office PowerPoint</Application>
  <PresentationFormat>如螢幕大小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Lab221-asshole</dc:creator>
  <cp:lastModifiedBy>leesy</cp:lastModifiedBy>
  <cp:revision>4</cp:revision>
  <dcterms:created xsi:type="dcterms:W3CDTF">2014-01-16T07:48:51Z</dcterms:created>
  <dcterms:modified xsi:type="dcterms:W3CDTF">2014-01-19T08:07:56Z</dcterms:modified>
</cp:coreProperties>
</file>