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1500" autoAdjust="0"/>
    <p:restoredTop sz="86476" autoAdjust="0"/>
  </p:normalViewPr>
  <p:slideViewPr>
    <p:cSldViewPr>
      <p:cViewPr varScale="1">
        <p:scale>
          <a:sx n="59" d="100"/>
          <a:sy n="59" d="100"/>
        </p:scale>
        <p:origin x="-2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47478-B6F8-44A9-BE24-483D8EEEC221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B2FA-2F41-45E1-B484-E6826EA39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Margin,border,padding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盒子填充状态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0B2FA-2F41-45E1-B484-E6826EA397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2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黄色是</a:t>
            </a:r>
            <a:r>
              <a:rPr lang="en-US" altLang="zh-CN" dirty="0" smtClean="0"/>
              <a:t>margin</a:t>
            </a:r>
          </a:p>
          <a:p>
            <a:r>
              <a:rPr lang="zh-CN" altLang="en-US" dirty="0" smtClean="0"/>
              <a:t>蓝色是</a:t>
            </a:r>
            <a:r>
              <a:rPr lang="en-US" altLang="zh-CN" dirty="0" err="1" smtClean="0"/>
              <a:t>border+padding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0B2FA-2F41-45E1-B484-E6826EA397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5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Computed</a:t>
            </a:r>
            <a:r>
              <a:rPr lang="zh-CN" altLang="en-US" dirty="0" smtClean="0"/>
              <a:t>来查看盒子状态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94257"/>
            <a:ext cx="6396474" cy="399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3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所占区域查看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6483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19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同行显示多个</a:t>
            </a:r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Display:display-inline</a:t>
            </a:r>
            <a:r>
              <a:rPr lang="en-US" altLang="zh-CN" dirty="0" smtClean="0"/>
              <a:t> </a:t>
            </a:r>
            <a:r>
              <a:rPr lang="zh-CN" altLang="en-US" dirty="0" smtClean="0"/>
              <a:t>顶部不能对齐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需要指定</a:t>
            </a:r>
            <a:r>
              <a:rPr lang="en-US" altLang="zh-CN" dirty="0" err="1" smtClean="0"/>
              <a:t>vertical-align:top</a:t>
            </a:r>
            <a:endParaRPr lang="en-US" altLang="zh-CN" dirty="0" smtClean="0"/>
          </a:p>
          <a:p>
            <a:r>
              <a:rPr lang="en-US" altLang="zh-CN" dirty="0" err="1" smtClean="0"/>
              <a:t>Float:letf</a:t>
            </a:r>
            <a:r>
              <a:rPr lang="zh-CN" altLang="en-US" smtClean="0"/>
              <a:t>顶部可以自动对齐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0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Absoulte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类似，</a:t>
            </a:r>
            <a:r>
              <a:rPr lang="en-US" altLang="zh-CN" dirty="0" smtClean="0"/>
              <a:t>fixed </a:t>
            </a:r>
            <a:r>
              <a:rPr lang="zh-CN" altLang="en-US" dirty="0" smtClean="0"/>
              <a:t>相对于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absoulte</a:t>
            </a:r>
            <a:r>
              <a:rPr lang="zh-CN" altLang="en-US" dirty="0" smtClean="0"/>
              <a:t>相对于父容器指定了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r>
              <a:rPr lang="en-US" altLang="zh-CN" dirty="0" smtClean="0"/>
              <a:t>Relative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static</a:t>
            </a:r>
            <a:r>
              <a:rPr lang="zh-CN" altLang="en-US" dirty="0"/>
              <a:t>类似</a:t>
            </a:r>
            <a:r>
              <a:rPr lang="en-US" altLang="zh-CN" dirty="0" smtClean="0"/>
              <a:t>,static</a:t>
            </a:r>
            <a:r>
              <a:rPr lang="zh-CN" altLang="en-US" dirty="0" smtClean="0"/>
              <a:t>是默认的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05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71</Words>
  <Application>Microsoft Office PowerPoint</Application>
  <PresentationFormat>全屏显示(4:3)</PresentationFormat>
  <Paragraphs>13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通过Computed来查看盒子状态</vt:lpstr>
      <vt:lpstr>所占区域查看</vt:lpstr>
      <vt:lpstr>同行显示多个div</vt:lpstr>
      <vt:lpstr>Position位置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刘旺</dc:creator>
  <cp:lastModifiedBy>刘旺</cp:lastModifiedBy>
  <cp:revision>13</cp:revision>
  <dcterms:created xsi:type="dcterms:W3CDTF">2017-04-17T03:17:37Z</dcterms:created>
  <dcterms:modified xsi:type="dcterms:W3CDTF">2017-04-17T09:29:53Z</dcterms:modified>
</cp:coreProperties>
</file>