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91" r:id="rId18"/>
    <p:sldId id="282" r:id="rId19"/>
    <p:sldId id="273" r:id="rId20"/>
    <p:sldId id="276" r:id="rId21"/>
    <p:sldId id="274" r:id="rId22"/>
    <p:sldId id="275" r:id="rId23"/>
    <p:sldId id="277" r:id="rId24"/>
    <p:sldId id="279" r:id="rId25"/>
    <p:sldId id="280" r:id="rId26"/>
    <p:sldId id="284" r:id="rId27"/>
    <p:sldId id="293" r:id="rId28"/>
    <p:sldId id="292" r:id="rId29"/>
    <p:sldId id="294" r:id="rId30"/>
    <p:sldId id="301" r:id="rId31"/>
    <p:sldId id="296" r:id="rId32"/>
    <p:sldId id="295" r:id="rId33"/>
    <p:sldId id="285" r:id="rId34"/>
    <p:sldId id="288" r:id="rId35"/>
    <p:sldId id="283" r:id="rId36"/>
    <p:sldId id="286" r:id="rId37"/>
    <p:sldId id="287" r:id="rId38"/>
    <p:sldId id="289" r:id="rId39"/>
    <p:sldId id="290" r:id="rId40"/>
    <p:sldId id="297" r:id="rId41"/>
    <p:sldId id="299" r:id="rId42"/>
    <p:sldId id="298" r:id="rId43"/>
    <p:sldId id="300" r:id="rId44"/>
    <p:sldId id="27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6" autoAdjust="0"/>
  </p:normalViewPr>
  <p:slideViewPr>
    <p:cSldViewPr>
      <p:cViewPr varScale="1">
        <p:scale>
          <a:sx n="58" d="100"/>
          <a:sy n="58" d="100"/>
        </p:scale>
        <p:origin x="7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一定要注意</a:t>
            </a:r>
            <a:r>
              <a:rPr lang="en-US" altLang="zh-CN" dirty="0" err="1"/>
              <a:t>webpack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: </a:t>
            </a:r>
            <a:r>
              <a:rPr lang="en-US" altLang="zh-CN" dirty="0"/>
              <a:t>https://webpack.github.io/docs/context.html#critical-dependencies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packdoc.com/usag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2ality.com/2016/01/locally-installed-npm-executable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Webpack2.0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https://webpack.js.org/guides/webpack-and-typescript/</a:t>
            </a:r>
          </a:p>
          <a:p>
            <a:r>
              <a:rPr lang="en-US" altLang="zh-CN" dirty="0">
                <a:hlinkClick r:id="rId3"/>
              </a:rPr>
              <a:t>http://webpack.github.io/docs/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http://webpackdoc.com/usage.html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44824"/>
            <a:ext cx="7144117" cy="1530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21088"/>
            <a:ext cx="5816899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https://webpack.js.org/configuration/devtool/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模块导入语法 </a:t>
            </a:r>
            <a:r>
              <a:rPr lang="en-US" altLang="zh-CN" dirty="0"/>
              <a:t>:@import ‘~</a:t>
            </a:r>
            <a:r>
              <a:rPr lang="zh-CN" altLang="en-US" dirty="0"/>
              <a:t>目录名</a:t>
            </a:r>
            <a:r>
              <a:rPr lang="en-US" altLang="zh-CN" dirty="0"/>
              <a:t>’ //</a:t>
            </a:r>
            <a:r>
              <a:rPr lang="zh-CN" altLang="en-US" dirty="0"/>
              <a:t>表示导入目录</a:t>
            </a:r>
          </a:p>
        </p:txBody>
      </p:sp>
    </p:spTree>
    <p:extLst>
      <p:ext uri="{BB962C8B-B14F-4D97-AF65-F5344CB8AC3E}">
        <p14:creationId xmlns:p14="http://schemas.microsoft.com/office/powerpoint/2010/main" val="292992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1082</Words>
  <Application>Microsoft Office PowerPoint</Application>
  <PresentationFormat>全屏显示(4:3)</PresentationFormat>
  <Paragraphs>116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宋体</vt:lpstr>
      <vt:lpstr>Arial</vt:lpstr>
      <vt:lpstr>Calibri</vt:lpstr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Webpack2.0工具链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Webpack编译错误(1)</vt:lpstr>
      <vt:lpstr>Webpack编译错误(2)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Webpack和systemjs的优劣</vt:lpstr>
      <vt:lpstr>用systemjs来加载angular2的时候为什么能自动处理路由</vt:lpstr>
      <vt:lpstr>SASS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102</cp:revision>
  <dcterms:created xsi:type="dcterms:W3CDTF">2017-03-08T05:16:43Z</dcterms:created>
  <dcterms:modified xsi:type="dcterms:W3CDTF">2017-03-18T17:02:43Z</dcterms:modified>
</cp:coreProperties>
</file>