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82" r:id="rId18"/>
    <p:sldId id="273" r:id="rId19"/>
    <p:sldId id="276" r:id="rId20"/>
    <p:sldId id="274" r:id="rId21"/>
    <p:sldId id="275" r:id="rId22"/>
    <p:sldId id="277" r:id="rId23"/>
    <p:sldId id="279" r:id="rId24"/>
    <p:sldId id="280" r:id="rId25"/>
    <p:sldId id="284" r:id="rId26"/>
    <p:sldId id="285" r:id="rId27"/>
    <p:sldId id="288" r:id="rId28"/>
    <p:sldId id="283" r:id="rId29"/>
    <p:sldId id="286" r:id="rId30"/>
    <p:sldId id="287" r:id="rId31"/>
    <p:sldId id="27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 smtClean="0"/>
              <a:t>Angular</a:t>
            </a:r>
            <a:r>
              <a:rPr lang="zh-CN" altLang="en-US" dirty="0" smtClean="0"/>
              <a:t>中的默认路由，主页面中的</a:t>
            </a:r>
            <a:r>
              <a:rPr lang="en-US" altLang="zh-CN" dirty="0" smtClean="0"/>
              <a:t>base 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是必须的，使用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则不需要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doc.com/usage.html" TargetMode="External"/><Relationship Id="rId2" Type="http://schemas.openxmlformats.org/officeDocument/2006/relationships/hyperlink" Target="http://webpack.github.io/doc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2ality.com/2016/01/locally-installed-npm-executable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https://webpack.js.org/guides/get-started/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://webpack.github.io/docs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webpackdoc.com/usage.html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中的各种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实现前端模块加载器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应用启动器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SystemJS</a:t>
            </a:r>
            <a:r>
              <a:rPr lang="zh-CN" altLang="en-US" dirty="0" smtClean="0"/>
              <a:t>时，如何启动应用程序</a:t>
            </a:r>
            <a:endParaRPr lang="en-US" altLang="zh-CN" dirty="0" smtClean="0"/>
          </a:p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启动器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4729630" cy="34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semaphoreci.com/community/tutorials/setting-up-angular-2-with-webpack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569</Words>
  <Application>Microsoft Office PowerPoint</Application>
  <PresentationFormat>全屏显示(4:3)</PresentationFormat>
  <Paragraphs>86</Paragraphs>
  <Slides>31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Webpack工具链</vt:lpstr>
      <vt:lpstr>Webpack中的各种css-loader</vt:lpstr>
      <vt:lpstr>AOT模式</vt:lpstr>
      <vt:lpstr>实现前端模块加载器</vt:lpstr>
      <vt:lpstr>Npm模块管理器详解</vt:lpstr>
      <vt:lpstr>应用启动器</vt:lpstr>
      <vt:lpstr>setting-up-angular-2-with-webpack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69</cp:revision>
  <dcterms:created xsi:type="dcterms:W3CDTF">2017-03-08T05:16:43Z</dcterms:created>
  <dcterms:modified xsi:type="dcterms:W3CDTF">2017-03-17T09:55:44Z</dcterms:modified>
</cp:coreProperties>
</file>